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60" r:id="rId6"/>
    <p:sldId id="264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A96A05-98B5-4A99-BA97-EA5090276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12B1E62-0967-4E5F-B364-CDC057DDC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1CF3746-C863-4C4E-952F-B92E84B5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4395E7-5985-4920-9465-A65AF839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906EAB9-FBDC-447E-B1D5-372D42A8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82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10D2AF-A329-4B27-8BBC-1F671E58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F4CC847-6691-4B04-80BF-8CFBD56A3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1B76ED4-3D82-431E-B352-F6C396A0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EDAAE67-1FDB-4E83-B71E-CCD3B259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58DB68A-A37D-4E25-B97A-0E5A5FB0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72BA78E-C6FF-4F49-A5C6-9CB998EE8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AD1BA1-2197-41FC-BCE9-BA05C93AD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4D634AB-3F75-4DEF-B218-D04996CF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47BA8D-12BC-4C6A-AF2E-EB0AA507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6B10B6-9AF8-48F6-A1E3-53F86D75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48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70A602-877F-4B6F-8BE6-60D1936C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1ABD1B-44FC-47B9-8C58-04F81DCE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E01BAE8-E692-41A9-A627-B2A17160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651E969-C99B-42CA-9712-0ECF9D4A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86CF514-D18D-4AC6-9BA3-F83607AB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58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5802CD-6782-4501-A12E-7744B996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E846BED-AA51-4618-9463-0C9BB4659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A9A0103-E947-4E74-9621-3EA76045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C67DD63-9163-4057-964A-EAD62CFA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95CF61-CAED-4891-A808-AB63AC79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1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076904-EB8B-4BB3-923B-D31108E8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06FC3A-BA36-467B-B603-DFCB459FF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182242A-0EE1-4CC8-BE94-57E107CC1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315F907-20DB-4F63-905D-3A953FDE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D68DADD-EBA2-42CF-81E1-8EAAA856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98E449B-BFE2-46CD-8603-46DE4DF6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66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744778-1B50-45CC-BFA2-E42D2405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19B80B9-0D73-407B-8FE1-436EEDF82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5CB4406-3C4B-47A3-8838-E3CA517D3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D39C6E5-3B16-4A61-BC6A-1F1B2C7C9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2082230-992B-45A3-A926-59C1397B1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7D3EC26-2EF2-4635-9623-AA0A3161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411B894A-6FAF-48D6-AF34-A8E56C1A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B660DF0-F93F-49E4-BD13-221A9317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1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3B7D08-317B-4894-BFB4-9C308A9D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3250FC5-1E7D-4486-A25D-AB1C84CF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A59BCDF-891C-409E-ABCC-E1BE2E59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59DA941-79D7-4305-B394-9B1F4137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1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AB85965-307C-4F16-B1BF-0667439A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DB66D8A-01E6-4EA6-A60E-5679951C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28D5617-8A92-47ED-8C9C-E720D91F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6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43D87D-B5CD-4AC4-98F0-EBD977BF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CCB912-A0AB-4EFC-B357-33AB00CEA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DD20D17-C46A-4ECA-9215-92729F728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2898AD5-03C5-4C63-B721-499B3E55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EB2D313-3A0B-46AF-A7E4-2A74D669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795F22-1B89-49D7-B01B-DA291988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47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C479A3-5C8A-4128-9B5C-20F9F103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32AF73F-CA14-46B2-9FB0-47167CDFD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B07E80D-5925-4C5C-99BA-EAB46CC7E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9E148BB-B37D-4EC3-8AF4-C4894CAB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B00364D-1DE4-4A91-86C9-5BFAF597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A0AD87B-EED1-494B-94FA-DD227661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1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268087D-5E69-4890-9045-4D179959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BD28D55-F28C-4A0D-9467-C1FE3F16C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D86215E-C282-4E8C-BBA0-E6D3419CA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3C7049-A74D-40E1-A6E5-39755DDB1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CB9B05A-8E5A-4238-95B7-499A33349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37817A-6E43-41BF-8F21-9349BDFD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A5BE2DA6-83C9-46EF-B42E-C40224302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A1A2EF03-D0CA-4967-B631-C09F910E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8558586-6E76-429B-BA7A-2A1B1EE46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Rader </a:t>
            </a:r>
            <a:r>
              <a:rPr lang="en-US" sz="44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grid</a:t>
            </a:r>
            <a:br>
              <a:rPr lang="en-US" sz="4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Dersom</a:t>
            </a:r>
            <a:r>
              <a:rPr lang="en-US" sz="2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du </a:t>
            </a:r>
            <a:r>
              <a:rPr lang="en-US" sz="24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ønsker</a:t>
            </a:r>
            <a:r>
              <a:rPr lang="en-US" sz="2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å </a:t>
            </a:r>
            <a:r>
              <a:rPr lang="en-US" sz="24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kode</a:t>
            </a:r>
            <a:r>
              <a:rPr lang="en-US" sz="2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på</a:t>
            </a:r>
            <a:r>
              <a:rPr lang="en-US" sz="2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bildet</a:t>
            </a:r>
            <a:r>
              <a:rPr lang="en-US" sz="2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til</a:t>
            </a:r>
            <a:r>
              <a:rPr lang="en-US" sz="2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høyre</a:t>
            </a:r>
            <a:r>
              <a:rPr lang="en-US" sz="2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, last </a:t>
            </a:r>
            <a:r>
              <a:rPr lang="en-US" sz="24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ned</a:t>
            </a:r>
            <a:r>
              <a:rPr lang="en-US" sz="2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skjelett.html)</a:t>
            </a:r>
            <a:endParaRPr lang="en-US" sz="44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BA77E72-E47D-444D-B0C1-A08EF512F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12865"/>
            <a:ext cx="4317322" cy="4164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Vi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kontrollere</a:t>
            </a:r>
            <a:r>
              <a:rPr lang="en-US" sz="2000" dirty="0"/>
              <a:t> </a:t>
            </a:r>
            <a:r>
              <a:rPr lang="en-US" sz="2000" dirty="0" err="1"/>
              <a:t>rader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grid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følger</a:t>
            </a:r>
            <a:r>
              <a:rPr lang="en-US" sz="2000" dirty="0"/>
              <a:t>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14400" lvl="1" indent="-342900" algn="l">
              <a:buFontTx/>
              <a:buChar char="-"/>
            </a:pPr>
            <a:r>
              <a:rPr lang="en-US" dirty="0"/>
              <a:t>grid-</a:t>
            </a:r>
            <a:r>
              <a:rPr lang="en-US" dirty="0" err="1"/>
              <a:t>autorows</a:t>
            </a:r>
            <a:r>
              <a:rPr lang="en-US" dirty="0"/>
              <a:t>: 200 px</a:t>
            </a:r>
          </a:p>
          <a:p>
            <a:pPr marL="571500" lvl="1" algn="l"/>
            <a:endParaRPr lang="en-US" dirty="0"/>
          </a:p>
          <a:p>
            <a:pPr marL="914400" lvl="1" indent="-342900" algn="l">
              <a:buFontTx/>
              <a:buChar char="-"/>
            </a:pPr>
            <a:r>
              <a:rPr lang="en-US" dirty="0"/>
              <a:t>Legg </a:t>
            </a:r>
            <a:r>
              <a:rPr lang="en-US" dirty="0" err="1"/>
              <a:t>merke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denne</a:t>
            </a:r>
            <a:r>
              <a:rPr lang="en-US" dirty="0"/>
              <a:t> </a:t>
            </a:r>
            <a:r>
              <a:rPr lang="en-US" dirty="0" err="1"/>
              <a:t>kutter</a:t>
            </a:r>
            <a:r>
              <a:rPr lang="en-US" dirty="0"/>
              <a:t> av </a:t>
            </a:r>
            <a:r>
              <a:rPr lang="en-US" dirty="0" err="1"/>
              <a:t>innholdet</a:t>
            </a:r>
            <a:r>
              <a:rPr lang="en-US" dirty="0"/>
              <a:t> </a:t>
            </a:r>
            <a:r>
              <a:rPr lang="en-US" dirty="0" err="1"/>
              <a:t>uansett</a:t>
            </a:r>
            <a:r>
              <a:rPr lang="en-US" dirty="0"/>
              <a:t> om det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større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200 </a:t>
            </a:r>
            <a:r>
              <a:rPr lang="en-US" dirty="0" err="1"/>
              <a:t>piklser</a:t>
            </a:r>
            <a:r>
              <a:rPr lang="en-US" dirty="0"/>
              <a:t>.</a:t>
            </a:r>
          </a:p>
          <a:p>
            <a:pPr marL="228600" lvl="1" algn="l"/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3B723AC5-8295-4667-BB80-C4E4A16A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66" y="2012865"/>
            <a:ext cx="6437215" cy="423246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4013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37817A-6E43-41BF-8F21-9349BDFD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A5BE2DA6-83C9-46EF-B42E-C40224302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A1A2EF03-D0CA-4967-B631-C09F910E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8558586-6E76-429B-BA7A-2A1B1EE46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Rader i grid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BA77E72-E47D-444D-B0C1-A08EF512F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12865"/>
            <a:ext cx="4317322" cy="4164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grid-auto-rows: minmax(200px, auto);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Minmax setter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minimumshøyde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maximumshøyde</a:t>
            </a:r>
            <a:r>
              <a:rPr lang="en-US" sz="2000" dirty="0"/>
              <a:t>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bildet</a:t>
            </a:r>
            <a:r>
              <a:rPr lang="en-US" sz="2000" dirty="0"/>
              <a:t>: </a:t>
            </a:r>
            <a:r>
              <a:rPr lang="en-US" sz="2000" dirty="0" err="1"/>
              <a:t>Alle</a:t>
            </a:r>
            <a:r>
              <a:rPr lang="en-US" sz="2000" dirty="0"/>
              <a:t> har </a:t>
            </a:r>
            <a:r>
              <a:rPr lang="en-US" sz="2000" dirty="0" err="1"/>
              <a:t>radhøyde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200 </a:t>
            </a:r>
            <a:r>
              <a:rPr lang="en-US" sz="2000" dirty="0" err="1"/>
              <a:t>piklser</a:t>
            </a:r>
            <a:r>
              <a:rPr lang="en-US" sz="2000" dirty="0"/>
              <a:t> med </a:t>
            </a:r>
            <a:r>
              <a:rPr lang="en-US" sz="2000" dirty="0" err="1"/>
              <a:t>mindre</a:t>
            </a:r>
            <a:r>
              <a:rPr lang="en-US" sz="2000" dirty="0"/>
              <a:t> </a:t>
            </a:r>
            <a:r>
              <a:rPr lang="en-US" sz="2000" dirty="0" err="1"/>
              <a:t>innholdet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større</a:t>
            </a:r>
            <a:r>
              <a:rPr lang="en-US" sz="2000" dirty="0"/>
              <a:t>, da tar auto (</a:t>
            </a:r>
            <a:r>
              <a:rPr lang="en-US" sz="2000" dirty="0" err="1"/>
              <a:t>eller</a:t>
            </a:r>
            <a:r>
              <a:rPr lang="en-US" sz="2000" dirty="0"/>
              <a:t> </a:t>
            </a:r>
            <a:r>
              <a:rPr lang="en-US" sz="2000" dirty="0" err="1"/>
              <a:t>andre</a:t>
            </a:r>
            <a:r>
              <a:rPr lang="en-US" sz="2000" dirty="0"/>
              <a:t> </a:t>
            </a:r>
            <a:r>
              <a:rPr lang="en-US" sz="2000" dirty="0" err="1"/>
              <a:t>maks</a:t>
            </a:r>
            <a:r>
              <a:rPr lang="en-US" sz="2000" dirty="0"/>
              <a:t> </a:t>
            </a:r>
            <a:r>
              <a:rPr lang="en-US" sz="2000" dirty="0" err="1"/>
              <a:t>verdier</a:t>
            </a:r>
            <a:r>
              <a:rPr lang="en-US" sz="2000" dirty="0"/>
              <a:t> over)</a:t>
            </a:r>
          </a:p>
          <a:p>
            <a:pPr marL="114300" algn="l"/>
            <a:endParaRPr lang="en-US" sz="2000" dirty="0"/>
          </a:p>
          <a:p>
            <a:pPr marL="228600" lvl="1" algn="l"/>
            <a:endParaRPr lang="en-US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45BAEDA6-9B2E-4B8B-B3B8-BCBEC8F9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586" y="2055813"/>
            <a:ext cx="5508507" cy="4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90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CEDADC-BC63-4C24-94B6-D48F79BF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/>
          <a:lstStyle/>
          <a:p>
            <a:r>
              <a:rPr lang="nb-NO" dirty="0"/>
              <a:t>Linjer i grid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268CB94-AE92-42D7-8113-F0B1206B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Lar oss plassere innholdet nøyaktig hvor og hvordan vi ønsker i et grid!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Se på linjene. I en 3x3 grid forholder vi oss for </a:t>
            </a:r>
            <a:r>
              <a:rPr lang="nb-NO" dirty="0" err="1"/>
              <a:t>eksemel</a:t>
            </a:r>
            <a:r>
              <a:rPr lang="nb-NO" dirty="0"/>
              <a:t> til linje 1-4 både for rader og kolonner</a:t>
            </a:r>
          </a:p>
          <a:p>
            <a:endParaRPr lang="en-GB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82F1877-5CBA-46CF-B132-D97F4DE15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859" y="2267476"/>
            <a:ext cx="63436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6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A96957-3111-408E-AFDA-8DBD5B39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Linjer i grid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3E5413-BB58-4F11-88E6-71D739F5B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Den første div - "boksen" med innhold har jeg kalt for </a:t>
            </a:r>
            <a:r>
              <a:rPr lang="nb-NO" dirty="0" err="1"/>
              <a:t>class</a:t>
            </a:r>
            <a:r>
              <a:rPr lang="nb-NO" dirty="0"/>
              <a:t>="en" </a:t>
            </a:r>
          </a:p>
          <a:p>
            <a:r>
              <a:rPr lang="nb-NO" dirty="0"/>
              <a:t>Da kan vi skrive følgende CSS:</a:t>
            </a:r>
          </a:p>
          <a:p>
            <a:pPr marL="0" indent="0">
              <a:buNone/>
            </a:pPr>
            <a:r>
              <a:rPr lang="nb-NO" dirty="0"/>
              <a:t>				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		som gir:  </a:t>
            </a:r>
            <a:endParaRPr lang="en-GB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11C971D-3E2B-4F62-ACAF-510493CF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14" y="3258052"/>
            <a:ext cx="3055550" cy="743242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AECD304-8406-4F06-9933-80281C435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110" y="3036816"/>
            <a:ext cx="6711073" cy="313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7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A96957-3111-408E-AFDA-8DBD5B39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Linjer i grid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3E5413-BB58-4F11-88E6-71D739F5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/>
              <a:t>Vi kan gjøre det samme med rader: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		vi får: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6313C6BE-3F16-4BAD-B2C8-78995051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57" y="2459394"/>
            <a:ext cx="2143125" cy="17526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768AC3D3-C00F-4699-A055-D0D443867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39" y="2459394"/>
            <a:ext cx="7023118" cy="259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0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A96957-3111-408E-AFDA-8DBD5B39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Linjer i grid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3E5413-BB58-4F11-88E6-71D739F5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/>
              <a:t>Vi kan lage "luft" mellom elementene våre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		  </a:t>
            </a:r>
            <a:r>
              <a:rPr lang="nb-NO" dirty="0">
                <a:sym typeface="Wingdings" panose="05000000000000000000" pitchFamily="2" charset="2"/>
              </a:rPr>
              <a:t></a:t>
            </a: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90AEC3A-1BB4-4998-A463-C5D4BCC49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98" y="2695575"/>
            <a:ext cx="2468867" cy="896711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7BA0A48-6D8B-418E-81D9-13CFAD240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760" y="2537926"/>
            <a:ext cx="7347467" cy="338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4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A96957-3111-408E-AFDA-8DBD5B39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Linjer i grid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3E5413-BB58-4F11-88E6-71D739F5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6404" cy="4667250"/>
          </a:xfrm>
        </p:spPr>
        <p:txBody>
          <a:bodyPr/>
          <a:lstStyle/>
          <a:p>
            <a:r>
              <a:rPr lang="nb-NO" dirty="0"/>
              <a:t>Men med kode på element ni kan vi også bytte plass!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		 </a:t>
            </a:r>
            <a:r>
              <a:rPr lang="nb-NO" dirty="0">
                <a:sym typeface="Wingdings" panose="05000000000000000000" pitchFamily="2" charset="2"/>
              </a:rPr>
              <a:t></a:t>
            </a: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B4767B10-1BDE-4DC8-B44F-C05214969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74" y="2359284"/>
            <a:ext cx="2495550" cy="1504950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8A7893C-2233-4A61-8511-012521000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308" y="2305341"/>
            <a:ext cx="7260966" cy="368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7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BBB649-C9E3-4F77-8726-F8B017BF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nb-NO" dirty="0"/>
              <a:t>Nøstet grid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D98BF40-D876-4A04-AD76-405BDBD8B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nb-NO" dirty="0"/>
              <a:t>Vi går tilbake til vårt første 3x3 grid, men legger fire p-tagger i en av boksene: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Vi kan legge et grid inne i rute tre, for å flytte på disse taggene</a:t>
            </a:r>
          </a:p>
          <a:p>
            <a:endParaRPr lang="en-GB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36C9F05-6026-40C1-B77C-0F25C16A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428" y="1898391"/>
            <a:ext cx="6945144" cy="2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653F48-75EA-4C11-8F5B-048414E2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nb-NO" dirty="0"/>
              <a:t>Nøstet grid	</a:t>
            </a:r>
            <a:endParaRPr lang="en-GB" dirty="0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9B68F05E-A10B-4CE0-A707-38F303394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8358"/>
            <a:ext cx="3804633" cy="146845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D1CC4D33-1A67-42BA-8C08-70D7B1560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833" y="3426566"/>
            <a:ext cx="7080987" cy="3244821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1BF60146-D57E-468D-9AEA-FEAFAF80FB36}"/>
              </a:ext>
            </a:extLst>
          </p:cNvPr>
          <p:cNvSpPr txBox="1"/>
          <p:nvPr/>
        </p:nvSpPr>
        <p:spPr>
          <a:xfrm>
            <a:off x="3391006" y="328191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2AC552DB-6725-4F1C-8B22-B8279C3A8066}"/>
              </a:ext>
            </a:extLst>
          </p:cNvPr>
          <p:cNvSpPr txBox="1"/>
          <p:nvPr/>
        </p:nvSpPr>
        <p:spPr>
          <a:xfrm>
            <a:off x="764069" y="3671482"/>
            <a:ext cx="36840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Legg merke til at vi ikke "ser"</a:t>
            </a:r>
          </a:p>
          <a:p>
            <a:r>
              <a:rPr lang="nb-NO" dirty="0"/>
              <a:t>grid-gap nå siden bakgrunn på bok</a:t>
            </a:r>
            <a:r>
              <a:rPr lang="en-GB" dirty="0"/>
              <a:t>s 3</a:t>
            </a:r>
          </a:p>
          <a:p>
            <a:endParaRPr lang="nb-NO" dirty="0"/>
          </a:p>
          <a:p>
            <a:r>
              <a:rPr lang="nb-NO" dirty="0"/>
              <a:t>L</a:t>
            </a:r>
            <a:r>
              <a:rPr lang="en-GB" dirty="0"/>
              <a:t>egg </a:t>
            </a:r>
            <a:r>
              <a:rPr lang="en-GB" dirty="0" err="1"/>
              <a:t>på</a:t>
            </a:r>
            <a:r>
              <a:rPr lang="en-GB" dirty="0"/>
              <a:t> for </a:t>
            </a:r>
            <a:r>
              <a:rPr lang="en-GB" dirty="0" err="1"/>
              <a:t>eksempel</a:t>
            </a:r>
            <a:r>
              <a:rPr lang="en-GB" dirty="0"/>
              <a:t> </a:t>
            </a:r>
          </a:p>
          <a:p>
            <a:endParaRPr lang="nb-NO" dirty="0"/>
          </a:p>
          <a:p>
            <a:r>
              <a:rPr lang="nb-NO" dirty="0"/>
              <a:t>.</a:t>
            </a:r>
            <a:r>
              <a:rPr lang="en-GB" dirty="0" err="1"/>
              <a:t>tre</a:t>
            </a:r>
            <a:r>
              <a:rPr lang="en-GB" dirty="0"/>
              <a:t> p{</a:t>
            </a:r>
          </a:p>
          <a:p>
            <a:r>
              <a:rPr lang="nb-NO" dirty="0"/>
              <a:t>   border: 10px solid </a:t>
            </a:r>
            <a:r>
              <a:rPr lang="nb-NO" dirty="0" err="1"/>
              <a:t>white</a:t>
            </a:r>
            <a:r>
              <a:rPr lang="nb-NO" dirty="0"/>
              <a:t>;</a:t>
            </a:r>
          </a:p>
          <a:p>
            <a:r>
              <a:rPr lang="nb-NO" dirty="0"/>
              <a:t>   </a:t>
            </a:r>
            <a:r>
              <a:rPr lang="nb-NO" dirty="0" err="1"/>
              <a:t>padding</a:t>
            </a:r>
            <a:r>
              <a:rPr lang="nb-NO" dirty="0"/>
              <a:t>: 10px;</a:t>
            </a:r>
          </a:p>
          <a:p>
            <a:r>
              <a:rPr lang="nb-NO" dirty="0"/>
              <a:t>   margin: 0px;</a:t>
            </a:r>
          </a:p>
          <a:p>
            <a:r>
              <a:rPr lang="nb-NO" dirty="0"/>
              <a:t>} og se hva som skjer.</a:t>
            </a:r>
          </a:p>
          <a:p>
            <a:endParaRPr lang="en-GB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2625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270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Office-tema</vt:lpstr>
      <vt:lpstr>Rader i grid (Dersom du ønsker å kode på bildet til høyre, last ned skjelett.html)</vt:lpstr>
      <vt:lpstr>Rader i grid</vt:lpstr>
      <vt:lpstr>Linjer i grid</vt:lpstr>
      <vt:lpstr>Linjer i grid</vt:lpstr>
      <vt:lpstr>Linjer i grid</vt:lpstr>
      <vt:lpstr>Linjer i grid</vt:lpstr>
      <vt:lpstr>Linjer i grid</vt:lpstr>
      <vt:lpstr>Nøstet grid</vt:lpstr>
      <vt:lpstr>Nøstet grid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Rader i grid</dc:title>
  <dc:creator>Hanne Blytt Manikarnika</dc:creator>
  <cp:lastModifiedBy>Hanne Blytt Manikarnika</cp:lastModifiedBy>
  <cp:revision>9</cp:revision>
  <dcterms:created xsi:type="dcterms:W3CDTF">2018-10-21T18:15:15Z</dcterms:created>
  <dcterms:modified xsi:type="dcterms:W3CDTF">2018-10-21T21:43:16Z</dcterms:modified>
</cp:coreProperties>
</file>