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6304c002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6304c002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6304c002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6304c002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6304c002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6304c002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6304c002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6304c002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6304c002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6304c002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6304c002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6304c002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6304c002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6304c002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6304c002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6304c002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6304c002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6304c002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6304c002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6304c002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6304c002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6304c002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6304c002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6304c002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6304c002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6304c002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6304c002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6304c002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6304c002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6304c002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6304c002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6304c002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6304c002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6304c002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449025" y="19817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GREP </a:t>
            </a:r>
            <a:br>
              <a:rPr lang="en-GB"/>
            </a:br>
            <a:r>
              <a:rPr lang="en-GB"/>
              <a:t>COMMand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50" y="788575"/>
            <a:ext cx="74390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045750"/>
            <a:ext cx="75819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25" y="835950"/>
            <a:ext cx="85915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25" y="903625"/>
            <a:ext cx="79629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018675"/>
            <a:ext cx="78676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25" y="842700"/>
            <a:ext cx="7752350" cy="30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50" y="1059275"/>
            <a:ext cx="79152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50" y="1059275"/>
            <a:ext cx="7915275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38" y="604838"/>
            <a:ext cx="801052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449025" y="19817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GREP </a:t>
            </a:r>
            <a:br>
              <a:rPr lang="en-GB"/>
            </a:br>
            <a:r>
              <a:rPr lang="en-GB"/>
              <a:t>COMMand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225" y="1335150"/>
            <a:ext cx="5272008" cy="1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50" y="1064905"/>
            <a:ext cx="6845474" cy="27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25" y="1066050"/>
            <a:ext cx="77914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50" y="1037849"/>
            <a:ext cx="7468850" cy="27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00" y="835950"/>
            <a:ext cx="79629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75" y="544925"/>
            <a:ext cx="85439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00" y="802125"/>
            <a:ext cx="86772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50" y="984850"/>
            <a:ext cx="70008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