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ABA2-7A3A-40F2-A7ED-FEEFB51E3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2582333"/>
            <a:ext cx="8637073" cy="761396"/>
          </a:xfrm>
        </p:spPr>
        <p:txBody>
          <a:bodyPr>
            <a:noAutofit/>
          </a:bodyPr>
          <a:lstStyle/>
          <a:p>
            <a:br>
              <a:rPr lang="en-US" sz="4400"/>
            </a:br>
            <a:br>
              <a:rPr lang="en-US" sz="4400"/>
            </a:br>
            <a:br>
              <a:rPr lang="en-US" sz="4400"/>
            </a:br>
            <a:br>
              <a:rPr lang="en-US" sz="4400"/>
            </a:br>
            <a:r>
              <a:rPr lang="en-US" sz="4400" u="sng">
                <a:solidFill>
                  <a:srgbClr val="FF0000"/>
                </a:solidFill>
              </a:rPr>
              <a:t>b</a:t>
            </a:r>
            <a:r>
              <a:rPr lang="en-US" sz="4400"/>
              <a:t>order </a:t>
            </a:r>
            <a:r>
              <a:rPr lang="en-US" sz="4400" u="sng">
                <a:solidFill>
                  <a:srgbClr val="FF0000"/>
                </a:solidFill>
              </a:rPr>
              <a:t>g</a:t>
            </a:r>
            <a:r>
              <a:rPr lang="en-US" sz="4400"/>
              <a:t>ateway </a:t>
            </a:r>
            <a:r>
              <a:rPr lang="en-US" sz="4400" u="sng">
                <a:solidFill>
                  <a:srgbClr val="FF0000"/>
                </a:solidFill>
              </a:rPr>
              <a:t>p</a:t>
            </a:r>
            <a:r>
              <a:rPr lang="en-US" sz="4400"/>
              <a:t>rotocol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07986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276A5F-1B6B-4AA0-A739-2DA18480C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422275"/>
            <a:ext cx="10544175" cy="50482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1878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9EA390-FB93-4873-B293-55C7087C1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95" y="109009"/>
            <a:ext cx="9435571" cy="58505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05819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1F690D-7ADE-4AE7-9C79-6B26FAAC4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313267"/>
            <a:ext cx="9568392" cy="553465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0715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D814A-B6EA-454C-9C64-05830296F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341" y="525992"/>
            <a:ext cx="10866925" cy="512384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7700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FB396B-E69A-471E-AE9D-854CF19E7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113" y="339725"/>
            <a:ext cx="10105421" cy="547917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0162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BC7A9D-A1B3-4620-96AD-2007B0671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666" y="152400"/>
            <a:ext cx="9863667" cy="577357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5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3987F4-8DE2-4AD1-8C17-AFC878421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37" y="352953"/>
            <a:ext cx="10144125" cy="50006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7502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31606A-D175-458C-9A92-1FB0F47EF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151342"/>
            <a:ext cx="10791825" cy="58102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916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7C271C-2845-4A66-8619-50499106B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59" y="381000"/>
            <a:ext cx="11102974" cy="47244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0923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2674DF-6078-4156-A7BE-6231363FD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04" y="333903"/>
            <a:ext cx="11058525" cy="51911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5675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1581E8-12DE-41D2-BD42-1C84EC263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518053"/>
            <a:ext cx="10525125" cy="47720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889440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34</TotalTime>
  <Words>7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    border gateway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border gateway protocol</dc:title>
  <dc:creator>DELL-R-007</dc:creator>
  <cp:lastModifiedBy>DELL-R-007</cp:lastModifiedBy>
  <cp:revision>4</cp:revision>
  <dcterms:created xsi:type="dcterms:W3CDTF">2023-08-24T02:32:31Z</dcterms:created>
  <dcterms:modified xsi:type="dcterms:W3CDTF">2024-03-22T10:40:18Z</dcterms:modified>
</cp:coreProperties>
</file>