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68" r:id="rId3"/>
    <p:sldId id="269" r:id="rId4"/>
    <p:sldId id="258" r:id="rId5"/>
    <p:sldId id="259" r:id="rId6"/>
    <p:sldId id="264" r:id="rId7"/>
    <p:sldId id="265" r:id="rId8"/>
    <p:sldId id="266" r:id="rId9"/>
    <p:sldId id="261" r:id="rId10"/>
    <p:sldId id="267" r:id="rId11"/>
    <p:sldId id="262" r:id="rId12"/>
    <p:sldId id="260" r:id="rId13"/>
    <p:sldId id="263" r:id="rId14"/>
  </p:sldIdLst>
  <p:sldSz cx="12192000" cy="6858000"/>
  <p:notesSz cx="6858000" cy="9144000"/>
  <p:embeddedFontLst>
    <p:embeddedFont>
      <p:font typeface="Inter" panose="020B0604020202020204" charset="0"/>
      <p:regular r:id="rId16"/>
      <p:bold r:id="rId17"/>
      <p:italic r:id="rId18"/>
      <p:boldItalic r:id="rId19"/>
    </p:embeddedFont>
    <p:embeddedFont>
      <p:font typeface="Open Sans" panose="020B0606030504020204" pitchFamily="34" charset="0"/>
      <p:regular r:id="rId20"/>
      <p:bold r:id="rId21"/>
      <p:italic r:id="rId22"/>
      <p:boldItalic r:id="rId23"/>
    </p:embeddedFont>
    <p:embeddedFont>
      <p:font typeface="Plus Jakarta Sans"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SG0qp3kPSosT0kncywc7O6P2T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452AB6-0C1A-415A-8CCB-65A358F3F229}" v="6" dt="2025-03-26T04:42:19.9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customschemas.google.com/relationships/presentationmetadata" Target="meta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 RAVINDER" userId="b4b0396eceb8764f" providerId="LiveId" clId="{3C452AB6-0C1A-415A-8CCB-65A358F3F229}"/>
    <pc:docChg chg="undo redo custSel addSld delSld modSld">
      <pc:chgData name="R RAVINDER" userId="b4b0396eceb8764f" providerId="LiveId" clId="{3C452AB6-0C1A-415A-8CCB-65A358F3F229}" dt="2025-03-26T04:42:48.049" v="1156" actId="1076"/>
      <pc:docMkLst>
        <pc:docMk/>
      </pc:docMkLst>
      <pc:sldChg chg="addSp modSp mod">
        <pc:chgData name="R RAVINDER" userId="b4b0396eceb8764f" providerId="LiveId" clId="{3C452AB6-0C1A-415A-8CCB-65A358F3F229}" dt="2025-03-26T03:58:10.188" v="1129" actId="1076"/>
        <pc:sldMkLst>
          <pc:docMk/>
          <pc:sldMk cId="0" sldId="256"/>
        </pc:sldMkLst>
        <pc:spChg chg="add mod">
          <ac:chgData name="R RAVINDER" userId="b4b0396eceb8764f" providerId="LiveId" clId="{3C452AB6-0C1A-415A-8CCB-65A358F3F229}" dt="2025-03-26T03:58:10.188" v="1129" actId="1076"/>
          <ac:spMkLst>
            <pc:docMk/>
            <pc:sldMk cId="0" sldId="256"/>
            <ac:spMk id="2" creationId="{0774501D-1424-FA79-7704-E25C844100E9}"/>
          </ac:spMkLst>
        </pc:spChg>
        <pc:spChg chg="mod">
          <ac:chgData name="R RAVINDER" userId="b4b0396eceb8764f" providerId="LiveId" clId="{3C452AB6-0C1A-415A-8CCB-65A358F3F229}" dt="2025-03-12T05:28:55.669" v="236" actId="1076"/>
          <ac:spMkLst>
            <pc:docMk/>
            <pc:sldMk cId="0" sldId="256"/>
            <ac:spMk id="33" creationId="{00000000-0000-0000-0000-000000000000}"/>
          </ac:spMkLst>
        </pc:spChg>
        <pc:spChg chg="mod">
          <ac:chgData name="R RAVINDER" userId="b4b0396eceb8764f" providerId="LiveId" clId="{3C452AB6-0C1A-415A-8CCB-65A358F3F229}" dt="2025-03-12T05:28:20.143" v="228" actId="14100"/>
          <ac:spMkLst>
            <pc:docMk/>
            <pc:sldMk cId="0" sldId="256"/>
            <ac:spMk id="35" creationId="{00000000-0000-0000-0000-000000000000}"/>
          </ac:spMkLst>
        </pc:spChg>
        <pc:spChg chg="mod">
          <ac:chgData name="R RAVINDER" userId="b4b0396eceb8764f" providerId="LiveId" clId="{3C452AB6-0C1A-415A-8CCB-65A358F3F229}" dt="2025-03-26T03:56:25.214" v="1059" actId="20577"/>
          <ac:spMkLst>
            <pc:docMk/>
            <pc:sldMk cId="0" sldId="256"/>
            <ac:spMk id="37" creationId="{00000000-0000-0000-0000-000000000000}"/>
          </ac:spMkLst>
        </pc:spChg>
        <pc:spChg chg="mod">
          <ac:chgData name="R RAVINDER" userId="b4b0396eceb8764f" providerId="LiveId" clId="{3C452AB6-0C1A-415A-8CCB-65A358F3F229}" dt="2025-03-12T05:17:00.118" v="188" actId="14100"/>
          <ac:spMkLst>
            <pc:docMk/>
            <pc:sldMk cId="0" sldId="256"/>
            <ac:spMk id="38" creationId="{00000000-0000-0000-0000-000000000000}"/>
          </ac:spMkLst>
        </pc:spChg>
        <pc:spChg chg="mod">
          <ac:chgData name="R RAVINDER" userId="b4b0396eceb8764f" providerId="LiveId" clId="{3C452AB6-0C1A-415A-8CCB-65A358F3F229}" dt="2025-03-26T03:56:56.774" v="1114" actId="14100"/>
          <ac:spMkLst>
            <pc:docMk/>
            <pc:sldMk cId="0" sldId="256"/>
            <ac:spMk id="40" creationId="{00000000-0000-0000-0000-000000000000}"/>
          </ac:spMkLst>
        </pc:spChg>
        <pc:grpChg chg="mod">
          <ac:chgData name="R RAVINDER" userId="b4b0396eceb8764f" providerId="LiveId" clId="{3C452AB6-0C1A-415A-8CCB-65A358F3F229}" dt="2025-03-12T05:28:20.374" v="229" actId="1076"/>
          <ac:grpSpMkLst>
            <pc:docMk/>
            <pc:sldMk cId="0" sldId="256"/>
            <ac:grpSpMk id="34" creationId="{00000000-0000-0000-0000-000000000000}"/>
          </ac:grpSpMkLst>
        </pc:grpChg>
      </pc:sldChg>
      <pc:sldChg chg="modSp del mod">
        <pc:chgData name="R RAVINDER" userId="b4b0396eceb8764f" providerId="LiveId" clId="{3C452AB6-0C1A-415A-8CCB-65A358F3F229}" dt="2025-03-12T05:19:51.903" v="211" actId="2696"/>
        <pc:sldMkLst>
          <pc:docMk/>
          <pc:sldMk cId="0" sldId="257"/>
        </pc:sldMkLst>
      </pc:sldChg>
      <pc:sldChg chg="modSp mod">
        <pc:chgData name="R RAVINDER" userId="b4b0396eceb8764f" providerId="LiveId" clId="{3C452AB6-0C1A-415A-8CCB-65A358F3F229}" dt="2025-03-12T05:43:20.994" v="375" actId="2711"/>
        <pc:sldMkLst>
          <pc:docMk/>
          <pc:sldMk cId="0" sldId="258"/>
        </pc:sldMkLst>
        <pc:spChg chg="mod">
          <ac:chgData name="R RAVINDER" userId="b4b0396eceb8764f" providerId="LiveId" clId="{3C452AB6-0C1A-415A-8CCB-65A358F3F229}" dt="2025-03-12T05:37:29.547" v="298" actId="20577"/>
          <ac:spMkLst>
            <pc:docMk/>
            <pc:sldMk cId="0" sldId="258"/>
            <ac:spMk id="56" creationId="{00000000-0000-0000-0000-000000000000}"/>
          </ac:spMkLst>
        </pc:spChg>
        <pc:spChg chg="mod">
          <ac:chgData name="R RAVINDER" userId="b4b0396eceb8764f" providerId="LiveId" clId="{3C452AB6-0C1A-415A-8CCB-65A358F3F229}" dt="2025-03-12T05:17:31.809" v="199" actId="14100"/>
          <ac:spMkLst>
            <pc:docMk/>
            <pc:sldMk cId="0" sldId="258"/>
            <ac:spMk id="57" creationId="{00000000-0000-0000-0000-000000000000}"/>
          </ac:spMkLst>
        </pc:spChg>
        <pc:spChg chg="mod">
          <ac:chgData name="R RAVINDER" userId="b4b0396eceb8764f" providerId="LiveId" clId="{3C452AB6-0C1A-415A-8CCB-65A358F3F229}" dt="2025-03-12T05:43:20.994" v="375" actId="2711"/>
          <ac:spMkLst>
            <pc:docMk/>
            <pc:sldMk cId="0" sldId="258"/>
            <ac:spMk id="62" creationId="{00000000-0000-0000-0000-000000000000}"/>
          </ac:spMkLst>
        </pc:spChg>
      </pc:sldChg>
      <pc:sldChg chg="modSp mod">
        <pc:chgData name="R RAVINDER" userId="b4b0396eceb8764f" providerId="LiveId" clId="{3C452AB6-0C1A-415A-8CCB-65A358F3F229}" dt="2025-03-12T06:16:28.338" v="718" actId="20577"/>
        <pc:sldMkLst>
          <pc:docMk/>
          <pc:sldMk cId="0" sldId="259"/>
        </pc:sldMkLst>
        <pc:spChg chg="mod">
          <ac:chgData name="R RAVINDER" userId="b4b0396eceb8764f" providerId="LiveId" clId="{3C452AB6-0C1A-415A-8CCB-65A358F3F229}" dt="2025-03-12T05:58:02.593" v="604" actId="1076"/>
          <ac:spMkLst>
            <pc:docMk/>
            <pc:sldMk cId="0" sldId="259"/>
            <ac:spMk id="67" creationId="{00000000-0000-0000-0000-000000000000}"/>
          </ac:spMkLst>
        </pc:spChg>
        <pc:spChg chg="mod">
          <ac:chgData name="R RAVINDER" userId="b4b0396eceb8764f" providerId="LiveId" clId="{3C452AB6-0C1A-415A-8CCB-65A358F3F229}" dt="2025-03-12T05:17:23.525" v="197" actId="14100"/>
          <ac:spMkLst>
            <pc:docMk/>
            <pc:sldMk cId="0" sldId="259"/>
            <ac:spMk id="68" creationId="{00000000-0000-0000-0000-000000000000}"/>
          </ac:spMkLst>
        </pc:spChg>
        <pc:spChg chg="mod">
          <ac:chgData name="R RAVINDER" userId="b4b0396eceb8764f" providerId="LiveId" clId="{3C452AB6-0C1A-415A-8CCB-65A358F3F229}" dt="2025-03-12T05:39:48.397" v="302" actId="1076"/>
          <ac:spMkLst>
            <pc:docMk/>
            <pc:sldMk cId="0" sldId="259"/>
            <ac:spMk id="71" creationId="{00000000-0000-0000-0000-000000000000}"/>
          </ac:spMkLst>
        </pc:spChg>
        <pc:spChg chg="mod">
          <ac:chgData name="R RAVINDER" userId="b4b0396eceb8764f" providerId="LiveId" clId="{3C452AB6-0C1A-415A-8CCB-65A358F3F229}" dt="2025-03-12T06:16:28.338" v="718" actId="20577"/>
          <ac:spMkLst>
            <pc:docMk/>
            <pc:sldMk cId="0" sldId="259"/>
            <ac:spMk id="73" creationId="{00000000-0000-0000-0000-000000000000}"/>
          </ac:spMkLst>
        </pc:spChg>
      </pc:sldChg>
      <pc:sldChg chg="modSp mod">
        <pc:chgData name="R RAVINDER" userId="b4b0396eceb8764f" providerId="LiveId" clId="{3C452AB6-0C1A-415A-8CCB-65A358F3F229}" dt="2025-03-12T05:53:54.731" v="539" actId="14100"/>
        <pc:sldMkLst>
          <pc:docMk/>
          <pc:sldMk cId="0" sldId="260"/>
        </pc:sldMkLst>
        <pc:spChg chg="mod">
          <ac:chgData name="R RAVINDER" userId="b4b0396eceb8764f" providerId="LiveId" clId="{3C452AB6-0C1A-415A-8CCB-65A358F3F229}" dt="2025-03-12T05:53:54.731" v="539" actId="14100"/>
          <ac:spMkLst>
            <pc:docMk/>
            <pc:sldMk cId="0" sldId="260"/>
            <ac:spMk id="79" creationId="{00000000-0000-0000-0000-000000000000}"/>
          </ac:spMkLst>
        </pc:spChg>
      </pc:sldChg>
      <pc:sldChg chg="addSp modSp add del mod">
        <pc:chgData name="R RAVINDER" userId="b4b0396eceb8764f" providerId="LiveId" clId="{3C452AB6-0C1A-415A-8CCB-65A358F3F229}" dt="2025-03-12T05:52:18.009" v="529" actId="1036"/>
        <pc:sldMkLst>
          <pc:docMk/>
          <pc:sldMk cId="0" sldId="261"/>
        </pc:sldMkLst>
        <pc:spChg chg="add mod">
          <ac:chgData name="R RAVINDER" userId="b4b0396eceb8764f" providerId="LiveId" clId="{3C452AB6-0C1A-415A-8CCB-65A358F3F229}" dt="2025-03-12T05:51:35.530" v="523" actId="12"/>
          <ac:spMkLst>
            <pc:docMk/>
            <pc:sldMk cId="0" sldId="261"/>
            <ac:spMk id="5" creationId="{2B6DCDCC-C690-B830-150C-E995331B1B82}"/>
          </ac:spMkLst>
        </pc:spChg>
        <pc:spChg chg="add">
          <ac:chgData name="R RAVINDER" userId="b4b0396eceb8764f" providerId="LiveId" clId="{3C452AB6-0C1A-415A-8CCB-65A358F3F229}" dt="2025-03-12T05:51:55.152" v="524" actId="11529"/>
          <ac:spMkLst>
            <pc:docMk/>
            <pc:sldMk cId="0" sldId="261"/>
            <ac:spMk id="6" creationId="{8B766704-A73A-E2B5-F5CF-782029AB1EC6}"/>
          </ac:spMkLst>
        </pc:spChg>
        <pc:spChg chg="mod">
          <ac:chgData name="R RAVINDER" userId="b4b0396eceb8764f" providerId="LiveId" clId="{3C452AB6-0C1A-415A-8CCB-65A358F3F229}" dt="2025-03-12T05:49:05.718" v="469" actId="1076"/>
          <ac:spMkLst>
            <pc:docMk/>
            <pc:sldMk cId="0" sldId="261"/>
            <ac:spMk id="89" creationId="{00000000-0000-0000-0000-000000000000}"/>
          </ac:spMkLst>
        </pc:spChg>
        <pc:spChg chg="mod">
          <ac:chgData name="R RAVINDER" userId="b4b0396eceb8764f" providerId="LiveId" clId="{3C452AB6-0C1A-415A-8CCB-65A358F3F229}" dt="2025-03-12T04:12:52.543" v="140" actId="14100"/>
          <ac:spMkLst>
            <pc:docMk/>
            <pc:sldMk cId="0" sldId="261"/>
            <ac:spMk id="90" creationId="{00000000-0000-0000-0000-000000000000}"/>
          </ac:spMkLst>
        </pc:spChg>
        <pc:spChg chg="mod">
          <ac:chgData name="R RAVINDER" userId="b4b0396eceb8764f" providerId="LiveId" clId="{3C452AB6-0C1A-415A-8CCB-65A358F3F229}" dt="2025-03-12T05:52:18.009" v="529" actId="1036"/>
          <ac:spMkLst>
            <pc:docMk/>
            <pc:sldMk cId="0" sldId="261"/>
            <ac:spMk id="93" creationId="{00000000-0000-0000-0000-000000000000}"/>
          </ac:spMkLst>
        </pc:spChg>
        <pc:spChg chg="mod">
          <ac:chgData name="R RAVINDER" userId="b4b0396eceb8764f" providerId="LiveId" clId="{3C452AB6-0C1A-415A-8CCB-65A358F3F229}" dt="2025-03-12T05:52:12.067" v="527" actId="1076"/>
          <ac:spMkLst>
            <pc:docMk/>
            <pc:sldMk cId="0" sldId="261"/>
            <ac:spMk id="94" creationId="{00000000-0000-0000-0000-000000000000}"/>
          </ac:spMkLst>
        </pc:spChg>
        <pc:spChg chg="mod">
          <ac:chgData name="R RAVINDER" userId="b4b0396eceb8764f" providerId="LiveId" clId="{3C452AB6-0C1A-415A-8CCB-65A358F3F229}" dt="2025-03-12T04:09:53.822" v="45" actId="21"/>
          <ac:spMkLst>
            <pc:docMk/>
            <pc:sldMk cId="0" sldId="261"/>
            <ac:spMk id="95" creationId="{00000000-0000-0000-0000-000000000000}"/>
          </ac:spMkLst>
        </pc:spChg>
        <pc:picChg chg="add mod modCrop">
          <ac:chgData name="R RAVINDER" userId="b4b0396eceb8764f" providerId="LiveId" clId="{3C452AB6-0C1A-415A-8CCB-65A358F3F229}" dt="2025-03-12T05:52:04.670" v="526" actId="1076"/>
          <ac:picMkLst>
            <pc:docMk/>
            <pc:sldMk cId="0" sldId="261"/>
            <ac:picMk id="3" creationId="{B08720B5-2A13-70F3-2967-05235323606F}"/>
          </ac:picMkLst>
        </pc:picChg>
        <pc:picChg chg="add mod">
          <ac:chgData name="R RAVINDER" userId="b4b0396eceb8764f" providerId="LiveId" clId="{3C452AB6-0C1A-415A-8CCB-65A358F3F229}" dt="2025-03-12T05:52:02.423" v="525" actId="1076"/>
          <ac:picMkLst>
            <pc:docMk/>
            <pc:sldMk cId="0" sldId="261"/>
            <ac:picMk id="4" creationId="{C62A7F26-78A9-8F7C-6CB9-BA338EFBE1A1}"/>
          </ac:picMkLst>
        </pc:picChg>
      </pc:sldChg>
      <pc:sldChg chg="addSp delSp modSp mod">
        <pc:chgData name="R RAVINDER" userId="b4b0396eceb8764f" providerId="LiveId" clId="{3C452AB6-0C1A-415A-8CCB-65A358F3F229}" dt="2025-03-26T04:42:48.049" v="1156" actId="1076"/>
        <pc:sldMkLst>
          <pc:docMk/>
          <pc:sldMk cId="0" sldId="262"/>
        </pc:sldMkLst>
        <pc:spChg chg="mod">
          <ac:chgData name="R RAVINDER" userId="b4b0396eceb8764f" providerId="LiveId" clId="{3C452AB6-0C1A-415A-8CCB-65A358F3F229}" dt="2025-03-12T05:53:08.472" v="534" actId="1076"/>
          <ac:spMkLst>
            <pc:docMk/>
            <pc:sldMk cId="0" sldId="262"/>
            <ac:spMk id="100" creationId="{00000000-0000-0000-0000-000000000000}"/>
          </ac:spMkLst>
        </pc:spChg>
        <pc:spChg chg="mod">
          <ac:chgData name="R RAVINDER" userId="b4b0396eceb8764f" providerId="LiveId" clId="{3C452AB6-0C1A-415A-8CCB-65A358F3F229}" dt="2025-03-12T04:23:34.341" v="158" actId="14100"/>
          <ac:spMkLst>
            <pc:docMk/>
            <pc:sldMk cId="0" sldId="262"/>
            <ac:spMk id="101" creationId="{00000000-0000-0000-0000-000000000000}"/>
          </ac:spMkLst>
        </pc:spChg>
        <pc:picChg chg="add del mod">
          <ac:chgData name="R RAVINDER" userId="b4b0396eceb8764f" providerId="LiveId" clId="{3C452AB6-0C1A-415A-8CCB-65A358F3F229}" dt="2025-03-26T04:42:38.981" v="1154" actId="21"/>
          <ac:picMkLst>
            <pc:docMk/>
            <pc:sldMk cId="0" sldId="262"/>
            <ac:picMk id="3" creationId="{82CF6738-6AC9-F209-5782-F61E60C9C871}"/>
          </ac:picMkLst>
        </pc:picChg>
        <pc:picChg chg="add mod">
          <ac:chgData name="R RAVINDER" userId="b4b0396eceb8764f" providerId="LiveId" clId="{3C452AB6-0C1A-415A-8CCB-65A358F3F229}" dt="2025-03-26T04:42:48.049" v="1156" actId="1076"/>
          <ac:picMkLst>
            <pc:docMk/>
            <pc:sldMk cId="0" sldId="262"/>
            <ac:picMk id="4" creationId="{89C3A959-F386-1E32-1024-CDA0AB7B1355}"/>
          </ac:picMkLst>
        </pc:picChg>
      </pc:sldChg>
      <pc:sldChg chg="delSp modSp mod">
        <pc:chgData name="R RAVINDER" userId="b4b0396eceb8764f" providerId="LiveId" clId="{3C452AB6-0C1A-415A-8CCB-65A358F3F229}" dt="2025-03-26T04:00:14.318" v="1139" actId="21"/>
        <pc:sldMkLst>
          <pc:docMk/>
          <pc:sldMk cId="0" sldId="263"/>
        </pc:sldMkLst>
        <pc:spChg chg="del">
          <ac:chgData name="R RAVINDER" userId="b4b0396eceb8764f" providerId="LiveId" clId="{3C452AB6-0C1A-415A-8CCB-65A358F3F229}" dt="2025-03-26T03:59:59.116" v="1134" actId="478"/>
          <ac:spMkLst>
            <pc:docMk/>
            <pc:sldMk cId="0" sldId="263"/>
            <ac:spMk id="112" creationId="{00000000-0000-0000-0000-000000000000}"/>
          </ac:spMkLst>
        </pc:spChg>
        <pc:spChg chg="del">
          <ac:chgData name="R RAVINDER" userId="b4b0396eceb8764f" providerId="LiveId" clId="{3C452AB6-0C1A-415A-8CCB-65A358F3F229}" dt="2025-03-26T04:00:03.097" v="1135" actId="21"/>
          <ac:spMkLst>
            <pc:docMk/>
            <pc:sldMk cId="0" sldId="263"/>
            <ac:spMk id="113" creationId="{00000000-0000-0000-0000-000000000000}"/>
          </ac:spMkLst>
        </pc:spChg>
        <pc:spChg chg="del">
          <ac:chgData name="R RAVINDER" userId="b4b0396eceb8764f" providerId="LiveId" clId="{3C452AB6-0C1A-415A-8CCB-65A358F3F229}" dt="2025-03-26T04:00:11.011" v="1138" actId="21"/>
          <ac:spMkLst>
            <pc:docMk/>
            <pc:sldMk cId="0" sldId="263"/>
            <ac:spMk id="114" creationId="{00000000-0000-0000-0000-000000000000}"/>
          </ac:spMkLst>
        </pc:spChg>
        <pc:spChg chg="del">
          <ac:chgData name="R RAVINDER" userId="b4b0396eceb8764f" providerId="LiveId" clId="{3C452AB6-0C1A-415A-8CCB-65A358F3F229}" dt="2025-03-26T04:00:05.377" v="1136" actId="21"/>
          <ac:spMkLst>
            <pc:docMk/>
            <pc:sldMk cId="0" sldId="263"/>
            <ac:spMk id="115" creationId="{00000000-0000-0000-0000-000000000000}"/>
          </ac:spMkLst>
        </pc:spChg>
        <pc:spChg chg="del">
          <ac:chgData name="R RAVINDER" userId="b4b0396eceb8764f" providerId="LiveId" clId="{3C452AB6-0C1A-415A-8CCB-65A358F3F229}" dt="2025-03-26T04:00:08.148" v="1137" actId="21"/>
          <ac:spMkLst>
            <pc:docMk/>
            <pc:sldMk cId="0" sldId="263"/>
            <ac:spMk id="116" creationId="{00000000-0000-0000-0000-000000000000}"/>
          </ac:spMkLst>
        </pc:spChg>
        <pc:spChg chg="del">
          <ac:chgData name="R RAVINDER" userId="b4b0396eceb8764f" providerId="LiveId" clId="{3C452AB6-0C1A-415A-8CCB-65A358F3F229}" dt="2025-03-26T04:00:14.318" v="1139" actId="21"/>
          <ac:spMkLst>
            <pc:docMk/>
            <pc:sldMk cId="0" sldId="263"/>
            <ac:spMk id="117" creationId="{00000000-0000-0000-0000-000000000000}"/>
          </ac:spMkLst>
        </pc:spChg>
        <pc:spChg chg="mod">
          <ac:chgData name="R RAVINDER" userId="b4b0396eceb8764f" providerId="LiveId" clId="{3C452AB6-0C1A-415A-8CCB-65A358F3F229}" dt="2025-03-12T05:54:03.418" v="541" actId="14100"/>
          <ac:spMkLst>
            <pc:docMk/>
            <pc:sldMk cId="0" sldId="263"/>
            <ac:spMk id="119" creationId="{00000000-0000-0000-0000-000000000000}"/>
          </ac:spMkLst>
        </pc:spChg>
      </pc:sldChg>
      <pc:sldChg chg="modSp mod">
        <pc:chgData name="R RAVINDER" userId="b4b0396eceb8764f" providerId="LiveId" clId="{3C452AB6-0C1A-415A-8CCB-65A358F3F229}" dt="2025-03-12T06:17:33.526" v="742" actId="20577"/>
        <pc:sldMkLst>
          <pc:docMk/>
          <pc:sldMk cId="1918366890" sldId="264"/>
        </pc:sldMkLst>
        <pc:spChg chg="mod">
          <ac:chgData name="R RAVINDER" userId="b4b0396eceb8764f" providerId="LiveId" clId="{3C452AB6-0C1A-415A-8CCB-65A358F3F229}" dt="2025-03-12T05:17:41.527" v="202" actId="1036"/>
          <ac:spMkLst>
            <pc:docMk/>
            <pc:sldMk cId="1918366890" sldId="264"/>
            <ac:spMk id="68" creationId="{B5410092-3D99-483B-75F3-5DCE118F952B}"/>
          </ac:spMkLst>
        </pc:spChg>
        <pc:spChg chg="mod">
          <ac:chgData name="R RAVINDER" userId="b4b0396eceb8764f" providerId="LiveId" clId="{3C452AB6-0C1A-415A-8CCB-65A358F3F229}" dt="2025-03-12T06:17:33.526" v="742" actId="20577"/>
          <ac:spMkLst>
            <pc:docMk/>
            <pc:sldMk cId="1918366890" sldId="264"/>
            <ac:spMk id="73" creationId="{97E49C29-437C-EDD8-043D-40514BB951D5}"/>
          </ac:spMkLst>
        </pc:spChg>
      </pc:sldChg>
      <pc:sldChg chg="modSp mod">
        <pc:chgData name="R RAVINDER" userId="b4b0396eceb8764f" providerId="LiveId" clId="{3C452AB6-0C1A-415A-8CCB-65A358F3F229}" dt="2025-03-26T03:59:21.668" v="1133" actId="20577"/>
        <pc:sldMkLst>
          <pc:docMk/>
          <pc:sldMk cId="2856388664" sldId="265"/>
        </pc:sldMkLst>
        <pc:spChg chg="mod">
          <ac:chgData name="R RAVINDER" userId="b4b0396eceb8764f" providerId="LiveId" clId="{3C452AB6-0C1A-415A-8CCB-65A358F3F229}" dt="2025-03-12T04:13:20.395" v="144" actId="14100"/>
          <ac:spMkLst>
            <pc:docMk/>
            <pc:sldMk cId="2856388664" sldId="265"/>
            <ac:spMk id="68" creationId="{F8933795-1195-38DA-8509-D7C7AF567CB0}"/>
          </ac:spMkLst>
        </pc:spChg>
        <pc:spChg chg="mod">
          <ac:chgData name="R RAVINDER" userId="b4b0396eceb8764f" providerId="LiveId" clId="{3C452AB6-0C1A-415A-8CCB-65A358F3F229}" dt="2025-03-26T03:59:21.668" v="1133" actId="20577"/>
          <ac:spMkLst>
            <pc:docMk/>
            <pc:sldMk cId="2856388664" sldId="265"/>
            <ac:spMk id="73" creationId="{EE3A0BA2-9E63-6B63-5F96-2AF5DCC41BE7}"/>
          </ac:spMkLst>
        </pc:spChg>
      </pc:sldChg>
      <pc:sldChg chg="modSp mod">
        <pc:chgData name="R RAVINDER" userId="b4b0396eceb8764f" providerId="LiveId" clId="{3C452AB6-0C1A-415A-8CCB-65A358F3F229}" dt="2025-03-12T05:58:53.252" v="608" actId="1076"/>
        <pc:sldMkLst>
          <pc:docMk/>
          <pc:sldMk cId="3892675146" sldId="266"/>
        </pc:sldMkLst>
        <pc:spChg chg="mod">
          <ac:chgData name="R RAVINDER" userId="b4b0396eceb8764f" providerId="LiveId" clId="{3C452AB6-0C1A-415A-8CCB-65A358F3F229}" dt="2025-03-12T04:13:09.999" v="142" actId="14100"/>
          <ac:spMkLst>
            <pc:docMk/>
            <pc:sldMk cId="3892675146" sldId="266"/>
            <ac:spMk id="68" creationId="{B20BD6A4-0760-B81D-8D47-88EFF1CC8038}"/>
          </ac:spMkLst>
        </pc:spChg>
        <pc:picChg chg="mod">
          <ac:chgData name="R RAVINDER" userId="b4b0396eceb8764f" providerId="LiveId" clId="{3C452AB6-0C1A-415A-8CCB-65A358F3F229}" dt="2025-03-12T05:58:53.252" v="608" actId="1076"/>
          <ac:picMkLst>
            <pc:docMk/>
            <pc:sldMk cId="3892675146" sldId="266"/>
            <ac:picMk id="3" creationId="{0404A6F2-16EC-8AF7-8D8F-8195477C7FD4}"/>
          </ac:picMkLst>
        </pc:picChg>
      </pc:sldChg>
      <pc:sldChg chg="addSp delSp modSp mod">
        <pc:chgData name="R RAVINDER" userId="b4b0396eceb8764f" providerId="LiveId" clId="{3C452AB6-0C1A-415A-8CCB-65A358F3F229}" dt="2025-03-26T04:42:00.724" v="1147" actId="1076"/>
        <pc:sldMkLst>
          <pc:docMk/>
          <pc:sldMk cId="2511905401" sldId="267"/>
        </pc:sldMkLst>
        <pc:spChg chg="mod">
          <ac:chgData name="R RAVINDER" userId="b4b0396eceb8764f" providerId="LiveId" clId="{3C452AB6-0C1A-415A-8CCB-65A358F3F229}" dt="2025-03-12T04:19:05.969" v="145" actId="20577"/>
          <ac:spMkLst>
            <pc:docMk/>
            <pc:sldMk cId="2511905401" sldId="267"/>
            <ac:spMk id="89" creationId="{F65B37A3-367A-AEA7-0E22-F11EDE39E169}"/>
          </ac:spMkLst>
        </pc:spChg>
        <pc:spChg chg="mod">
          <ac:chgData name="R RAVINDER" userId="b4b0396eceb8764f" providerId="LiveId" clId="{3C452AB6-0C1A-415A-8CCB-65A358F3F229}" dt="2025-03-12T04:23:26.024" v="156" actId="14100"/>
          <ac:spMkLst>
            <pc:docMk/>
            <pc:sldMk cId="2511905401" sldId="267"/>
            <ac:spMk id="90" creationId="{EEB73C6A-561A-2734-CC41-E7FC645FA790}"/>
          </ac:spMkLst>
        </pc:spChg>
        <pc:spChg chg="mod">
          <ac:chgData name="R RAVINDER" userId="b4b0396eceb8764f" providerId="LiveId" clId="{3C452AB6-0C1A-415A-8CCB-65A358F3F229}" dt="2025-03-12T05:52:35.476" v="533" actId="1038"/>
          <ac:spMkLst>
            <pc:docMk/>
            <pc:sldMk cId="2511905401" sldId="267"/>
            <ac:spMk id="93" creationId="{6FC71938-1121-E7FE-5E66-91015B3821DE}"/>
          </ac:spMkLst>
        </pc:spChg>
        <pc:spChg chg="mod">
          <ac:chgData name="R RAVINDER" userId="b4b0396eceb8764f" providerId="LiveId" clId="{3C452AB6-0C1A-415A-8CCB-65A358F3F229}" dt="2025-03-12T04:22:47.890" v="151" actId="20577"/>
          <ac:spMkLst>
            <pc:docMk/>
            <pc:sldMk cId="2511905401" sldId="267"/>
            <ac:spMk id="95" creationId="{2A508DB6-4D3C-D7BE-C584-3003232CAE3B}"/>
          </ac:spMkLst>
        </pc:spChg>
        <pc:picChg chg="add mod">
          <ac:chgData name="R RAVINDER" userId="b4b0396eceb8764f" providerId="LiveId" clId="{3C452AB6-0C1A-415A-8CCB-65A358F3F229}" dt="2025-03-26T04:42:00.724" v="1147" actId="1076"/>
          <ac:picMkLst>
            <pc:docMk/>
            <pc:sldMk cId="2511905401" sldId="267"/>
            <ac:picMk id="3" creationId="{476B8A1D-26E2-8D8D-E715-829248C9C3CD}"/>
          </ac:picMkLst>
        </pc:picChg>
        <pc:picChg chg="add del mod">
          <ac:chgData name="R RAVINDER" userId="b4b0396eceb8764f" providerId="LiveId" clId="{3C452AB6-0C1A-415A-8CCB-65A358F3F229}" dt="2025-03-26T04:41:54.623" v="1146" actId="21"/>
          <ac:picMkLst>
            <pc:docMk/>
            <pc:sldMk cId="2511905401" sldId="267"/>
            <ac:picMk id="4" creationId="{3BAE2FBC-254B-A55F-1D83-C2E8EC6C26D7}"/>
          </ac:picMkLst>
        </pc:picChg>
      </pc:sldChg>
      <pc:sldChg chg="addSp delSp modSp new mod">
        <pc:chgData name="R RAVINDER" userId="b4b0396eceb8764f" providerId="LiveId" clId="{3C452AB6-0C1A-415A-8CCB-65A358F3F229}" dt="2025-03-16T13:46:40.952" v="962" actId="1036"/>
        <pc:sldMkLst>
          <pc:docMk/>
          <pc:sldMk cId="89028141" sldId="268"/>
        </pc:sldMkLst>
        <pc:spChg chg="add mod">
          <ac:chgData name="R RAVINDER" userId="b4b0396eceb8764f" providerId="LiveId" clId="{3C452AB6-0C1A-415A-8CCB-65A358F3F229}" dt="2025-03-12T09:12:50.784" v="961" actId="20577"/>
          <ac:spMkLst>
            <pc:docMk/>
            <pc:sldMk cId="89028141" sldId="268"/>
            <ac:spMk id="4" creationId="{13FD3A96-D6D3-EDAD-74ED-9F6D8C16CC13}"/>
          </ac:spMkLst>
        </pc:spChg>
        <pc:spChg chg="add mod">
          <ac:chgData name="R RAVINDER" userId="b4b0396eceb8764f" providerId="LiveId" clId="{3C452AB6-0C1A-415A-8CCB-65A358F3F229}" dt="2025-03-16T13:46:40.952" v="962" actId="1036"/>
          <ac:spMkLst>
            <pc:docMk/>
            <pc:sldMk cId="89028141" sldId="268"/>
            <ac:spMk id="5" creationId="{C48BBBF1-CBC2-1E31-FB93-DB8508F7F515}"/>
          </ac:spMkLst>
        </pc:spChg>
        <pc:spChg chg="add mod">
          <ac:chgData name="R RAVINDER" userId="b4b0396eceb8764f" providerId="LiveId" clId="{3C452AB6-0C1A-415A-8CCB-65A358F3F229}" dt="2025-03-12T06:09:02.753" v="688" actId="1076"/>
          <ac:spMkLst>
            <pc:docMk/>
            <pc:sldMk cId="89028141" sldId="268"/>
            <ac:spMk id="7" creationId="{2C8CFBF7-40F2-11C0-1B24-8CB273840E40}"/>
          </ac:spMkLst>
        </pc:spChg>
        <pc:picChg chg="add mod">
          <ac:chgData name="R RAVINDER" userId="b4b0396eceb8764f" providerId="LiveId" clId="{3C452AB6-0C1A-415A-8CCB-65A358F3F229}" dt="2025-03-12T06:09:10.081" v="689"/>
          <ac:picMkLst>
            <pc:docMk/>
            <pc:sldMk cId="89028141" sldId="268"/>
            <ac:picMk id="8" creationId="{40A6A0CE-F82E-EDFD-4850-2B6184998D0A}"/>
          </ac:picMkLst>
        </pc:picChg>
      </pc:sldChg>
      <pc:sldChg chg="add del">
        <pc:chgData name="R RAVINDER" userId="b4b0396eceb8764f" providerId="LiveId" clId="{3C452AB6-0C1A-415A-8CCB-65A358F3F229}" dt="2025-03-12T05:53:25.605" v="536" actId="2696"/>
        <pc:sldMkLst>
          <pc:docMk/>
          <pc:sldMk cId="2667525895" sldId="268"/>
        </pc:sldMkLst>
      </pc:sldChg>
      <pc:sldChg chg="add">
        <pc:chgData name="R RAVINDER" userId="b4b0396eceb8764f" providerId="LiveId" clId="{3C452AB6-0C1A-415A-8CCB-65A358F3F229}" dt="2025-03-12T09:07:26.753" v="752" actId="2890"/>
        <pc:sldMkLst>
          <pc:docMk/>
          <pc:sldMk cId="2907323794"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 name="Google Shape;3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 name="Google Shape;5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486F9B4F-BCD3-079C-CB36-95A5B4E6ED69}"/>
            </a:ext>
          </a:extLst>
        </p:cNvPr>
        <p:cNvGrpSpPr/>
        <p:nvPr/>
      </p:nvGrpSpPr>
      <p:grpSpPr>
        <a:xfrm>
          <a:off x="0" y="0"/>
          <a:ext cx="0" cy="0"/>
          <a:chOff x="0" y="0"/>
          <a:chExt cx="0" cy="0"/>
        </a:xfrm>
      </p:grpSpPr>
      <p:sp>
        <p:nvSpPr>
          <p:cNvPr id="64" name="Google Shape;64;p21:notes">
            <a:extLst>
              <a:ext uri="{FF2B5EF4-FFF2-40B4-BE49-F238E27FC236}">
                <a16:creationId xmlns:a16="http://schemas.microsoft.com/office/drawing/2014/main" id="{F616CB4C-4936-74F6-0D5B-2DFD15FC1C5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21:notes">
            <a:extLst>
              <a:ext uri="{FF2B5EF4-FFF2-40B4-BE49-F238E27FC236}">
                <a16:creationId xmlns:a16="http://schemas.microsoft.com/office/drawing/2014/main" id="{E28E1DCF-4C4A-CEEC-FB61-CD4F26C8AE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56023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3073549E-E25A-A507-4A64-964AB75D1A6D}"/>
            </a:ext>
          </a:extLst>
        </p:cNvPr>
        <p:cNvGrpSpPr/>
        <p:nvPr/>
      </p:nvGrpSpPr>
      <p:grpSpPr>
        <a:xfrm>
          <a:off x="0" y="0"/>
          <a:ext cx="0" cy="0"/>
          <a:chOff x="0" y="0"/>
          <a:chExt cx="0" cy="0"/>
        </a:xfrm>
      </p:grpSpPr>
      <p:sp>
        <p:nvSpPr>
          <p:cNvPr id="64" name="Google Shape;64;p21:notes">
            <a:extLst>
              <a:ext uri="{FF2B5EF4-FFF2-40B4-BE49-F238E27FC236}">
                <a16:creationId xmlns:a16="http://schemas.microsoft.com/office/drawing/2014/main" id="{01DB6223-418D-7DDC-18E0-0373F449681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21:notes">
            <a:extLst>
              <a:ext uri="{FF2B5EF4-FFF2-40B4-BE49-F238E27FC236}">
                <a16:creationId xmlns:a16="http://schemas.microsoft.com/office/drawing/2014/main" id="{744EF700-BEF2-FD79-0AD5-3B3BDC12559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2432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a:extLst>
            <a:ext uri="{FF2B5EF4-FFF2-40B4-BE49-F238E27FC236}">
              <a16:creationId xmlns:a16="http://schemas.microsoft.com/office/drawing/2014/main" id="{E057C2BB-EFAD-1EF9-2410-A83C22C72B40}"/>
            </a:ext>
          </a:extLst>
        </p:cNvPr>
        <p:cNvGrpSpPr/>
        <p:nvPr/>
      </p:nvGrpSpPr>
      <p:grpSpPr>
        <a:xfrm>
          <a:off x="0" y="0"/>
          <a:ext cx="0" cy="0"/>
          <a:chOff x="0" y="0"/>
          <a:chExt cx="0" cy="0"/>
        </a:xfrm>
      </p:grpSpPr>
      <p:sp>
        <p:nvSpPr>
          <p:cNvPr id="64" name="Google Shape;64;p21:notes">
            <a:extLst>
              <a:ext uri="{FF2B5EF4-FFF2-40B4-BE49-F238E27FC236}">
                <a16:creationId xmlns:a16="http://schemas.microsoft.com/office/drawing/2014/main" id="{0D6FC7A9-BA7B-2873-371D-BFF0B4F03729}"/>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5" name="Google Shape;65;p21:notes">
            <a:extLst>
              <a:ext uri="{FF2B5EF4-FFF2-40B4-BE49-F238E27FC236}">
                <a16:creationId xmlns:a16="http://schemas.microsoft.com/office/drawing/2014/main" id="{30D99015-2D2B-300A-D0F3-E38AB793058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219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CDC688E-A691-991D-CE9A-8BA7CC6D40F7}"/>
            </a:ext>
          </a:extLst>
        </p:cNvPr>
        <p:cNvGrpSpPr/>
        <p:nvPr/>
      </p:nvGrpSpPr>
      <p:grpSpPr>
        <a:xfrm>
          <a:off x="0" y="0"/>
          <a:ext cx="0" cy="0"/>
          <a:chOff x="0" y="0"/>
          <a:chExt cx="0" cy="0"/>
        </a:xfrm>
      </p:grpSpPr>
      <p:sp>
        <p:nvSpPr>
          <p:cNvPr id="86" name="Google Shape;86;p23:notes">
            <a:extLst>
              <a:ext uri="{FF2B5EF4-FFF2-40B4-BE49-F238E27FC236}">
                <a16:creationId xmlns:a16="http://schemas.microsoft.com/office/drawing/2014/main" id="{E2FCADCE-AD59-131D-F633-C620C931E0C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p23:notes">
            <a:extLst>
              <a:ext uri="{FF2B5EF4-FFF2-40B4-BE49-F238E27FC236}">
                <a16:creationId xmlns:a16="http://schemas.microsoft.com/office/drawing/2014/main" id="{591FB54A-FACD-E4B1-2C1B-FA75EF24A8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89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0"/>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5"/>
        <p:cNvGrpSpPr/>
        <p:nvPr/>
      </p:nvGrpSpPr>
      <p:grpSpPr>
        <a:xfrm>
          <a:off x="0" y="0"/>
          <a:ext cx="0" cy="0"/>
          <a:chOff x="0" y="0"/>
          <a:chExt cx="0" cy="0"/>
        </a:xfrm>
      </p:grpSpPr>
      <p:sp>
        <p:nvSpPr>
          <p:cNvPr id="26" name="Google Shape;26;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27"/>
        <p:cNvGrpSpPr/>
        <p:nvPr/>
      </p:nvGrpSpPr>
      <p:grpSpPr>
        <a:xfrm>
          <a:off x="0" y="0"/>
          <a:ext cx="0" cy="0"/>
          <a:chOff x="0" y="0"/>
          <a:chExt cx="0" cy="0"/>
        </a:xfrm>
      </p:grpSpPr>
      <p:sp>
        <p:nvSpPr>
          <p:cNvPr id="28" name="Google Shape;28;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1"/>
        <p:cNvGrpSpPr/>
        <p:nvPr/>
      </p:nvGrpSpPr>
      <p:grpSpPr>
        <a:xfrm>
          <a:off x="0" y="0"/>
          <a:ext cx="0" cy="0"/>
          <a:chOff x="0" y="0"/>
          <a:chExt cx="0" cy="0"/>
        </a:xfrm>
      </p:grpSpPr>
      <p:sp>
        <p:nvSpPr>
          <p:cNvPr id="12" name="Google Shape;12;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3"/>
        <p:cNvGrpSpPr/>
        <p:nvPr/>
      </p:nvGrpSpPr>
      <p:grpSpPr>
        <a:xfrm>
          <a:off x="0" y="0"/>
          <a:ext cx="0" cy="0"/>
          <a:chOff x="0" y="0"/>
          <a:chExt cx="0" cy="0"/>
        </a:xfrm>
      </p:grpSpPr>
      <p:sp>
        <p:nvSpPr>
          <p:cNvPr id="14" name="Google Shape;14;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1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19"/>
        <p:cNvGrpSpPr/>
        <p:nvPr/>
      </p:nvGrpSpPr>
      <p:grpSpPr>
        <a:xfrm>
          <a:off x="0" y="0"/>
          <a:ext cx="0" cy="0"/>
          <a:chOff x="0" y="0"/>
          <a:chExt cx="0" cy="0"/>
        </a:xfrm>
      </p:grpSpPr>
      <p:sp>
        <p:nvSpPr>
          <p:cNvPr id="20" name="Google Shape;20;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1"/>
        <p:cNvGrpSpPr/>
        <p:nvPr/>
      </p:nvGrpSpPr>
      <p:grpSpPr>
        <a:xfrm>
          <a:off x="0" y="0"/>
          <a:ext cx="0" cy="0"/>
          <a:chOff x="0" y="0"/>
          <a:chExt cx="0" cy="0"/>
        </a:xfrm>
      </p:grpSpPr>
      <p:sp>
        <p:nvSpPr>
          <p:cNvPr id="22" name="Google Shape;22;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23" name="Google Shape;23;p16"/>
          <p:cNvSpPr>
            <a:spLocks noGrp="1"/>
          </p:cNvSpPr>
          <p:nvPr>
            <p:ph type="pic" idx="2"/>
          </p:nvPr>
        </p:nvSpPr>
        <p:spPr>
          <a:xfrm>
            <a:off x="6816725" y="1268413"/>
            <a:ext cx="2381023" cy="2976935"/>
          </a:xfrm>
          <a:prstGeom prst="rect">
            <a:avLst/>
          </a:prstGeom>
          <a:solidFill>
            <a:srgbClr val="F2F2F2"/>
          </a:solidFill>
          <a:ln>
            <a:noFill/>
          </a:ln>
        </p:spPr>
      </p:sp>
      <p:sp>
        <p:nvSpPr>
          <p:cNvPr id="24" name="Google Shape;24;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1"/>
          <p:cNvSpPr/>
          <p:nvPr/>
        </p:nvSpPr>
        <p:spPr>
          <a:xfrm>
            <a:off x="434410" y="1211902"/>
            <a:ext cx="6912371" cy="98484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4400" b="1" i="0" u="none" strike="noStrike" cap="none" dirty="0">
                <a:solidFill>
                  <a:srgbClr val="000000"/>
                </a:solidFill>
                <a:latin typeface="Times New Roman"/>
                <a:ea typeface="Times New Roman"/>
                <a:cs typeface="Times New Roman"/>
                <a:sym typeface="Times New Roman"/>
              </a:rPr>
              <a:t>Crop Rotation Advisor</a:t>
            </a:r>
            <a:br>
              <a:rPr lang="en-US" sz="1400" b="1" i="0" u="none" strike="noStrike" cap="none" dirty="0">
                <a:solidFill>
                  <a:srgbClr val="000000"/>
                </a:solidFill>
                <a:latin typeface="Times New Roman"/>
                <a:ea typeface="Times New Roman"/>
                <a:cs typeface="Times New Roman"/>
                <a:sym typeface="Times New Roman"/>
              </a:rPr>
            </a:br>
            <a:endParaRPr lang="en-US" sz="1400" b="0" i="0" u="none" strike="noStrike" cap="none" dirty="0">
              <a:solidFill>
                <a:srgbClr val="000000"/>
              </a:solidFill>
              <a:latin typeface="Inter"/>
              <a:ea typeface="Inter"/>
              <a:cs typeface="Inter"/>
              <a:sym typeface="Inter"/>
            </a:endParaRPr>
          </a:p>
        </p:txBody>
      </p:sp>
      <p:grpSp>
        <p:nvGrpSpPr>
          <p:cNvPr id="34" name="Google Shape;34;p1"/>
          <p:cNvGrpSpPr/>
          <p:nvPr/>
        </p:nvGrpSpPr>
        <p:grpSpPr>
          <a:xfrm>
            <a:off x="1136136" y="1156311"/>
            <a:ext cx="5512708" cy="940767"/>
            <a:chOff x="894442" y="2675335"/>
            <a:chExt cx="7570108" cy="940767"/>
          </a:xfrm>
        </p:grpSpPr>
        <p:sp>
          <p:nvSpPr>
            <p:cNvPr id="35" name="Google Shape;35;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Inter"/>
                <a:ea typeface="Inter"/>
                <a:cs typeface="Inter"/>
                <a:sym typeface="Inter"/>
              </a:endParaRPr>
            </a:p>
          </p:txBody>
        </p:sp>
        <p:sp>
          <p:nvSpPr>
            <p:cNvPr id="36" name="Google Shape;36;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Inter"/>
                <a:ea typeface="Inter"/>
                <a:cs typeface="Inter"/>
                <a:sym typeface="Inter"/>
              </a:endParaRPr>
            </a:p>
          </p:txBody>
        </p:sp>
      </p:grpSp>
      <p:sp>
        <p:nvSpPr>
          <p:cNvPr id="37" name="Google Shape;37;p1"/>
          <p:cNvSpPr txBox="1"/>
          <p:nvPr/>
        </p:nvSpPr>
        <p:spPr>
          <a:xfrm>
            <a:off x="1136136" y="3267473"/>
            <a:ext cx="4891038" cy="2739171"/>
          </a:xfrm>
          <a:prstGeom prst="rect">
            <a:avLst/>
          </a:prstGeom>
          <a:noFill/>
          <a:ln>
            <a:noFill/>
          </a:ln>
        </p:spPr>
        <p:txBody>
          <a:bodyPr spcFirstLastPara="1" wrap="square" lIns="91425" tIns="45700" rIns="91425" bIns="45700" anchor="t" anchorCtr="0">
            <a:spAutoFit/>
          </a:bodyPr>
          <a:lstStyle/>
          <a:p>
            <a:pPr>
              <a:buSzPts val="2400"/>
            </a:pPr>
            <a:r>
              <a:rPr lang="en-US" sz="2400" b="1" i="0" u="none" strike="noStrike" cap="none" dirty="0">
                <a:solidFill>
                  <a:srgbClr val="004740"/>
                </a:solidFill>
                <a:latin typeface="Inter"/>
                <a:ea typeface="Inter"/>
                <a:cs typeface="Inter"/>
                <a:sym typeface="Inter"/>
              </a:rPr>
              <a:t>Presenter Name:</a:t>
            </a:r>
            <a:endParaRPr lang="en-US" sz="2400" dirty="0">
              <a:solidFill>
                <a:srgbClr val="004740"/>
              </a:solidFill>
              <a:latin typeface="Inter"/>
              <a:ea typeface="Inter"/>
              <a:cs typeface="Inter"/>
              <a:sym typeface="Inter"/>
            </a:endParaRPr>
          </a:p>
          <a:p>
            <a:pPr>
              <a:buSzPts val="2400"/>
            </a:pPr>
            <a:br>
              <a:rPr lang="en-US" sz="2400" b="0" i="0" u="none" strike="noStrike" cap="none" dirty="0">
                <a:solidFill>
                  <a:srgbClr val="004740"/>
                </a:solidFill>
                <a:latin typeface="Inter"/>
                <a:ea typeface="Inter"/>
                <a:cs typeface="Inter"/>
                <a:sym typeface="Inter"/>
              </a:rPr>
            </a:br>
            <a:r>
              <a:rPr lang="en-US" sz="1600" b="1" i="0" u="none" strike="noStrike" cap="none" dirty="0">
                <a:solidFill>
                  <a:srgbClr val="004740"/>
                </a:solidFill>
                <a:latin typeface="Inter"/>
                <a:ea typeface="Inter"/>
                <a:cs typeface="Inter"/>
                <a:sym typeface="Inter"/>
              </a:rPr>
              <a:t>R RAVINDER(</a:t>
            </a:r>
            <a:r>
              <a:rPr lang="en-US" sz="1600" b="1" dirty="0">
                <a:solidFill>
                  <a:srgbClr val="004740"/>
                </a:solidFill>
                <a:latin typeface="Inter"/>
                <a:ea typeface="Inter"/>
                <a:cs typeface="Inter"/>
                <a:sym typeface="Inter"/>
              </a:rPr>
              <a:t>BU22CSEN0300247)</a:t>
            </a:r>
          </a:p>
          <a:p>
            <a:pPr>
              <a:lnSpc>
                <a:spcPct val="150000"/>
              </a:lnSpc>
              <a:buSzPts val="2400"/>
            </a:pPr>
            <a:r>
              <a:rPr lang="en-US" sz="1600" b="1" i="0" u="none" strike="noStrike" cap="none" dirty="0">
                <a:solidFill>
                  <a:srgbClr val="004740"/>
                </a:solidFill>
                <a:latin typeface="Inter"/>
                <a:ea typeface="Inter"/>
                <a:cs typeface="Inter"/>
                <a:sym typeface="Inter"/>
              </a:rPr>
              <a:t>K SWETHA</a:t>
            </a:r>
            <a:r>
              <a:rPr lang="en-US" sz="1600" b="1" dirty="0">
                <a:solidFill>
                  <a:srgbClr val="004740"/>
                </a:solidFill>
                <a:latin typeface="Inter"/>
                <a:ea typeface="Inter"/>
                <a:cs typeface="Inter"/>
                <a:sym typeface="Inter"/>
              </a:rPr>
              <a:t>(BU22CSEN0300529)</a:t>
            </a:r>
          </a:p>
          <a:p>
            <a:pPr>
              <a:lnSpc>
                <a:spcPct val="150000"/>
              </a:lnSpc>
              <a:buSzPts val="2400"/>
            </a:pPr>
            <a:r>
              <a:rPr lang="en-US" sz="1600" b="1" i="0" u="none" strike="noStrike" cap="none" dirty="0">
                <a:solidFill>
                  <a:srgbClr val="004740"/>
                </a:solidFill>
                <a:latin typeface="Inter"/>
                <a:ea typeface="Inter"/>
                <a:cs typeface="Inter"/>
                <a:sym typeface="Inter"/>
              </a:rPr>
              <a:t>R BHAVYA SREE(BU22CSEN0300510)</a:t>
            </a:r>
          </a:p>
          <a:p>
            <a:pPr>
              <a:lnSpc>
                <a:spcPct val="150000"/>
              </a:lnSpc>
              <a:buSzPts val="2400"/>
            </a:pPr>
            <a:r>
              <a:rPr lang="en-US" sz="1600" b="1" dirty="0">
                <a:solidFill>
                  <a:srgbClr val="004740"/>
                </a:solidFill>
                <a:latin typeface="Inter"/>
                <a:ea typeface="Inter"/>
                <a:cs typeface="Inter"/>
                <a:sym typeface="Inter"/>
              </a:rPr>
              <a:t>U LIKITHA(BU22CSEN0300545)</a:t>
            </a:r>
            <a:br>
              <a:rPr lang="en-US" sz="1600" b="1" i="0" u="none" strike="noStrike" cap="none" dirty="0">
                <a:solidFill>
                  <a:srgbClr val="004740"/>
                </a:solidFill>
                <a:latin typeface="Inter"/>
                <a:ea typeface="Inter"/>
                <a:cs typeface="Inter"/>
                <a:sym typeface="Inter"/>
              </a:rPr>
            </a:br>
            <a:endParaRPr lang="en-US" sz="1600" dirty="0">
              <a:solidFill>
                <a:schemeClr val="bg1"/>
              </a:solidFill>
            </a:endParaRPr>
          </a:p>
          <a:p>
            <a:pPr marL="0" marR="0" lvl="0" indent="0" algn="l" rtl="0">
              <a:lnSpc>
                <a:spcPct val="100000"/>
              </a:lnSpc>
              <a:spcBef>
                <a:spcPts val="0"/>
              </a:spcBef>
              <a:spcAft>
                <a:spcPts val="0"/>
              </a:spcAft>
              <a:buClr>
                <a:srgbClr val="000000"/>
              </a:buClr>
              <a:buSzPts val="2400"/>
              <a:buFont typeface="Arial"/>
              <a:buNone/>
            </a:pPr>
            <a:endParaRPr sz="1200" b="1" i="0" u="none" strike="noStrike" cap="none" dirty="0">
              <a:solidFill>
                <a:srgbClr val="000000"/>
              </a:solidFill>
              <a:latin typeface="Inter"/>
              <a:ea typeface="Inter"/>
              <a:cs typeface="Inter"/>
              <a:sym typeface="Inter"/>
            </a:endParaRPr>
          </a:p>
        </p:txBody>
      </p:sp>
      <p:sp>
        <p:nvSpPr>
          <p:cNvPr id="38" name="Google Shape;38;p1"/>
          <p:cNvSpPr txBox="1"/>
          <p:nvPr/>
        </p:nvSpPr>
        <p:spPr>
          <a:xfrm>
            <a:off x="434410" y="6230138"/>
            <a:ext cx="541137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39" name="Google Shape;39;p1"/>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40" name="Google Shape;40;p1"/>
          <p:cNvSpPr txBox="1"/>
          <p:nvPr/>
        </p:nvSpPr>
        <p:spPr>
          <a:xfrm>
            <a:off x="5246022" y="2278305"/>
            <a:ext cx="3288378"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dirty="0">
                <a:solidFill>
                  <a:schemeClr val="tx1"/>
                </a:solidFill>
                <a:latin typeface="Calibri"/>
                <a:ea typeface="Calibri"/>
                <a:cs typeface="Calibri"/>
                <a:sym typeface="Calibri"/>
              </a:rPr>
              <a:t>ARTIFICIAL NEURAL NETWORK</a:t>
            </a:r>
            <a:endParaRPr dirty="0">
              <a:solidFill>
                <a:schemeClr val="tx1"/>
              </a:solidFill>
            </a:endParaRPr>
          </a:p>
        </p:txBody>
      </p:sp>
      <p:sp>
        <p:nvSpPr>
          <p:cNvPr id="2" name="TextBox 1">
            <a:extLst>
              <a:ext uri="{FF2B5EF4-FFF2-40B4-BE49-F238E27FC236}">
                <a16:creationId xmlns:a16="http://schemas.microsoft.com/office/drawing/2014/main" id="{0774501D-1424-FA79-7704-E25C844100E9}"/>
              </a:ext>
            </a:extLst>
          </p:cNvPr>
          <p:cNvSpPr txBox="1"/>
          <p:nvPr/>
        </p:nvSpPr>
        <p:spPr>
          <a:xfrm>
            <a:off x="6369614" y="2521152"/>
            <a:ext cx="1813540" cy="307777"/>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CASE STUDY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2A477C6D-B735-5195-99F8-94E9859D0B1D}"/>
            </a:ext>
          </a:extLst>
        </p:cNvPr>
        <p:cNvGrpSpPr/>
        <p:nvPr/>
      </p:nvGrpSpPr>
      <p:grpSpPr>
        <a:xfrm>
          <a:off x="0" y="0"/>
          <a:ext cx="0" cy="0"/>
          <a:chOff x="0" y="0"/>
          <a:chExt cx="0" cy="0"/>
        </a:xfrm>
      </p:grpSpPr>
      <p:sp>
        <p:nvSpPr>
          <p:cNvPr id="89" name="Google Shape;89;p23">
            <a:extLst>
              <a:ext uri="{FF2B5EF4-FFF2-40B4-BE49-F238E27FC236}">
                <a16:creationId xmlns:a16="http://schemas.microsoft.com/office/drawing/2014/main" id="{F65B37A3-367A-AEA7-0E22-F11EDE39E169}"/>
              </a:ext>
            </a:extLst>
          </p:cNvPr>
          <p:cNvSpPr txBox="1"/>
          <p:nvPr/>
        </p:nvSpPr>
        <p:spPr>
          <a:xfrm>
            <a:off x="3701100" y="352386"/>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rgbClr val="007367"/>
                </a:solidFill>
                <a:latin typeface="Inter"/>
                <a:ea typeface="Inter"/>
                <a:cs typeface="Inter"/>
                <a:sym typeface="Inter"/>
              </a:rPr>
              <a:t>Crop Details</a:t>
            </a:r>
            <a:endParaRPr lang="en-US" sz="3600" b="1" i="0" u="none" strike="noStrike" cap="none" dirty="0">
              <a:solidFill>
                <a:srgbClr val="007367"/>
              </a:solidFill>
              <a:latin typeface="Inter"/>
              <a:ea typeface="Inter"/>
              <a:cs typeface="Inter"/>
              <a:sym typeface="Inter"/>
            </a:endParaRPr>
          </a:p>
        </p:txBody>
      </p:sp>
      <p:sp>
        <p:nvSpPr>
          <p:cNvPr id="90" name="Google Shape;90;p23">
            <a:extLst>
              <a:ext uri="{FF2B5EF4-FFF2-40B4-BE49-F238E27FC236}">
                <a16:creationId xmlns:a16="http://schemas.microsoft.com/office/drawing/2014/main" id="{EEB73C6A-561A-2734-CC41-E7FC645FA790}"/>
              </a:ext>
            </a:extLst>
          </p:cNvPr>
          <p:cNvSpPr txBox="1"/>
          <p:nvPr/>
        </p:nvSpPr>
        <p:spPr>
          <a:xfrm>
            <a:off x="434410" y="6230138"/>
            <a:ext cx="534074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91" name="Google Shape;91;p23">
            <a:extLst>
              <a:ext uri="{FF2B5EF4-FFF2-40B4-BE49-F238E27FC236}">
                <a16:creationId xmlns:a16="http://schemas.microsoft.com/office/drawing/2014/main" id="{7EF4DBC3-D8BA-ABF9-6202-B2671D360EF3}"/>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92" name="Google Shape;92;p23">
            <a:extLst>
              <a:ext uri="{FF2B5EF4-FFF2-40B4-BE49-F238E27FC236}">
                <a16:creationId xmlns:a16="http://schemas.microsoft.com/office/drawing/2014/main" id="{C5C98E0B-BB92-46E8-4FB1-CFD5384CC863}"/>
              </a:ext>
            </a:extLst>
          </p:cNvPr>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93" name="Google Shape;93;p23">
            <a:extLst>
              <a:ext uri="{FF2B5EF4-FFF2-40B4-BE49-F238E27FC236}">
                <a16:creationId xmlns:a16="http://schemas.microsoft.com/office/drawing/2014/main" id="{6FC71938-1121-E7FE-5E66-91015B3821DE}"/>
              </a:ext>
            </a:extLst>
          </p:cNvPr>
          <p:cNvSpPr txBox="1"/>
          <p:nvPr/>
        </p:nvSpPr>
        <p:spPr>
          <a:xfrm>
            <a:off x="822034"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94" name="Google Shape;94;p23">
            <a:extLst>
              <a:ext uri="{FF2B5EF4-FFF2-40B4-BE49-F238E27FC236}">
                <a16:creationId xmlns:a16="http://schemas.microsoft.com/office/drawing/2014/main" id="{4C4A053E-B412-5AC4-2378-17931526C3D9}"/>
              </a:ext>
            </a:extLst>
          </p:cNvPr>
          <p:cNvSpPr txBox="1"/>
          <p:nvPr/>
        </p:nvSpPr>
        <p:spPr>
          <a:xfrm>
            <a:off x="1582123" y="1762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95" name="Google Shape;95;p23">
            <a:extLst>
              <a:ext uri="{FF2B5EF4-FFF2-40B4-BE49-F238E27FC236}">
                <a16:creationId xmlns:a16="http://schemas.microsoft.com/office/drawing/2014/main" id="{2A508DB6-4D3C-D7BE-C584-3003232CAE3B}"/>
              </a:ext>
            </a:extLst>
          </p:cNvPr>
          <p:cNvSpPr txBox="1"/>
          <p:nvPr/>
        </p:nvSpPr>
        <p:spPr>
          <a:xfrm>
            <a:off x="566531" y="2144674"/>
            <a:ext cx="6572206" cy="3950152"/>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endParaRPr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476B8A1D-26E2-8D8D-E715-829248C9C3CD}"/>
              </a:ext>
            </a:extLst>
          </p:cNvPr>
          <p:cNvPicPr>
            <a:picLocks noChangeAspect="1"/>
          </p:cNvPicPr>
          <p:nvPr/>
        </p:nvPicPr>
        <p:blipFill>
          <a:blip r:embed="rId4"/>
          <a:stretch>
            <a:fillRect/>
          </a:stretch>
        </p:blipFill>
        <p:spPr>
          <a:xfrm>
            <a:off x="2880672" y="998676"/>
            <a:ext cx="6583104" cy="4909152"/>
          </a:xfrm>
          <a:prstGeom prst="rect">
            <a:avLst/>
          </a:prstGeom>
        </p:spPr>
      </p:pic>
    </p:spTree>
    <p:extLst>
      <p:ext uri="{BB962C8B-B14F-4D97-AF65-F5344CB8AC3E}">
        <p14:creationId xmlns:p14="http://schemas.microsoft.com/office/powerpoint/2010/main" val="25119054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4"/>
          <p:cNvSpPr txBox="1"/>
          <p:nvPr/>
        </p:nvSpPr>
        <p:spPr>
          <a:xfrm>
            <a:off x="3418031" y="240538"/>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367"/>
                </a:solidFill>
                <a:latin typeface="Inter"/>
                <a:ea typeface="Inter"/>
                <a:cs typeface="Inter"/>
                <a:sym typeface="Inter"/>
              </a:rPr>
              <a:t>Results</a:t>
            </a:r>
            <a:endParaRPr sz="1400" b="0" i="0" u="none" strike="noStrike" cap="none" dirty="0">
              <a:solidFill>
                <a:srgbClr val="000000"/>
              </a:solidFill>
              <a:latin typeface="Inter"/>
              <a:ea typeface="Inter"/>
              <a:cs typeface="Inter"/>
              <a:sym typeface="Inter"/>
            </a:endParaRPr>
          </a:p>
        </p:txBody>
      </p:sp>
      <p:sp>
        <p:nvSpPr>
          <p:cNvPr id="101" name="Google Shape;101;p24"/>
          <p:cNvSpPr txBox="1"/>
          <p:nvPr/>
        </p:nvSpPr>
        <p:spPr>
          <a:xfrm>
            <a:off x="126298" y="6356992"/>
            <a:ext cx="542427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102" name="Google Shape;102;p24"/>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103" name="Google Shape;103;p24"/>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4" name="Google Shape;104;p24"/>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5" name="Google Shape;105;p24"/>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106" name="Google Shape;106;p24"/>
          <p:cNvSpPr txBox="1"/>
          <p:nvPr/>
        </p:nvSpPr>
        <p:spPr>
          <a:xfrm>
            <a:off x="566531" y="1281795"/>
            <a:ext cx="10813268" cy="42615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p:txBody>
      </p:sp>
      <p:pic>
        <p:nvPicPr>
          <p:cNvPr id="4" name="Picture 3">
            <a:extLst>
              <a:ext uri="{FF2B5EF4-FFF2-40B4-BE49-F238E27FC236}">
                <a16:creationId xmlns:a16="http://schemas.microsoft.com/office/drawing/2014/main" id="{89C3A959-F386-1E32-1024-CDA0AB7B1355}"/>
              </a:ext>
            </a:extLst>
          </p:cNvPr>
          <p:cNvPicPr>
            <a:picLocks noChangeAspect="1"/>
          </p:cNvPicPr>
          <p:nvPr/>
        </p:nvPicPr>
        <p:blipFill>
          <a:blip r:embed="rId4"/>
          <a:stretch>
            <a:fillRect/>
          </a:stretch>
        </p:blipFill>
        <p:spPr>
          <a:xfrm>
            <a:off x="2900625" y="886828"/>
            <a:ext cx="6032288" cy="525449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22"/>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367"/>
                </a:solidFill>
                <a:latin typeface="Inter"/>
                <a:ea typeface="Inter"/>
                <a:cs typeface="Inter"/>
                <a:sym typeface="Inter"/>
              </a:rPr>
              <a:t>Conclusion</a:t>
            </a:r>
            <a:endParaRPr sz="1400" b="0" i="0" u="none" strike="noStrike" cap="none" dirty="0">
              <a:solidFill>
                <a:srgbClr val="000000"/>
              </a:solidFill>
              <a:latin typeface="Inter"/>
              <a:ea typeface="Inter"/>
              <a:cs typeface="Inter"/>
              <a:sym typeface="Inter"/>
            </a:endParaRPr>
          </a:p>
        </p:txBody>
      </p:sp>
      <p:sp>
        <p:nvSpPr>
          <p:cNvPr id="79" name="Google Shape;79;p22"/>
          <p:cNvSpPr txBox="1"/>
          <p:nvPr/>
        </p:nvSpPr>
        <p:spPr>
          <a:xfrm>
            <a:off x="434411" y="6230138"/>
            <a:ext cx="5543602"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80" name="Google Shape;80;p22"/>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81" name="Google Shape;81;p22"/>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82" name="Google Shape;82;p22"/>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83" name="Google Shape;83;p22"/>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84" name="Google Shape;84;p22"/>
          <p:cNvSpPr txBox="1"/>
          <p:nvPr/>
        </p:nvSpPr>
        <p:spPr>
          <a:xfrm>
            <a:off x="566531" y="1408649"/>
            <a:ext cx="10813268" cy="4134648"/>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Smart Crop Selection</a:t>
            </a:r>
            <a:r>
              <a:rPr lang="en-US" sz="2400" dirty="0">
                <a:latin typeface="Times New Roman" panose="02020603050405020304" pitchFamily="18" charset="0"/>
                <a:cs typeface="Times New Roman" panose="02020603050405020304" pitchFamily="18" charset="0"/>
              </a:rPr>
              <a:t> – The AI model predicts the best crops based on soil fertility, weather, water availability, and previous crops.</a:t>
            </a:r>
          </a:p>
          <a:p>
            <a:pPr marL="285750" marR="0" lvl="0" indent="-285750" algn="l" rtl="0">
              <a:lnSpc>
                <a:spcPct val="100000"/>
              </a:lnSpc>
              <a:spcBef>
                <a:spcPts val="0"/>
              </a:spcBef>
              <a:spcAft>
                <a:spcPts val="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Better Resource Utilization</a:t>
            </a:r>
            <a:r>
              <a:rPr lang="en-US" sz="2400" dirty="0">
                <a:latin typeface="Times New Roman" panose="02020603050405020304" pitchFamily="18" charset="0"/>
                <a:cs typeface="Times New Roman" panose="02020603050405020304" pitchFamily="18" charset="0"/>
              </a:rPr>
              <a:t> – Helps optimize land, water, and fertilizers for sustainable farming.</a:t>
            </a:r>
          </a:p>
          <a:p>
            <a:pPr marL="285750" marR="0" lvl="0" indent="-285750" algn="l" rtl="0">
              <a:lnSpc>
                <a:spcPct val="100000"/>
              </a:lnSpc>
              <a:spcBef>
                <a:spcPts val="0"/>
              </a:spcBef>
              <a:spcAft>
                <a:spcPts val="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User-Friendly Interface</a:t>
            </a:r>
            <a:r>
              <a:rPr lang="en-US" sz="2400" dirty="0">
                <a:latin typeface="Times New Roman" panose="02020603050405020304" pitchFamily="18" charset="0"/>
                <a:cs typeface="Times New Roman" panose="02020603050405020304" pitchFamily="18" charset="0"/>
              </a:rPr>
              <a:t> – A simple web-based interface allows easy data input and crop recommendations.</a:t>
            </a:r>
            <a:endParaRPr lang="en-US" sz="1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p:nvPr/>
        </p:nvSpPr>
        <p:spPr>
          <a:xfrm>
            <a:off x="707572" y="3001566"/>
            <a:ext cx="4706257" cy="86177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US" sz="5000" b="1" i="0" u="none" strike="noStrike" cap="none">
                <a:solidFill>
                  <a:srgbClr val="007367"/>
                </a:solidFill>
                <a:latin typeface="Inter"/>
                <a:ea typeface="Inter"/>
                <a:cs typeface="Inter"/>
                <a:sym typeface="Inter"/>
              </a:rPr>
              <a:t>Thank You</a:t>
            </a:r>
            <a:endParaRPr sz="1400" b="0" i="0" u="none" strike="noStrike" cap="none">
              <a:solidFill>
                <a:srgbClr val="000000"/>
              </a:solidFill>
              <a:latin typeface="Inter"/>
              <a:ea typeface="Inter"/>
              <a:cs typeface="Inter"/>
              <a:sym typeface="Inter"/>
            </a:endParaRPr>
          </a:p>
        </p:txBody>
      </p:sp>
      <p:sp>
        <p:nvSpPr>
          <p:cNvPr id="118" name="Google Shape;118;p5"/>
          <p:cNvSpPr/>
          <p:nvPr/>
        </p:nvSpPr>
        <p:spPr>
          <a:xfrm>
            <a:off x="783772" y="2945605"/>
            <a:ext cx="899884" cy="52507"/>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9" name="Google Shape;119;p5"/>
          <p:cNvSpPr txBox="1"/>
          <p:nvPr/>
        </p:nvSpPr>
        <p:spPr>
          <a:xfrm>
            <a:off x="434411" y="6230138"/>
            <a:ext cx="5464944"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120" name="Google Shape;120;p5"/>
          <p:cNvPicPr preferRelativeResize="0"/>
          <p:nvPr/>
        </p:nvPicPr>
        <p:blipFill rotWithShape="1">
          <a:blip r:embed="rId3">
            <a:alphaModFix/>
          </a:blip>
          <a:srcRect/>
          <a:stretch/>
        </p:blipFill>
        <p:spPr>
          <a:xfrm>
            <a:off x="9657588" y="5780138"/>
            <a:ext cx="2100001" cy="900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FD3A96-D6D3-EDAD-74ED-9F6D8C16CC13}"/>
              </a:ext>
            </a:extLst>
          </p:cNvPr>
          <p:cNvSpPr txBox="1"/>
          <p:nvPr/>
        </p:nvSpPr>
        <p:spPr>
          <a:xfrm>
            <a:off x="3048000" y="445879"/>
            <a:ext cx="6096000" cy="646331"/>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rgbClr val="007367"/>
                </a:solidFill>
                <a:latin typeface="Inter"/>
                <a:ea typeface="Inter"/>
                <a:cs typeface="Inter"/>
                <a:sym typeface="Inter"/>
              </a:rPr>
              <a:t>Contents</a:t>
            </a:r>
            <a:endParaRPr lang="en-US" sz="3600" b="0" i="0" u="none" strike="noStrike" cap="none" dirty="0">
              <a:solidFill>
                <a:srgbClr val="000000"/>
              </a:solidFill>
              <a:latin typeface="Inter"/>
              <a:ea typeface="Inter"/>
              <a:cs typeface="Inter"/>
              <a:sym typeface="Inter"/>
            </a:endParaRPr>
          </a:p>
        </p:txBody>
      </p:sp>
      <p:sp>
        <p:nvSpPr>
          <p:cNvPr id="5" name="TextBox 4">
            <a:extLst>
              <a:ext uri="{FF2B5EF4-FFF2-40B4-BE49-F238E27FC236}">
                <a16:creationId xmlns:a16="http://schemas.microsoft.com/office/drawing/2014/main" id="{C48BBBF1-CBC2-1E31-FB93-DB8508F7F515}"/>
              </a:ext>
            </a:extLst>
          </p:cNvPr>
          <p:cNvSpPr txBox="1"/>
          <p:nvPr/>
        </p:nvSpPr>
        <p:spPr>
          <a:xfrm>
            <a:off x="663677" y="1220029"/>
            <a:ext cx="10432026" cy="6001643"/>
          </a:xfrm>
          <a:prstGeom prst="rect">
            <a:avLst/>
          </a:prstGeom>
          <a:noFill/>
        </p:spPr>
        <p:txBody>
          <a:bodyPr wrap="square" rtlCol="0">
            <a:sp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Abstract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Introduction</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Problem Statement</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Objectives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Requirement Analysis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System Architecture</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Design strategy</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Status of implementation</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Crop details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Results</a:t>
            </a:r>
          </a:p>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Conclusion</a:t>
            </a:r>
          </a:p>
          <a:p>
            <a:pPr marL="457200" indent="-4572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b="1"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C8CFBF7-40F2-11C0-1B24-8CB273840E40}"/>
              </a:ext>
            </a:extLst>
          </p:cNvPr>
          <p:cNvSpPr txBox="1"/>
          <p:nvPr/>
        </p:nvSpPr>
        <p:spPr>
          <a:xfrm>
            <a:off x="403122" y="6370578"/>
            <a:ext cx="6096000"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1400" b="0" i="0" u="none" strike="noStrike" cap="none" dirty="0">
                <a:solidFill>
                  <a:srgbClr val="7F7F7F"/>
                </a:solidFill>
                <a:latin typeface="Inter"/>
                <a:ea typeface="Inter"/>
                <a:cs typeface="Inter"/>
                <a:sym typeface="Inter"/>
              </a:rPr>
              <a:t>Dept of Computer Science &amp; Engineering AI-ML</a:t>
            </a:r>
            <a:endParaRPr lang="en-US" sz="1400" dirty="0"/>
          </a:p>
          <a:p>
            <a:pPr marL="0" marR="0" lvl="0" indent="0" algn="l" rtl="0">
              <a:lnSpc>
                <a:spcPct val="100000"/>
              </a:lnSpc>
              <a:spcBef>
                <a:spcPts val="0"/>
              </a:spcBef>
              <a:spcAft>
                <a:spcPts val="0"/>
              </a:spcAft>
              <a:buClr>
                <a:srgbClr val="7F7F7F"/>
              </a:buClr>
              <a:buSzPts val="1800"/>
              <a:buFont typeface="Open Sans"/>
              <a:buNone/>
            </a:pPr>
            <a:endParaRPr lang="en-US" sz="1400" b="0" i="0" u="none" strike="noStrike" cap="none" dirty="0">
              <a:solidFill>
                <a:srgbClr val="7F7F7F"/>
              </a:solidFill>
              <a:latin typeface="Inter"/>
              <a:ea typeface="Inter"/>
              <a:cs typeface="Inter"/>
              <a:sym typeface="Inter"/>
            </a:endParaRPr>
          </a:p>
        </p:txBody>
      </p:sp>
      <p:pic>
        <p:nvPicPr>
          <p:cNvPr id="8" name="Google Shape;39;p1">
            <a:extLst>
              <a:ext uri="{FF2B5EF4-FFF2-40B4-BE49-F238E27FC236}">
                <a16:creationId xmlns:a16="http://schemas.microsoft.com/office/drawing/2014/main" id="{40A6A0CE-F82E-EDFD-4850-2B6184998D0A}"/>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89028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29C13-3A92-0CD4-EC4B-F7AD31963B1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FFAEB3-1538-4E6B-5931-D5EF045995B6}"/>
              </a:ext>
            </a:extLst>
          </p:cNvPr>
          <p:cNvSpPr txBox="1"/>
          <p:nvPr/>
        </p:nvSpPr>
        <p:spPr>
          <a:xfrm>
            <a:off x="3048000" y="445879"/>
            <a:ext cx="6096000" cy="646331"/>
          </a:xfrm>
          <a:prstGeom prst="rect">
            <a:avLst/>
          </a:prstGeom>
          <a:noFill/>
        </p:spPr>
        <p:txBody>
          <a:bodyPr wrap="square">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367"/>
                </a:solidFill>
                <a:latin typeface="Inter"/>
                <a:ea typeface="Inter"/>
                <a:cs typeface="Inter"/>
                <a:sym typeface="Inter"/>
              </a:rPr>
              <a:t>A</a:t>
            </a:r>
            <a:r>
              <a:rPr lang="en-US" sz="3600" b="1" dirty="0">
                <a:solidFill>
                  <a:srgbClr val="007367"/>
                </a:solidFill>
                <a:latin typeface="Inter"/>
                <a:ea typeface="Inter"/>
                <a:cs typeface="Inter"/>
                <a:sym typeface="Inter"/>
              </a:rPr>
              <a:t>bstract</a:t>
            </a:r>
            <a:endParaRPr lang="en-US" sz="3600" b="0" i="0" u="none" strike="noStrike" cap="none" dirty="0">
              <a:solidFill>
                <a:srgbClr val="000000"/>
              </a:solidFill>
              <a:latin typeface="Inter"/>
              <a:ea typeface="Inter"/>
              <a:cs typeface="Inter"/>
              <a:sym typeface="Inter"/>
            </a:endParaRPr>
          </a:p>
        </p:txBody>
      </p:sp>
      <p:sp>
        <p:nvSpPr>
          <p:cNvPr id="5" name="TextBox 4">
            <a:extLst>
              <a:ext uri="{FF2B5EF4-FFF2-40B4-BE49-F238E27FC236}">
                <a16:creationId xmlns:a16="http://schemas.microsoft.com/office/drawing/2014/main" id="{4F43BCFE-228E-5548-0226-C067C180A096}"/>
              </a:ext>
            </a:extLst>
          </p:cNvPr>
          <p:cNvSpPr txBox="1"/>
          <p:nvPr/>
        </p:nvSpPr>
        <p:spPr>
          <a:xfrm>
            <a:off x="879987" y="1092210"/>
            <a:ext cx="10432026" cy="489364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Continuous monocropping is a common agricultural practice that depletes soil fertility, leading to reduced yields and declining profits. Many farmers are unaware of the benefits of crop rotation, which can enhance soil health and long-term productivity.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Our AI-powered Crop Rotation Advisor analyzes: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Soil nutrients (NPK levels)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Climate conditions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Investment &amp; profit per acre</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Water availability &amp; rainfall</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By recommending alternative crops, this solution helps farmers adopt sustainable practices, improve soil fertility, and maximize profitability.</a:t>
            </a:r>
          </a:p>
        </p:txBody>
      </p:sp>
      <p:sp>
        <p:nvSpPr>
          <p:cNvPr id="7" name="TextBox 6">
            <a:extLst>
              <a:ext uri="{FF2B5EF4-FFF2-40B4-BE49-F238E27FC236}">
                <a16:creationId xmlns:a16="http://schemas.microsoft.com/office/drawing/2014/main" id="{006DA998-A204-45A7-08FA-AD9E8D4A3A5B}"/>
              </a:ext>
            </a:extLst>
          </p:cNvPr>
          <p:cNvSpPr txBox="1"/>
          <p:nvPr/>
        </p:nvSpPr>
        <p:spPr>
          <a:xfrm>
            <a:off x="403122" y="6370578"/>
            <a:ext cx="6096000" cy="523220"/>
          </a:xfrm>
          <a:prstGeom prst="rect">
            <a:avLst/>
          </a:prstGeom>
          <a:noFill/>
        </p:spPr>
        <p:txBody>
          <a:bodyPr wrap="square">
            <a:spAutoFit/>
          </a:bodyPr>
          <a:lstStyle/>
          <a:p>
            <a:pPr marL="0" marR="0" lvl="0" indent="0" algn="l" rtl="0">
              <a:lnSpc>
                <a:spcPct val="100000"/>
              </a:lnSpc>
              <a:spcBef>
                <a:spcPts val="0"/>
              </a:spcBef>
              <a:spcAft>
                <a:spcPts val="0"/>
              </a:spcAft>
              <a:buNone/>
            </a:pPr>
            <a:r>
              <a:rPr lang="en-US" sz="1400" b="0" i="0" u="none" strike="noStrike" cap="none" dirty="0">
                <a:solidFill>
                  <a:srgbClr val="7F7F7F"/>
                </a:solidFill>
                <a:latin typeface="Inter"/>
                <a:ea typeface="Inter"/>
                <a:cs typeface="Inter"/>
                <a:sym typeface="Inter"/>
              </a:rPr>
              <a:t>Dept of Computer Science &amp; Engineering AI-ML</a:t>
            </a:r>
            <a:endParaRPr lang="en-US" sz="1400" dirty="0"/>
          </a:p>
          <a:p>
            <a:pPr marL="0" marR="0" lvl="0" indent="0" algn="l" rtl="0">
              <a:lnSpc>
                <a:spcPct val="100000"/>
              </a:lnSpc>
              <a:spcBef>
                <a:spcPts val="0"/>
              </a:spcBef>
              <a:spcAft>
                <a:spcPts val="0"/>
              </a:spcAft>
              <a:buClr>
                <a:srgbClr val="7F7F7F"/>
              </a:buClr>
              <a:buSzPts val="1800"/>
              <a:buFont typeface="Open Sans"/>
              <a:buNone/>
            </a:pPr>
            <a:endParaRPr lang="en-US" sz="1400" b="0" i="0" u="none" strike="noStrike" cap="none" dirty="0">
              <a:solidFill>
                <a:srgbClr val="7F7F7F"/>
              </a:solidFill>
              <a:latin typeface="Inter"/>
              <a:ea typeface="Inter"/>
              <a:cs typeface="Inter"/>
              <a:sym typeface="Inter"/>
            </a:endParaRPr>
          </a:p>
        </p:txBody>
      </p:sp>
      <p:pic>
        <p:nvPicPr>
          <p:cNvPr id="8" name="Google Shape;39;p1">
            <a:extLst>
              <a:ext uri="{FF2B5EF4-FFF2-40B4-BE49-F238E27FC236}">
                <a16:creationId xmlns:a16="http://schemas.microsoft.com/office/drawing/2014/main" id="{F79EFC6E-79DB-4A8B-AB6E-A1C02ACB7026}"/>
              </a:ext>
            </a:extLst>
          </p:cNvPr>
          <p:cNvPicPr preferRelativeResize="0"/>
          <p:nvPr/>
        </p:nvPicPr>
        <p:blipFill rotWithShape="1">
          <a:blip r:embed="rId2">
            <a:alphaModFix/>
          </a:blip>
          <a:srcRect/>
          <a:stretch/>
        </p:blipFill>
        <p:spPr>
          <a:xfrm>
            <a:off x="9657588" y="5780138"/>
            <a:ext cx="2100001" cy="900000"/>
          </a:xfrm>
          <a:prstGeom prst="rect">
            <a:avLst/>
          </a:prstGeom>
          <a:noFill/>
          <a:ln>
            <a:noFill/>
          </a:ln>
        </p:spPr>
      </p:pic>
    </p:spTree>
    <p:extLst>
      <p:ext uri="{BB962C8B-B14F-4D97-AF65-F5344CB8AC3E}">
        <p14:creationId xmlns:p14="http://schemas.microsoft.com/office/powerpoint/2010/main" val="2907323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20"/>
          <p:cNvSpPr txBox="1"/>
          <p:nvPr/>
        </p:nvSpPr>
        <p:spPr>
          <a:xfrm>
            <a:off x="3288299" y="285268"/>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rgbClr val="007367"/>
                </a:solidFill>
                <a:latin typeface="Inter"/>
                <a:ea typeface="Inter"/>
                <a:cs typeface="Inter"/>
                <a:sym typeface="Inter"/>
              </a:rPr>
              <a:t>Problem Statement</a:t>
            </a:r>
            <a:endParaRPr sz="1400" b="0" i="0" u="none" strike="noStrike" cap="none" dirty="0">
              <a:solidFill>
                <a:srgbClr val="000000"/>
              </a:solidFill>
              <a:latin typeface="Inter"/>
              <a:ea typeface="Inter"/>
              <a:cs typeface="Inter"/>
              <a:sym typeface="Inter"/>
            </a:endParaRPr>
          </a:p>
        </p:txBody>
      </p:sp>
      <p:sp>
        <p:nvSpPr>
          <p:cNvPr id="57" name="Google Shape;57;p20"/>
          <p:cNvSpPr txBox="1"/>
          <p:nvPr/>
        </p:nvSpPr>
        <p:spPr>
          <a:xfrm>
            <a:off x="434410" y="6230138"/>
            <a:ext cx="5445279"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58" name="Google Shape;58;p20"/>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59" name="Google Shape;59;p20"/>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60" name="Google Shape;60;p20"/>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61" name="Google Shape;61;p20"/>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62" name="Google Shape;62;p20"/>
          <p:cNvSpPr txBox="1"/>
          <p:nvPr/>
        </p:nvSpPr>
        <p:spPr>
          <a:xfrm>
            <a:off x="775184" y="969560"/>
            <a:ext cx="10571921" cy="4261502"/>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0"/>
              </a:spcBef>
              <a:spcAft>
                <a:spcPts val="0"/>
              </a:spcAft>
              <a:buNone/>
            </a:pPr>
            <a:r>
              <a:rPr lang="en-US" sz="2400" dirty="0">
                <a:latin typeface="Times New Roman" panose="02020603050405020304" pitchFamily="18" charset="0"/>
                <a:cs typeface="Times New Roman" panose="02020603050405020304" pitchFamily="18" charset="0"/>
              </a:rPr>
              <a:t>Farmers in my village grow </a:t>
            </a:r>
            <a:r>
              <a:rPr lang="en-US" sz="2400" dirty="0" err="1">
                <a:latin typeface="Times New Roman" panose="02020603050405020304" pitchFamily="18" charset="0"/>
                <a:cs typeface="Times New Roman" panose="02020603050405020304" pitchFamily="18" charset="0"/>
              </a:rPr>
              <a:t>chilli</a:t>
            </a:r>
            <a:r>
              <a:rPr lang="en-US" sz="2400" dirty="0">
                <a:latin typeface="Times New Roman" panose="02020603050405020304" pitchFamily="18" charset="0"/>
                <a:cs typeface="Times New Roman" panose="02020603050405020304" pitchFamily="18" charset="0"/>
              </a:rPr>
              <a:t> (mirchi) every year, believing it guarantees high profits. However, continuous monocropping depletes soil fertility, reducing long-term yields. With high land rent (₹60,000 per acre) and limited awareness of crop rotation, farmers miss opportunities for better profits and sustainable farming. To solve this, our AI-powered Crop Rotation Advisor suggests alternative crops based on soil nutrients, climate, investment, and water availability, helping farmers improve soil health and maximize earnings.</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21"/>
          <p:cNvSpPr txBox="1"/>
          <p:nvPr/>
        </p:nvSpPr>
        <p:spPr>
          <a:xfrm>
            <a:off x="3247260" y="471972"/>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367"/>
                </a:solidFill>
                <a:latin typeface="Inter"/>
                <a:ea typeface="Inter"/>
                <a:cs typeface="Inter"/>
                <a:sym typeface="Inter"/>
              </a:rPr>
              <a:t>Objectives</a:t>
            </a:r>
            <a:endParaRPr lang="en-US" sz="1400" b="0" i="0" u="none" strike="noStrike" cap="none" dirty="0">
              <a:solidFill>
                <a:srgbClr val="000000"/>
              </a:solidFill>
              <a:latin typeface="Inter"/>
              <a:ea typeface="Inter"/>
              <a:cs typeface="Inter"/>
              <a:sym typeface="Inter"/>
            </a:endParaRPr>
          </a:p>
        </p:txBody>
      </p:sp>
      <p:sp>
        <p:nvSpPr>
          <p:cNvPr id="68" name="Google Shape;68;p21"/>
          <p:cNvSpPr txBox="1"/>
          <p:nvPr/>
        </p:nvSpPr>
        <p:spPr>
          <a:xfrm>
            <a:off x="434410" y="6230138"/>
            <a:ext cx="5415783"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69" name="Google Shape;69;p21"/>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70" name="Google Shape;70;p21"/>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1" name="Google Shape;71;p21"/>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2" name="Google Shape;72;p21"/>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3" name="Google Shape;73;p21"/>
          <p:cNvSpPr txBox="1"/>
          <p:nvPr/>
        </p:nvSpPr>
        <p:spPr>
          <a:xfrm>
            <a:off x="751491" y="1368537"/>
            <a:ext cx="10511201" cy="380298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50000"/>
              </a:lnSpc>
              <a:spcBef>
                <a:spcPts val="0"/>
              </a:spcBef>
              <a:spcAft>
                <a:spcPts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 develop an AI-based crop rotation recommendation system</a:t>
            </a:r>
            <a:r>
              <a:rPr lang="en-US" sz="2400" dirty="0">
                <a:latin typeface="Times New Roman" panose="02020603050405020304" pitchFamily="18" charset="0"/>
                <a:cs typeface="Times New Roman" panose="02020603050405020304" pitchFamily="18" charset="0"/>
              </a:rPr>
              <a:t> that suggests the best crops based on soil health, climate, and  water availability.</a:t>
            </a:r>
          </a:p>
          <a:p>
            <a:pPr marL="342900" marR="0" lvl="0" indent="-342900" algn="l" rtl="0">
              <a:lnSpc>
                <a:spcPct val="150000"/>
              </a:lnSpc>
              <a:spcBef>
                <a:spcPts val="0"/>
              </a:spcBef>
              <a:spcAft>
                <a:spcPts val="0"/>
              </a:spcAf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marR="0" lvl="0" indent="-342900" algn="l" rtl="0">
              <a:lnSpc>
                <a:spcPct val="150000"/>
              </a:lnSpc>
              <a:spcBef>
                <a:spcPts val="0"/>
              </a:spcBef>
              <a:spcAft>
                <a:spcPts val="0"/>
              </a:spcAf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To improve agricultural productivity and profitability</a:t>
            </a:r>
            <a:r>
              <a:rPr lang="en-US" sz="2400" dirty="0">
                <a:latin typeface="Times New Roman" panose="02020603050405020304" pitchFamily="18" charset="0"/>
                <a:cs typeface="Times New Roman" panose="02020603050405020304" pitchFamily="18" charset="0"/>
              </a:rPr>
              <a:t> by providing data-driven insights for sustainable farming practices.</a:t>
            </a:r>
            <a:endParaRPr sz="24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None/>
            </a:pPr>
            <a:endParaRPr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A19E1D54-A6FC-CAAD-BF89-C2FAC6ADBA8E}"/>
            </a:ext>
          </a:extLst>
        </p:cNvPr>
        <p:cNvGrpSpPr/>
        <p:nvPr/>
      </p:nvGrpSpPr>
      <p:grpSpPr>
        <a:xfrm>
          <a:off x="0" y="0"/>
          <a:ext cx="0" cy="0"/>
          <a:chOff x="0" y="0"/>
          <a:chExt cx="0" cy="0"/>
        </a:xfrm>
      </p:grpSpPr>
      <p:sp>
        <p:nvSpPr>
          <p:cNvPr id="67" name="Google Shape;67;p21">
            <a:extLst>
              <a:ext uri="{FF2B5EF4-FFF2-40B4-BE49-F238E27FC236}">
                <a16:creationId xmlns:a16="http://schemas.microsoft.com/office/drawing/2014/main" id="{E4FADBCB-BDB4-2B1E-C80E-3086B33E93E2}"/>
              </a:ext>
            </a:extLst>
          </p:cNvPr>
          <p:cNvSpPr txBox="1"/>
          <p:nvPr/>
        </p:nvSpPr>
        <p:spPr>
          <a:xfrm>
            <a:off x="3129273" y="354855"/>
            <a:ext cx="5565548"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rgbClr val="007367"/>
                </a:solidFill>
                <a:latin typeface="Inter"/>
                <a:ea typeface="Inter"/>
                <a:cs typeface="Inter"/>
                <a:sym typeface="Inter"/>
              </a:rPr>
              <a:t>R</a:t>
            </a:r>
            <a:r>
              <a:rPr lang="en-US" sz="3600" b="1" i="0" u="none" strike="noStrike" cap="none" dirty="0">
                <a:solidFill>
                  <a:srgbClr val="007367"/>
                </a:solidFill>
                <a:latin typeface="Inter"/>
                <a:ea typeface="Inter"/>
                <a:cs typeface="Inter"/>
                <a:sym typeface="Inter"/>
              </a:rPr>
              <a:t>equirement Analysis</a:t>
            </a:r>
            <a:endParaRPr sz="1400" b="0" i="0" u="none" strike="noStrike" cap="none" dirty="0">
              <a:solidFill>
                <a:srgbClr val="000000"/>
              </a:solidFill>
              <a:latin typeface="Inter"/>
              <a:ea typeface="Inter"/>
              <a:cs typeface="Inter"/>
              <a:sym typeface="Inter"/>
            </a:endParaRPr>
          </a:p>
        </p:txBody>
      </p:sp>
      <p:sp>
        <p:nvSpPr>
          <p:cNvPr id="68" name="Google Shape;68;p21">
            <a:extLst>
              <a:ext uri="{FF2B5EF4-FFF2-40B4-BE49-F238E27FC236}">
                <a16:creationId xmlns:a16="http://schemas.microsoft.com/office/drawing/2014/main" id="{B5410092-3D99-483B-75F3-5DCE118F952B}"/>
              </a:ext>
            </a:extLst>
          </p:cNvPr>
          <p:cNvSpPr txBox="1"/>
          <p:nvPr/>
        </p:nvSpPr>
        <p:spPr>
          <a:xfrm>
            <a:off x="434410" y="6239970"/>
            <a:ext cx="543544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69" name="Google Shape;69;p21">
            <a:extLst>
              <a:ext uri="{FF2B5EF4-FFF2-40B4-BE49-F238E27FC236}">
                <a16:creationId xmlns:a16="http://schemas.microsoft.com/office/drawing/2014/main" id="{E4EEE172-2FAB-BBF5-6688-6FB96612DB09}"/>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70" name="Google Shape;70;p21">
            <a:extLst>
              <a:ext uri="{FF2B5EF4-FFF2-40B4-BE49-F238E27FC236}">
                <a16:creationId xmlns:a16="http://schemas.microsoft.com/office/drawing/2014/main" id="{79387668-D954-4E60-C380-AFAED30E9575}"/>
              </a:ext>
            </a:extLst>
          </p:cNvPr>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1" name="Google Shape;71;p21">
            <a:extLst>
              <a:ext uri="{FF2B5EF4-FFF2-40B4-BE49-F238E27FC236}">
                <a16:creationId xmlns:a16="http://schemas.microsoft.com/office/drawing/2014/main" id="{A547A0D9-87FB-6726-8994-92A146A1EBEB}"/>
              </a:ext>
            </a:extLst>
          </p:cNvPr>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2" name="Google Shape;72;p21">
            <a:extLst>
              <a:ext uri="{FF2B5EF4-FFF2-40B4-BE49-F238E27FC236}">
                <a16:creationId xmlns:a16="http://schemas.microsoft.com/office/drawing/2014/main" id="{3C2434A7-E931-4D02-8F12-B96D1757B535}"/>
              </a:ext>
            </a:extLst>
          </p:cNvPr>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3" name="Google Shape;73;p21">
            <a:extLst>
              <a:ext uri="{FF2B5EF4-FFF2-40B4-BE49-F238E27FC236}">
                <a16:creationId xmlns:a16="http://schemas.microsoft.com/office/drawing/2014/main" id="{97E49C29-437C-EDD8-043D-40514BB951D5}"/>
              </a:ext>
            </a:extLst>
          </p:cNvPr>
          <p:cNvSpPr txBox="1"/>
          <p:nvPr/>
        </p:nvSpPr>
        <p:spPr>
          <a:xfrm>
            <a:off x="566531" y="1047502"/>
            <a:ext cx="10813268" cy="5068163"/>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800" b="1" dirty="0">
                <a:latin typeface="Times New Roman" panose="02020603050405020304" pitchFamily="18" charset="0"/>
                <a:cs typeface="Times New Roman" panose="02020603050405020304" pitchFamily="18" charset="0"/>
              </a:rPr>
              <a:t>Hardware Requirements:</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computer with 8GB RAM</a:t>
            </a:r>
            <a:endParaRPr lang="en-US" sz="2000" b="1"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Processor:</a:t>
            </a:r>
            <a:r>
              <a:rPr lang="en-US" sz="2000" dirty="0">
                <a:latin typeface="Times New Roman" panose="02020603050405020304" pitchFamily="18" charset="0"/>
                <a:cs typeface="Times New Roman" panose="02020603050405020304" pitchFamily="18" charset="0"/>
              </a:rPr>
              <a:t> Intel i5</a:t>
            </a:r>
            <a:endParaRPr lang="en-US" sz="1800" b="1" dirty="0">
              <a:latin typeface="Times New Roman" panose="02020603050405020304" pitchFamily="18" charset="0"/>
              <a:cs typeface="Times New Roman" panose="02020603050405020304" pitchFamily="18" charset="0"/>
              <a:sym typeface="Times New Roman"/>
            </a:endParaRPr>
          </a:p>
          <a:p>
            <a:pPr marR="0" lvl="0" algn="l" rtl="0">
              <a:lnSpc>
                <a:spcPct val="150000"/>
              </a:lnSpc>
              <a:spcBef>
                <a:spcPts val="0"/>
              </a:spcBef>
              <a:spcAft>
                <a:spcPts val="0"/>
              </a:spcAft>
            </a:pPr>
            <a:r>
              <a:rPr lang="en-US" sz="2800" b="1" dirty="0">
                <a:latin typeface="Times New Roman" panose="02020603050405020304" pitchFamily="18" charset="0"/>
                <a:cs typeface="Times New Roman" panose="02020603050405020304" pitchFamily="18" charset="0"/>
              </a:rPr>
              <a:t>Software Requirements:</a:t>
            </a:r>
            <a:endParaRPr lang="en-US" sz="24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Operating System</a:t>
            </a:r>
            <a:r>
              <a:rPr lang="en-US" altLang="en-US" sz="2000" dirty="0">
                <a:latin typeface="Times New Roman" panose="02020603050405020304" pitchFamily="18" charset="0"/>
                <a:cs typeface="Times New Roman" panose="02020603050405020304" pitchFamily="18" charset="0"/>
              </a:rPr>
              <a:t>: Windows Family.</a:t>
            </a:r>
            <a:endParaRPr lang="en-US" sz="2000" b="1" dirty="0">
              <a:latin typeface="Times New Roman" panose="02020603050405020304" pitchFamily="18" charset="0"/>
              <a:cs typeface="Times New Roman" panose="02020603050405020304" pitchFamily="18" charset="0"/>
              <a:sym typeface="Times New Roman"/>
            </a:endParaRPr>
          </a:p>
          <a:p>
            <a:pPr marL="285750" marR="0" lvl="0" indent="-285750" algn="l" rtl="0">
              <a:lnSpc>
                <a:spcPct val="150000"/>
              </a:lnSpc>
              <a:spcBef>
                <a:spcPts val="0"/>
              </a:spcBef>
              <a:spcAft>
                <a:spcPts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Programming Language:</a:t>
            </a:r>
            <a:r>
              <a:rPr lang="en-US" sz="2000" dirty="0">
                <a:latin typeface="Times New Roman" panose="02020603050405020304" pitchFamily="18" charset="0"/>
                <a:cs typeface="Times New Roman" panose="02020603050405020304" pitchFamily="18" charset="0"/>
              </a:rPr>
              <a:t> Python (for model development).</a:t>
            </a:r>
          </a:p>
          <a:p>
            <a:pPr marL="285750" marR="0" lvl="0" indent="-285750" algn="l" rtl="0">
              <a:lnSpc>
                <a:spcPct val="150000"/>
              </a:lnSpc>
              <a:spcBef>
                <a:spcPts val="0"/>
              </a:spcBef>
              <a:spcAft>
                <a:spcPts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Frontend Development:</a:t>
            </a:r>
            <a:r>
              <a:rPr lang="en-US" sz="2000" dirty="0">
                <a:latin typeface="Times New Roman" panose="02020603050405020304" pitchFamily="18" charset="0"/>
                <a:cs typeface="Times New Roman" panose="02020603050405020304" pitchFamily="18" charset="0"/>
              </a:rPr>
              <a:t> HTML, CSS, JavaScript (for web interface).</a:t>
            </a:r>
          </a:p>
          <a:p>
            <a:pPr marL="285750" marR="0" lvl="0" indent="-285750" algn="l" rtl="0">
              <a:lnSpc>
                <a:spcPct val="150000"/>
              </a:lnSpc>
              <a:spcBef>
                <a:spcPts val="0"/>
              </a:spcBef>
              <a:spcAft>
                <a:spcPts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MongoDB</a:t>
            </a:r>
          </a:p>
          <a:p>
            <a:pPr marL="285750" marR="0" lvl="0" indent="-285750" algn="l" rtl="0">
              <a:lnSpc>
                <a:spcPct val="150000"/>
              </a:lnSpc>
              <a:spcBef>
                <a:spcPts val="0"/>
              </a:spcBef>
              <a:spcAft>
                <a:spcPts val="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Backend Framework:</a:t>
            </a:r>
            <a:r>
              <a:rPr lang="en-US" sz="2000" dirty="0">
                <a:latin typeface="Times New Roman" panose="02020603050405020304" pitchFamily="18" charset="0"/>
                <a:cs typeface="Times New Roman" panose="02020603050405020304" pitchFamily="18" charset="0"/>
              </a:rPr>
              <a:t> Node.js </a:t>
            </a: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8366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7009E35B-063F-1CB1-D2C6-4CE3B53029DD}"/>
            </a:ext>
          </a:extLst>
        </p:cNvPr>
        <p:cNvGrpSpPr/>
        <p:nvPr/>
      </p:nvGrpSpPr>
      <p:grpSpPr>
        <a:xfrm>
          <a:off x="0" y="0"/>
          <a:ext cx="0" cy="0"/>
          <a:chOff x="0" y="0"/>
          <a:chExt cx="0" cy="0"/>
        </a:xfrm>
      </p:grpSpPr>
      <p:sp>
        <p:nvSpPr>
          <p:cNvPr id="67" name="Google Shape;67;p21">
            <a:extLst>
              <a:ext uri="{FF2B5EF4-FFF2-40B4-BE49-F238E27FC236}">
                <a16:creationId xmlns:a16="http://schemas.microsoft.com/office/drawing/2014/main" id="{DEC95A6C-AB18-AD06-FD39-ED0C509ED099}"/>
              </a:ext>
            </a:extLst>
          </p:cNvPr>
          <p:cNvSpPr txBox="1"/>
          <p:nvPr/>
        </p:nvSpPr>
        <p:spPr>
          <a:xfrm>
            <a:off x="3129273" y="354855"/>
            <a:ext cx="5244706"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rgbClr val="007367"/>
                </a:solidFill>
                <a:latin typeface="Inter"/>
                <a:ea typeface="Inter"/>
                <a:cs typeface="Times New Roman" panose="02020603050405020304" pitchFamily="18" charset="0"/>
                <a:sym typeface="Inter"/>
              </a:rPr>
              <a:t>S</a:t>
            </a:r>
            <a:r>
              <a:rPr lang="en-US" sz="3600" b="1" i="0" u="none" strike="noStrike" cap="none" dirty="0">
                <a:solidFill>
                  <a:srgbClr val="007367"/>
                </a:solidFill>
                <a:latin typeface="Inter"/>
                <a:ea typeface="Inter"/>
                <a:cs typeface="Times New Roman" panose="02020603050405020304" pitchFamily="18" charset="0"/>
                <a:sym typeface="Inter"/>
              </a:rPr>
              <a:t>ystem Architecture</a:t>
            </a:r>
            <a:endParaRPr sz="1400" b="0" i="0" u="none" strike="noStrike" cap="none" dirty="0">
              <a:solidFill>
                <a:srgbClr val="000000"/>
              </a:solidFill>
              <a:latin typeface="Inter"/>
              <a:ea typeface="Inter"/>
              <a:cs typeface="Times New Roman" panose="02020603050405020304" pitchFamily="18" charset="0"/>
              <a:sym typeface="Inter"/>
            </a:endParaRPr>
          </a:p>
        </p:txBody>
      </p:sp>
      <p:sp>
        <p:nvSpPr>
          <p:cNvPr id="68" name="Google Shape;68;p21">
            <a:extLst>
              <a:ext uri="{FF2B5EF4-FFF2-40B4-BE49-F238E27FC236}">
                <a16:creationId xmlns:a16="http://schemas.microsoft.com/office/drawing/2014/main" id="{F8933795-1195-38DA-8509-D7C7AF567CB0}"/>
              </a:ext>
            </a:extLst>
          </p:cNvPr>
          <p:cNvSpPr txBox="1"/>
          <p:nvPr/>
        </p:nvSpPr>
        <p:spPr>
          <a:xfrm>
            <a:off x="434410" y="6230138"/>
            <a:ext cx="5404915"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69" name="Google Shape;69;p21">
            <a:extLst>
              <a:ext uri="{FF2B5EF4-FFF2-40B4-BE49-F238E27FC236}">
                <a16:creationId xmlns:a16="http://schemas.microsoft.com/office/drawing/2014/main" id="{06F5DEB2-C094-04B2-ACC4-9E7F8BEE2EE1}"/>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70" name="Google Shape;70;p21">
            <a:extLst>
              <a:ext uri="{FF2B5EF4-FFF2-40B4-BE49-F238E27FC236}">
                <a16:creationId xmlns:a16="http://schemas.microsoft.com/office/drawing/2014/main" id="{7A3A1440-C763-DAAE-4854-CC3EA177B9C0}"/>
              </a:ext>
            </a:extLst>
          </p:cNvPr>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1" name="Google Shape;71;p21">
            <a:extLst>
              <a:ext uri="{FF2B5EF4-FFF2-40B4-BE49-F238E27FC236}">
                <a16:creationId xmlns:a16="http://schemas.microsoft.com/office/drawing/2014/main" id="{B541E1DA-A28B-CEFF-6D60-FA6FD49F82FC}"/>
              </a:ext>
            </a:extLst>
          </p:cNvPr>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2" name="Google Shape;72;p21">
            <a:extLst>
              <a:ext uri="{FF2B5EF4-FFF2-40B4-BE49-F238E27FC236}">
                <a16:creationId xmlns:a16="http://schemas.microsoft.com/office/drawing/2014/main" id="{CD8DDB0F-D50D-96B6-3090-2BDF5A49DC64}"/>
              </a:ext>
            </a:extLst>
          </p:cNvPr>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3" name="Google Shape;73;p21">
            <a:extLst>
              <a:ext uri="{FF2B5EF4-FFF2-40B4-BE49-F238E27FC236}">
                <a16:creationId xmlns:a16="http://schemas.microsoft.com/office/drawing/2014/main" id="{EE3A0BA2-9E63-6B63-5F96-2AF5DCC41BE7}"/>
              </a:ext>
            </a:extLst>
          </p:cNvPr>
          <p:cNvSpPr txBox="1"/>
          <p:nvPr/>
        </p:nvSpPr>
        <p:spPr>
          <a:xfrm>
            <a:off x="566531" y="1575903"/>
            <a:ext cx="10813268" cy="3967393"/>
          </a:xfrm>
          <a:prstGeom prst="rect">
            <a:avLst/>
          </a:prstGeom>
          <a:noFill/>
          <a:ln>
            <a:noFill/>
          </a:ln>
        </p:spPr>
        <p:txBody>
          <a:bodyPr spcFirstLastPara="1" wrap="square" lIns="91425" tIns="45700" rIns="91425" bIns="45700" anchor="t" anchorCtr="0">
            <a:noAutofit/>
          </a:bodyPr>
          <a:lstStyle/>
          <a:p>
            <a:pPr marL="514350" marR="0" lvl="0" indent="-514350" algn="l" rtl="0">
              <a:lnSpc>
                <a:spcPct val="150000"/>
              </a:lnSpc>
              <a:spcBef>
                <a:spcPts val="0"/>
              </a:spcBef>
              <a:spcAft>
                <a:spcPts val="0"/>
              </a:spcAft>
              <a:buAutoNum type="arabicPeriod"/>
            </a:pPr>
            <a:r>
              <a:rPr lang="en-US" sz="2400" dirty="0">
                <a:latin typeface="Times New Roman" panose="02020603050405020304" pitchFamily="18" charset="0"/>
                <a:cs typeface="Times New Roman" panose="02020603050405020304" pitchFamily="18" charset="0"/>
              </a:rPr>
              <a:t>Data Collection &amp; Preprocessing</a:t>
            </a:r>
          </a:p>
          <a:p>
            <a:pPr marL="514350" marR="0" lvl="0" indent="-514350" algn="l" rtl="0">
              <a:lnSpc>
                <a:spcPct val="150000"/>
              </a:lnSpc>
              <a:spcBef>
                <a:spcPts val="0"/>
              </a:spcBef>
              <a:spcAft>
                <a:spcPts val="0"/>
              </a:spcAft>
              <a:buAutoNum type="arabicPeriod"/>
            </a:pPr>
            <a:r>
              <a:rPr lang="en-US" sz="2400" dirty="0">
                <a:latin typeface="Times New Roman" panose="02020603050405020304" pitchFamily="18" charset="0"/>
                <a:cs typeface="Times New Roman" panose="02020603050405020304" pitchFamily="18" charset="0"/>
              </a:rPr>
              <a:t>ANN Model</a:t>
            </a:r>
          </a:p>
          <a:p>
            <a:pPr marL="514350" marR="0" lvl="0" indent="-514350" algn="l" rtl="0">
              <a:lnSpc>
                <a:spcPct val="150000"/>
              </a:lnSpc>
              <a:spcBef>
                <a:spcPts val="0"/>
              </a:spcBef>
              <a:spcAft>
                <a:spcPts val="0"/>
              </a:spcAft>
              <a:buAutoNum type="arabicPeriod"/>
            </a:pPr>
            <a:r>
              <a:rPr lang="en-US" sz="2400" dirty="0">
                <a:latin typeface="Times New Roman" panose="02020603050405020304" pitchFamily="18" charset="0"/>
                <a:cs typeface="Times New Roman" panose="02020603050405020304" pitchFamily="18" charset="0"/>
              </a:rPr>
              <a:t>Web Application Development</a:t>
            </a:r>
          </a:p>
          <a:p>
            <a:pPr marL="514350" marR="0" lvl="0" indent="-514350" algn="l" rtl="0">
              <a:lnSpc>
                <a:spcPct val="150000"/>
              </a:lnSpc>
              <a:spcBef>
                <a:spcPts val="0"/>
              </a:spcBef>
              <a:spcAft>
                <a:spcPts val="0"/>
              </a:spcAft>
              <a:buAutoNum type="arabicPeriod"/>
            </a:pPr>
            <a:r>
              <a:rPr lang="en-US" sz="2400" dirty="0">
                <a:latin typeface="Times New Roman" panose="02020603050405020304" pitchFamily="18" charset="0"/>
                <a:cs typeface="Times New Roman" panose="02020603050405020304" pitchFamily="18" charset="0"/>
              </a:rPr>
              <a:t>Prediction </a:t>
            </a:r>
          </a:p>
          <a:p>
            <a:pPr marL="514350" marR="0" lvl="0" indent="-514350" algn="l" rtl="0">
              <a:lnSpc>
                <a:spcPct val="150000"/>
              </a:lnSpc>
              <a:spcBef>
                <a:spcPts val="0"/>
              </a:spcBef>
              <a:spcAft>
                <a:spcPts val="0"/>
              </a:spcAft>
              <a:buAutoNum type="arabicPeriod"/>
            </a:pPr>
            <a:r>
              <a:rPr lang="en-US" sz="2400" dirty="0">
                <a:latin typeface="Times New Roman" panose="02020603050405020304" pitchFamily="18" charset="0"/>
                <a:cs typeface="Times New Roman" panose="02020603050405020304" pitchFamily="18" charset="0"/>
              </a:rPr>
              <a:t>Recommendation</a:t>
            </a:r>
          </a:p>
          <a:p>
            <a:pPr marL="514350" marR="0" lvl="0" indent="-514350" algn="l" rtl="0">
              <a:lnSpc>
                <a:spcPct val="150000"/>
              </a:lnSpc>
              <a:spcBef>
                <a:spcPts val="0"/>
              </a:spcBef>
              <a:spcAft>
                <a:spcPts val="0"/>
              </a:spcAft>
              <a:buAutoNum type="arabicPeriod"/>
            </a:pPr>
            <a:endParaRPr lang="en-US" sz="2400" dirty="0">
              <a:latin typeface="Times New Roman" panose="02020603050405020304" pitchFamily="18" charset="0"/>
              <a:cs typeface="Times New Roman" panose="02020603050405020304" pitchFamily="18" charset="0"/>
            </a:endParaRPr>
          </a:p>
          <a:p>
            <a:pPr marR="0" lvl="0" algn="l" rtl="0">
              <a:lnSpc>
                <a:spcPct val="150000"/>
              </a:lnSpc>
              <a:spcBef>
                <a:spcPts val="0"/>
              </a:spcBef>
              <a:spcAft>
                <a:spcPts val="0"/>
              </a:spcAft>
            </a:pPr>
            <a:endParaRPr sz="24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28563886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a:extLst>
            <a:ext uri="{FF2B5EF4-FFF2-40B4-BE49-F238E27FC236}">
              <a16:creationId xmlns:a16="http://schemas.microsoft.com/office/drawing/2014/main" id="{223878FC-B123-463D-02F2-D602A813F390}"/>
            </a:ext>
          </a:extLst>
        </p:cNvPr>
        <p:cNvGrpSpPr/>
        <p:nvPr/>
      </p:nvGrpSpPr>
      <p:grpSpPr>
        <a:xfrm>
          <a:off x="0" y="0"/>
          <a:ext cx="0" cy="0"/>
          <a:chOff x="0" y="0"/>
          <a:chExt cx="0" cy="0"/>
        </a:xfrm>
      </p:grpSpPr>
      <p:sp>
        <p:nvSpPr>
          <p:cNvPr id="67" name="Google Shape;67;p21">
            <a:extLst>
              <a:ext uri="{FF2B5EF4-FFF2-40B4-BE49-F238E27FC236}">
                <a16:creationId xmlns:a16="http://schemas.microsoft.com/office/drawing/2014/main" id="{EF801E88-F78A-BFF1-991F-422F176194A5}"/>
              </a:ext>
            </a:extLst>
          </p:cNvPr>
          <p:cNvSpPr txBox="1"/>
          <p:nvPr/>
        </p:nvSpPr>
        <p:spPr>
          <a:xfrm>
            <a:off x="3129273" y="354855"/>
            <a:ext cx="47898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dirty="0">
                <a:solidFill>
                  <a:srgbClr val="007367"/>
                </a:solidFill>
                <a:latin typeface="Inter"/>
                <a:ea typeface="Inter"/>
                <a:cs typeface="Inter"/>
                <a:sym typeface="Inter"/>
              </a:rPr>
              <a:t>Design Strategy</a:t>
            </a:r>
            <a:endParaRPr sz="1400" b="0" i="0" u="none" strike="noStrike" cap="none" dirty="0">
              <a:solidFill>
                <a:srgbClr val="000000"/>
              </a:solidFill>
              <a:latin typeface="Inter"/>
              <a:ea typeface="Inter"/>
              <a:cs typeface="Inter"/>
              <a:sym typeface="Inter"/>
            </a:endParaRPr>
          </a:p>
        </p:txBody>
      </p:sp>
      <p:sp>
        <p:nvSpPr>
          <p:cNvPr id="68" name="Google Shape;68;p21">
            <a:extLst>
              <a:ext uri="{FF2B5EF4-FFF2-40B4-BE49-F238E27FC236}">
                <a16:creationId xmlns:a16="http://schemas.microsoft.com/office/drawing/2014/main" id="{B20BD6A4-0760-B81D-8D47-88EFF1CC8038}"/>
              </a:ext>
            </a:extLst>
          </p:cNvPr>
          <p:cNvSpPr txBox="1"/>
          <p:nvPr/>
        </p:nvSpPr>
        <p:spPr>
          <a:xfrm>
            <a:off x="434410" y="6230138"/>
            <a:ext cx="5372831"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lang="en-US" sz="1800" dirty="0"/>
          </a:p>
          <a:p>
            <a:pPr marL="0" marR="0" lvl="0" indent="0" algn="l" rtl="0">
              <a:lnSpc>
                <a:spcPct val="100000"/>
              </a:lnSpc>
              <a:spcBef>
                <a:spcPts val="0"/>
              </a:spcBef>
              <a:spcAft>
                <a:spcPts val="0"/>
              </a:spcAft>
              <a:buClr>
                <a:srgbClr val="7F7F7F"/>
              </a:buClr>
              <a:buSzPts val="1800"/>
              <a:buFont typeface="Open Sans"/>
              <a:buNone/>
            </a:pPr>
            <a:endParaRPr lang="en-US" sz="1800" b="0" i="0" u="none" strike="noStrike" cap="none" dirty="0">
              <a:solidFill>
                <a:srgbClr val="7F7F7F"/>
              </a:solidFill>
              <a:latin typeface="Inter"/>
              <a:ea typeface="Inter"/>
              <a:cs typeface="Inter"/>
              <a:sym typeface="Inter"/>
            </a:endParaRPr>
          </a:p>
        </p:txBody>
      </p:sp>
      <p:pic>
        <p:nvPicPr>
          <p:cNvPr id="69" name="Google Shape;69;p21">
            <a:extLst>
              <a:ext uri="{FF2B5EF4-FFF2-40B4-BE49-F238E27FC236}">
                <a16:creationId xmlns:a16="http://schemas.microsoft.com/office/drawing/2014/main" id="{0B426A15-88A0-B6E0-7431-3FE61C821353}"/>
              </a:ext>
            </a:extLst>
          </p:cNvPr>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70" name="Google Shape;70;p21">
            <a:extLst>
              <a:ext uri="{FF2B5EF4-FFF2-40B4-BE49-F238E27FC236}">
                <a16:creationId xmlns:a16="http://schemas.microsoft.com/office/drawing/2014/main" id="{14745C4B-7ABC-9D28-5487-27AE38224E2B}"/>
              </a:ext>
            </a:extLst>
          </p:cNvPr>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1" name="Google Shape;71;p21">
            <a:extLst>
              <a:ext uri="{FF2B5EF4-FFF2-40B4-BE49-F238E27FC236}">
                <a16:creationId xmlns:a16="http://schemas.microsoft.com/office/drawing/2014/main" id="{90AD125F-90A4-74A8-DD61-0919781B1985}"/>
              </a:ext>
            </a:extLst>
          </p:cNvPr>
          <p:cNvSpPr txBox="1"/>
          <p:nvPr/>
        </p:nvSpPr>
        <p:spPr>
          <a:xfrm>
            <a:off x="812202" y="1537902"/>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2" name="Google Shape;72;p21">
            <a:extLst>
              <a:ext uri="{FF2B5EF4-FFF2-40B4-BE49-F238E27FC236}">
                <a16:creationId xmlns:a16="http://schemas.microsoft.com/office/drawing/2014/main" id="{46BFF76F-1116-7D73-6641-75FC0A1D806B}"/>
              </a:ext>
            </a:extLst>
          </p:cNvPr>
          <p:cNvSpPr txBox="1"/>
          <p:nvPr/>
        </p:nvSpPr>
        <p:spPr>
          <a:xfrm>
            <a:off x="1639966" y="1168400"/>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73" name="Google Shape;73;p21">
            <a:extLst>
              <a:ext uri="{FF2B5EF4-FFF2-40B4-BE49-F238E27FC236}">
                <a16:creationId xmlns:a16="http://schemas.microsoft.com/office/drawing/2014/main" id="{AF6C3685-3CB0-6758-2D07-6004A29BA91C}"/>
              </a:ext>
            </a:extLst>
          </p:cNvPr>
          <p:cNvSpPr txBox="1"/>
          <p:nvPr/>
        </p:nvSpPr>
        <p:spPr>
          <a:xfrm>
            <a:off x="566531" y="1281795"/>
            <a:ext cx="10813268" cy="42615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strike="noStrike" cap="none" dirty="0">
              <a:solidFill>
                <a:srgbClr val="000000"/>
              </a:solidFill>
              <a:latin typeface="Times New Roman"/>
              <a:ea typeface="Times New Roman"/>
              <a:cs typeface="Times New Roman"/>
              <a:sym typeface="Times New Roman"/>
            </a:endParaRPr>
          </a:p>
        </p:txBody>
      </p:sp>
      <p:pic>
        <p:nvPicPr>
          <p:cNvPr id="3" name="Picture 2">
            <a:extLst>
              <a:ext uri="{FF2B5EF4-FFF2-40B4-BE49-F238E27FC236}">
                <a16:creationId xmlns:a16="http://schemas.microsoft.com/office/drawing/2014/main" id="{0404A6F2-16EC-8AF7-8D8F-8195477C7FD4}"/>
              </a:ext>
            </a:extLst>
          </p:cNvPr>
          <p:cNvPicPr>
            <a:picLocks noChangeAspect="1"/>
          </p:cNvPicPr>
          <p:nvPr/>
        </p:nvPicPr>
        <p:blipFill>
          <a:blip r:embed="rId4"/>
          <a:stretch>
            <a:fillRect/>
          </a:stretch>
        </p:blipFill>
        <p:spPr>
          <a:xfrm>
            <a:off x="929308" y="1841022"/>
            <a:ext cx="10209134" cy="2566220"/>
          </a:xfrm>
          <a:prstGeom prst="rect">
            <a:avLst/>
          </a:prstGeom>
        </p:spPr>
      </p:pic>
    </p:spTree>
    <p:extLst>
      <p:ext uri="{BB962C8B-B14F-4D97-AF65-F5344CB8AC3E}">
        <p14:creationId xmlns:p14="http://schemas.microsoft.com/office/powerpoint/2010/main" val="3892675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3"/>
          <p:cNvSpPr txBox="1"/>
          <p:nvPr/>
        </p:nvSpPr>
        <p:spPr>
          <a:xfrm>
            <a:off x="2832747" y="16487"/>
            <a:ext cx="6168043"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dirty="0">
                <a:solidFill>
                  <a:srgbClr val="007367"/>
                </a:solidFill>
                <a:latin typeface="Inter"/>
                <a:ea typeface="Inter"/>
                <a:cs typeface="Inter"/>
                <a:sym typeface="Inter"/>
              </a:rPr>
              <a:t>Status of Implementation</a:t>
            </a:r>
            <a:endParaRPr lang="en-US" sz="3600" b="1" i="0" u="none" strike="noStrike" cap="none" dirty="0">
              <a:solidFill>
                <a:srgbClr val="007367"/>
              </a:solidFill>
              <a:latin typeface="Inter"/>
              <a:ea typeface="Inter"/>
              <a:cs typeface="Inter"/>
              <a:sym typeface="Inter"/>
            </a:endParaRPr>
          </a:p>
        </p:txBody>
      </p:sp>
      <p:sp>
        <p:nvSpPr>
          <p:cNvPr id="90" name="Google Shape;90;p23"/>
          <p:cNvSpPr txBox="1"/>
          <p:nvPr/>
        </p:nvSpPr>
        <p:spPr>
          <a:xfrm>
            <a:off x="434411" y="6230138"/>
            <a:ext cx="5501168"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7F7F7F"/>
                </a:solidFill>
                <a:latin typeface="Inter"/>
                <a:ea typeface="Inter"/>
                <a:cs typeface="Inter"/>
                <a:sym typeface="Inter"/>
              </a:rPr>
              <a:t>Dept of Computer Science &amp; Engineering AI-ML</a:t>
            </a:r>
            <a:endParaRPr dirty="0"/>
          </a:p>
          <a:p>
            <a:pPr marL="0" marR="0" lvl="0" indent="0" algn="l" rtl="0">
              <a:lnSpc>
                <a:spcPct val="100000"/>
              </a:lnSpc>
              <a:spcBef>
                <a:spcPts val="0"/>
              </a:spcBef>
              <a:spcAft>
                <a:spcPts val="0"/>
              </a:spcAft>
              <a:buClr>
                <a:srgbClr val="7F7F7F"/>
              </a:buClr>
              <a:buSzPts val="1800"/>
              <a:buFont typeface="Open Sans"/>
              <a:buNone/>
            </a:pPr>
            <a:endParaRPr sz="1800" b="0" i="0" u="none" strike="noStrike" cap="none" dirty="0">
              <a:solidFill>
                <a:srgbClr val="7F7F7F"/>
              </a:solidFill>
              <a:latin typeface="Inter"/>
              <a:ea typeface="Inter"/>
              <a:cs typeface="Inter"/>
              <a:sym typeface="Inter"/>
            </a:endParaRPr>
          </a:p>
        </p:txBody>
      </p:sp>
      <p:pic>
        <p:nvPicPr>
          <p:cNvPr id="91" name="Google Shape;91;p23"/>
          <p:cNvPicPr preferRelativeResize="0"/>
          <p:nvPr/>
        </p:nvPicPr>
        <p:blipFill rotWithShape="1">
          <a:blip r:embed="rId3">
            <a:alphaModFix/>
          </a:blip>
          <a:srcRect/>
          <a:stretch/>
        </p:blipFill>
        <p:spPr>
          <a:xfrm>
            <a:off x="9657588" y="5780138"/>
            <a:ext cx="2100001" cy="900000"/>
          </a:xfrm>
          <a:prstGeom prst="rect">
            <a:avLst/>
          </a:prstGeom>
          <a:noFill/>
          <a:ln>
            <a:noFill/>
          </a:ln>
        </p:spPr>
      </p:pic>
      <p:sp>
        <p:nvSpPr>
          <p:cNvPr id="92" name="Google Shape;92;p23"/>
          <p:cNvSpPr txBox="1"/>
          <p:nvPr/>
        </p:nvSpPr>
        <p:spPr>
          <a:xfrm>
            <a:off x="690770" y="1575904"/>
            <a:ext cx="10571922" cy="441739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93" name="Google Shape;93;p23"/>
          <p:cNvSpPr txBox="1"/>
          <p:nvPr/>
        </p:nvSpPr>
        <p:spPr>
          <a:xfrm>
            <a:off x="812202" y="1557566"/>
            <a:ext cx="10209134" cy="484812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None/>
            </a:pPr>
            <a:endParaRPr sz="2300" b="0" i="0" u="none" strike="noStrike" cap="none">
              <a:solidFill>
                <a:srgbClr val="000000"/>
              </a:solidFill>
              <a:latin typeface="Arial"/>
              <a:ea typeface="Arial"/>
              <a:cs typeface="Arial"/>
              <a:sym typeface="Arial"/>
            </a:endParaRPr>
          </a:p>
        </p:txBody>
      </p:sp>
      <p:sp>
        <p:nvSpPr>
          <p:cNvPr id="94" name="Google Shape;94;p23"/>
          <p:cNvSpPr txBox="1"/>
          <p:nvPr/>
        </p:nvSpPr>
        <p:spPr>
          <a:xfrm>
            <a:off x="7195811" y="987901"/>
            <a:ext cx="4561025" cy="4848126"/>
          </a:xfrm>
          <a:prstGeom prst="rect">
            <a:avLst/>
          </a:prstGeom>
          <a:noFill/>
          <a:ln>
            <a:noFill/>
          </a:ln>
        </p:spPr>
        <p:txBody>
          <a:bodyPr spcFirstLastPara="1" wrap="square" lIns="91425" tIns="45700" rIns="91425" bIns="45700" anchor="t" anchorCtr="0">
            <a:noAutofit/>
          </a:bodyPr>
          <a:lstStyle/>
          <a:p>
            <a:pPr marL="285750" marR="0" lvl="0" indent="-285750" algn="l" rtl="0">
              <a:lnSpc>
                <a:spcPct val="100000"/>
              </a:lnSpc>
              <a:spcBef>
                <a:spcPts val="0"/>
              </a:spcBef>
              <a:spcAft>
                <a:spcPts val="0"/>
              </a:spcAf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lvl="3"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login the web application.</a:t>
            </a:r>
          </a:p>
          <a:p>
            <a:pPr marR="0" lvl="0" algn="l" rtl="0">
              <a:lnSpc>
                <a:spcPct val="100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p:txBody>
      </p:sp>
      <p:sp>
        <p:nvSpPr>
          <p:cNvPr id="95" name="Google Shape;95;p23"/>
          <p:cNvSpPr txBox="1"/>
          <p:nvPr/>
        </p:nvSpPr>
        <p:spPr>
          <a:xfrm>
            <a:off x="854111" y="3135728"/>
            <a:ext cx="4900204" cy="2141736"/>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pP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08720B5-2A13-70F3-2967-05235323606F}"/>
              </a:ext>
            </a:extLst>
          </p:cNvPr>
          <p:cNvPicPr>
            <a:picLocks noChangeAspect="1"/>
          </p:cNvPicPr>
          <p:nvPr/>
        </p:nvPicPr>
        <p:blipFill>
          <a:blip r:embed="rId4"/>
          <a:srcRect l="5277" t="2498" r="4587" b="1740"/>
          <a:stretch/>
        </p:blipFill>
        <p:spPr>
          <a:xfrm>
            <a:off x="6978334" y="1817616"/>
            <a:ext cx="4416856" cy="3668412"/>
          </a:xfrm>
          <a:prstGeom prst="rect">
            <a:avLst/>
          </a:prstGeom>
        </p:spPr>
      </p:pic>
      <p:pic>
        <p:nvPicPr>
          <p:cNvPr id="4" name="Picture 3">
            <a:extLst>
              <a:ext uri="{FF2B5EF4-FFF2-40B4-BE49-F238E27FC236}">
                <a16:creationId xmlns:a16="http://schemas.microsoft.com/office/drawing/2014/main" id="{C62A7F26-78A9-8F7C-6CB9-BA338EFBE1A1}"/>
              </a:ext>
            </a:extLst>
          </p:cNvPr>
          <p:cNvPicPr>
            <a:picLocks noChangeAspect="1"/>
          </p:cNvPicPr>
          <p:nvPr/>
        </p:nvPicPr>
        <p:blipFill>
          <a:blip r:embed="rId5"/>
          <a:stretch>
            <a:fillRect/>
          </a:stretch>
        </p:blipFill>
        <p:spPr>
          <a:xfrm>
            <a:off x="929308" y="1470693"/>
            <a:ext cx="4416856" cy="4652466"/>
          </a:xfrm>
          <a:prstGeom prst="rect">
            <a:avLst/>
          </a:prstGeom>
        </p:spPr>
      </p:pic>
      <p:sp>
        <p:nvSpPr>
          <p:cNvPr id="5" name="TextBox 4">
            <a:extLst>
              <a:ext uri="{FF2B5EF4-FFF2-40B4-BE49-F238E27FC236}">
                <a16:creationId xmlns:a16="http://schemas.microsoft.com/office/drawing/2014/main" id="{2B6DCDCC-C690-B830-150C-E995331B1B82}"/>
              </a:ext>
            </a:extLst>
          </p:cNvPr>
          <p:cNvSpPr txBox="1"/>
          <p:nvPr/>
        </p:nvSpPr>
        <p:spPr>
          <a:xfrm>
            <a:off x="1948851" y="1043737"/>
            <a:ext cx="1946367" cy="400110"/>
          </a:xfrm>
          <a:prstGeom prst="rect">
            <a:avLst/>
          </a:prstGeom>
          <a:noFill/>
        </p:spPr>
        <p:txBody>
          <a:bodyPr wrap="non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Register Page</a:t>
            </a:r>
          </a:p>
        </p:txBody>
      </p:sp>
      <p:sp>
        <p:nvSpPr>
          <p:cNvPr id="6" name="Arrow: Right 5">
            <a:extLst>
              <a:ext uri="{FF2B5EF4-FFF2-40B4-BE49-F238E27FC236}">
                <a16:creationId xmlns:a16="http://schemas.microsoft.com/office/drawing/2014/main" id="{8B766704-A73A-E2B5-F5CF-782029AB1EC6}"/>
              </a:ext>
            </a:extLst>
          </p:cNvPr>
          <p:cNvSpPr/>
          <p:nvPr/>
        </p:nvSpPr>
        <p:spPr>
          <a:xfrm>
            <a:off x="5653548" y="3619623"/>
            <a:ext cx="885665" cy="40177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508</Words>
  <Application>Microsoft Office PowerPoint</Application>
  <PresentationFormat>Widescreen</PresentationFormat>
  <Paragraphs>82</Paragraphs>
  <Slides>13</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Inter</vt:lpstr>
      <vt:lpstr>Times New Roman</vt:lpstr>
      <vt:lpstr>Open Sans</vt:lpstr>
      <vt:lpstr>Arial</vt:lpstr>
      <vt:lpstr>Calibri</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R RAVINDER</cp:lastModifiedBy>
  <cp:revision>1</cp:revision>
  <dcterms:created xsi:type="dcterms:W3CDTF">2022-05-23T07:15:42Z</dcterms:created>
  <dcterms:modified xsi:type="dcterms:W3CDTF">2025-03-26T04:42:55Z</dcterms:modified>
</cp:coreProperties>
</file>