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vinder1697/Dashboard_Power-BI/upload/mai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F47F-4768-FB81-51A3-8E9EBAA7B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CREDIT CARD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FC301-0DBE-ED77-6365-194294902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WEEKLY STATUS REPORT</a:t>
            </a:r>
          </a:p>
        </p:txBody>
      </p:sp>
    </p:spTree>
    <p:extLst>
      <p:ext uri="{BB962C8B-B14F-4D97-AF65-F5344CB8AC3E}">
        <p14:creationId xmlns:p14="http://schemas.microsoft.com/office/powerpoint/2010/main" val="388562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C086-2C1E-5EC0-578F-27DBDC70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77579" cy="706964"/>
          </a:xfrm>
        </p:spPr>
        <p:txBody>
          <a:bodyPr/>
          <a:lstStyle/>
          <a:p>
            <a:r>
              <a:rPr lang="en-IN" b="1" dirty="0"/>
              <a:t>Project Week Insights (Week 53 (31</a:t>
            </a:r>
            <a:r>
              <a:rPr lang="en-IN" b="1" baseline="30000" dirty="0"/>
              <a:t>st</a:t>
            </a:r>
            <a:r>
              <a:rPr lang="en-IN" b="1" dirty="0"/>
              <a:t> Dec)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C690-D6DF-11A4-944F-289F15D0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18267"/>
            <a:ext cx="10325846" cy="421639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WOW Changes: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Revenue increase by 28.77%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Total Transaction Amount and Count increase by ……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Customer count increased by</a:t>
            </a:r>
          </a:p>
          <a:p>
            <a:r>
              <a:rPr lang="en-IN" b="1" dirty="0"/>
              <a:t>Overview YTD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Overall Revenue is 56M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Total Interest is 8M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Total Transaction Amount is 45M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Male customer Contributing 30.9M more Female 25.6M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Blue and Silver Card Contributing to 93% of overall transaction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TX, NY and CA state contributing to 68%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Overall Activation Rate is 57.5%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Overall Delinquent rate is 6.06%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40005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27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9F57-DA82-AD4D-6826-B33BFA8A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370667"/>
            <a:ext cx="10444379" cy="1822514"/>
          </a:xfrm>
        </p:spPr>
        <p:txBody>
          <a:bodyPr/>
          <a:lstStyle/>
          <a:p>
            <a:r>
              <a:rPr lang="en-IN" sz="3200" dirty="0"/>
              <a:t>Thanks	</a:t>
            </a:r>
            <a:br>
              <a:rPr lang="en-IN" sz="3200" dirty="0"/>
            </a:br>
            <a:r>
              <a:rPr lang="en-IN" sz="3200" dirty="0"/>
              <a:t>RAVINDER KUMAR MOR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CBFAB-AAD8-AEA5-B8EC-35FE72FF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10444378" cy="860400"/>
          </a:xfrm>
        </p:spPr>
        <p:txBody>
          <a:bodyPr>
            <a:normAutofit/>
          </a:bodyPr>
          <a:lstStyle/>
          <a:p>
            <a:r>
              <a:rPr lang="en-IN" sz="2000" dirty="0" err="1"/>
              <a:t>Linkedin</a:t>
            </a:r>
            <a:r>
              <a:rPr lang="en-IN" sz="2000" dirty="0"/>
              <a:t> : https://www.linkedin.com/in/ca-ravinder-kumar-mor-994aa0201/</a:t>
            </a:r>
            <a:br>
              <a:rPr lang="en-IN" sz="20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42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9B23-3EAA-3AFD-B8FA-CA313B1B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 of this tutorial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4FD3-D927-781F-6828-6C689D2B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  <a:p>
            <a:r>
              <a:rPr lang="en-IN" dirty="0"/>
              <a:t>Data from SQL</a:t>
            </a:r>
          </a:p>
          <a:p>
            <a:r>
              <a:rPr lang="en-IN" dirty="0"/>
              <a:t>Data Processing &amp; DAX</a:t>
            </a:r>
          </a:p>
          <a:p>
            <a:r>
              <a:rPr lang="en-IN" dirty="0"/>
              <a:t>Dashboard &amp; Insights</a:t>
            </a:r>
          </a:p>
          <a:p>
            <a:r>
              <a:rPr lang="en-IN" dirty="0"/>
              <a:t>Export &amp; Share Project</a:t>
            </a:r>
          </a:p>
        </p:txBody>
      </p:sp>
    </p:spTree>
    <p:extLst>
      <p:ext uri="{BB962C8B-B14F-4D97-AF65-F5344CB8AC3E}">
        <p14:creationId xmlns:p14="http://schemas.microsoft.com/office/powerpoint/2010/main" val="425436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87F7-B2EF-97EA-DF12-DFA32753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389E-7CB0-FBD4-3C08-13664F5B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 develop a comprehensive credit card weekly Dashboard </a:t>
            </a:r>
          </a:p>
          <a:p>
            <a:r>
              <a:rPr lang="en-IN" sz="2800" dirty="0"/>
              <a:t>That provide real-time insights into key performance metrics and trend</a:t>
            </a:r>
          </a:p>
          <a:p>
            <a:r>
              <a:rPr lang="en-IN" sz="2800" dirty="0"/>
              <a:t>Enabling shareholders to monitor and </a:t>
            </a:r>
            <a:r>
              <a:rPr lang="en-IN" sz="2800" dirty="0" err="1"/>
              <a:t>analyze</a:t>
            </a:r>
            <a:r>
              <a:rPr lang="en-IN" sz="2800" dirty="0"/>
              <a:t> credit card operations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42231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2580-ADC1-FB62-3B34-7AB49731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Download Data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E492-48DA-4E61-636E-1556F26A9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: </a:t>
            </a:r>
            <a:r>
              <a:rPr lang="en-IN" dirty="0">
                <a:hlinkClick r:id="rId2"/>
              </a:rPr>
              <a:t>https://github.com/ravinder1697/Dashboard_Power-BI/upload/main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18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9B6B-54D0-4958-9EDA-17800A3F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data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48E9-2924-98A1-D5C2-6946B511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CSV file</a:t>
            </a:r>
          </a:p>
          <a:p>
            <a:r>
              <a:rPr lang="en-IN" dirty="0"/>
              <a:t>Create table in SQL</a:t>
            </a:r>
          </a:p>
          <a:p>
            <a:r>
              <a:rPr lang="en-IN" dirty="0"/>
              <a:t>Import csv file into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8A4C7-3F27-E596-28FA-3EF175DD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160" y="2383972"/>
            <a:ext cx="1358569" cy="1045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7CC90-E587-143B-C351-6579EE6A0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835" y="3946710"/>
            <a:ext cx="1315895" cy="1195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2909A7-C13C-6E78-7BEB-E137968B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504" y="5244252"/>
            <a:ext cx="4005943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2E9FB-EFEF-5C69-E53C-573922467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2874" y="3278534"/>
            <a:ext cx="263089" cy="552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DF84BD-208A-BA32-5901-1760C8A31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2373" y="5322629"/>
            <a:ext cx="1586928" cy="9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7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5163-6AF8-FFDD-BE94-B91E4FA3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5A16-F818-D559-3E9F-F0D57627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93" y="2603500"/>
            <a:ext cx="11020097" cy="3416300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AgeGroup</a:t>
            </a:r>
            <a:r>
              <a:rPr lang="en-IN" dirty="0"/>
              <a:t> = Switch (</a:t>
            </a:r>
          </a:p>
          <a:p>
            <a:pPr marL="0" indent="0">
              <a:buNone/>
            </a:pPr>
            <a:r>
              <a:rPr lang="en-IN" dirty="0"/>
              <a:t>	True(),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cust_detail</a:t>
            </a:r>
            <a:r>
              <a:rPr lang="en-IN" dirty="0"/>
              <a:t>’[customer-age]&lt;30, “20-30”,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cust_detail</a:t>
            </a:r>
            <a:r>
              <a:rPr lang="en-IN" dirty="0"/>
              <a:t>’[customer-age]&gt;=30 &amp;&amp; ‘public </a:t>
            </a:r>
            <a:r>
              <a:rPr lang="en-IN" dirty="0" err="1"/>
              <a:t>cust_detail</a:t>
            </a:r>
            <a:r>
              <a:rPr lang="en-IN" dirty="0"/>
              <a:t>’[</a:t>
            </a:r>
            <a:r>
              <a:rPr lang="en-IN" dirty="0" err="1"/>
              <a:t>customer_age</a:t>
            </a:r>
            <a:r>
              <a:rPr lang="en-IN" dirty="0"/>
              <a:t>] &lt;40, “30-40”,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cust_detail</a:t>
            </a:r>
            <a:r>
              <a:rPr lang="en-IN" dirty="0"/>
              <a:t>’[customer-age]&gt;=40 &amp;&amp; ‘public </a:t>
            </a:r>
            <a:r>
              <a:rPr lang="en-IN" dirty="0" err="1"/>
              <a:t>cust_detail</a:t>
            </a:r>
            <a:r>
              <a:rPr lang="en-IN" dirty="0"/>
              <a:t>’[</a:t>
            </a:r>
            <a:r>
              <a:rPr lang="en-IN" dirty="0" err="1"/>
              <a:t>customer_age</a:t>
            </a:r>
            <a:r>
              <a:rPr lang="en-IN" dirty="0"/>
              <a:t>] &lt;50, “40-50”,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cust_detail</a:t>
            </a:r>
            <a:r>
              <a:rPr lang="en-IN" dirty="0"/>
              <a:t>’[customer-age]&gt;=50 &amp;&amp; ‘public </a:t>
            </a:r>
            <a:r>
              <a:rPr lang="en-IN" dirty="0" err="1"/>
              <a:t>cust_detail</a:t>
            </a:r>
            <a:r>
              <a:rPr lang="en-IN" dirty="0"/>
              <a:t>’[</a:t>
            </a:r>
            <a:r>
              <a:rPr lang="en-IN" dirty="0" err="1"/>
              <a:t>customer_age</a:t>
            </a:r>
            <a:r>
              <a:rPr lang="en-IN" dirty="0"/>
              <a:t>] &lt;60, “50-60”,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cust_detail</a:t>
            </a:r>
            <a:r>
              <a:rPr lang="en-IN" dirty="0"/>
              <a:t>’[customer-age]&gt;=60, “60+”,</a:t>
            </a:r>
          </a:p>
          <a:p>
            <a:pPr marL="0" indent="0">
              <a:buNone/>
            </a:pPr>
            <a:r>
              <a:rPr lang="en-IN" dirty="0"/>
              <a:t>	“unknown”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91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CE38-77E0-BEAC-4959-C51B8261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C1BA-F82F-B100-516E-8994CD7A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59" y="2603500"/>
            <a:ext cx="11020095" cy="3416300"/>
          </a:xfrm>
        </p:spPr>
        <p:txBody>
          <a:bodyPr>
            <a:normAutofit/>
          </a:bodyPr>
          <a:lstStyle/>
          <a:p>
            <a:r>
              <a:rPr lang="en-IN" sz="1900" dirty="0" err="1"/>
              <a:t>IncomeGroup</a:t>
            </a:r>
            <a:r>
              <a:rPr lang="en-IN" sz="1900" dirty="0"/>
              <a:t> = Switch (</a:t>
            </a:r>
          </a:p>
          <a:p>
            <a:pPr marL="0" indent="0">
              <a:buNone/>
            </a:pPr>
            <a:r>
              <a:rPr lang="en-IN" sz="1900" dirty="0"/>
              <a:t>	True(),</a:t>
            </a:r>
          </a:p>
          <a:p>
            <a:pPr marL="0" indent="0">
              <a:buNone/>
            </a:pPr>
            <a:r>
              <a:rPr lang="en-IN" sz="1900" dirty="0"/>
              <a:t>	‘public </a:t>
            </a:r>
            <a:r>
              <a:rPr lang="en-IN" sz="1900" dirty="0" err="1"/>
              <a:t>cust_detail</a:t>
            </a:r>
            <a:r>
              <a:rPr lang="en-IN" sz="1900" dirty="0"/>
              <a:t>’[Income]&lt;35000, “Low”,</a:t>
            </a:r>
          </a:p>
          <a:p>
            <a:pPr marL="0" indent="0">
              <a:buNone/>
            </a:pPr>
            <a:r>
              <a:rPr lang="en-IN" sz="1900" dirty="0"/>
              <a:t>	‘public </a:t>
            </a:r>
            <a:r>
              <a:rPr lang="en-IN" sz="1900" dirty="0" err="1"/>
              <a:t>cust_detail</a:t>
            </a:r>
            <a:r>
              <a:rPr lang="en-IN" sz="1900" dirty="0"/>
              <a:t>’[Income]&gt;=35000 &amp;&amp; ‘public </a:t>
            </a:r>
            <a:r>
              <a:rPr lang="en-IN" sz="1900" dirty="0" err="1"/>
              <a:t>cust_detail</a:t>
            </a:r>
            <a:r>
              <a:rPr lang="en-IN" sz="1900" dirty="0"/>
              <a:t>’[income] &lt;70000, “Mid”,</a:t>
            </a:r>
          </a:p>
          <a:p>
            <a:pPr marL="0" indent="0">
              <a:buNone/>
            </a:pPr>
            <a:r>
              <a:rPr lang="en-IN" sz="1900" dirty="0"/>
              <a:t>	‘public </a:t>
            </a:r>
            <a:r>
              <a:rPr lang="en-IN" sz="1900" dirty="0" err="1"/>
              <a:t>cust_detail</a:t>
            </a:r>
            <a:r>
              <a:rPr lang="en-IN" sz="1900" dirty="0"/>
              <a:t>’[income]&gt;=70000, “High”, </a:t>
            </a:r>
          </a:p>
          <a:p>
            <a:pPr marL="0" indent="0">
              <a:buNone/>
            </a:pPr>
            <a:r>
              <a:rPr lang="en-IN" sz="1900" dirty="0"/>
              <a:t>	“unknown”</a:t>
            </a:r>
          </a:p>
          <a:p>
            <a:pPr marL="0" indent="0">
              <a:buNone/>
            </a:pPr>
            <a:r>
              <a:rPr lang="en-IN" sz="19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93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8B57-11FA-6AE0-F4A4-F8258503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89E0-6E19-384B-C440-1EEACCE5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2603500"/>
            <a:ext cx="11051627" cy="3416300"/>
          </a:xfrm>
        </p:spPr>
        <p:txBody>
          <a:bodyPr/>
          <a:lstStyle/>
          <a:p>
            <a:r>
              <a:rPr lang="en-IN" dirty="0"/>
              <a:t>week-_num2 = </a:t>
            </a:r>
            <a:r>
              <a:rPr lang="en-IN" dirty="0" err="1"/>
              <a:t>weeknum</a:t>
            </a:r>
            <a:r>
              <a:rPr lang="en-IN" dirty="0"/>
              <a:t>(‘public </a:t>
            </a:r>
            <a:r>
              <a:rPr lang="en-IN" dirty="0" err="1"/>
              <a:t>cc_detail</a:t>
            </a:r>
            <a:r>
              <a:rPr lang="en-IN" dirty="0"/>
              <a:t>’[</a:t>
            </a:r>
            <a:r>
              <a:rPr lang="en-IN" dirty="0" err="1"/>
              <a:t>week_start_date</a:t>
            </a:r>
            <a:r>
              <a:rPr lang="en-IN" dirty="0"/>
              <a:t>])</a:t>
            </a:r>
          </a:p>
          <a:p>
            <a:r>
              <a:rPr lang="en-IN" dirty="0"/>
              <a:t>Revenue = ‘public </a:t>
            </a:r>
            <a:r>
              <a:rPr lang="en-IN" dirty="0" err="1"/>
              <a:t>cc_detail</a:t>
            </a:r>
            <a:r>
              <a:rPr lang="en-IN" dirty="0"/>
              <a:t>’[</a:t>
            </a:r>
            <a:r>
              <a:rPr lang="en-IN" dirty="0" err="1"/>
              <a:t>annual_fees</a:t>
            </a:r>
            <a:r>
              <a:rPr lang="en-IN" dirty="0"/>
              <a:t>] + ‘public </a:t>
            </a:r>
            <a:r>
              <a:rPr lang="en-IN" dirty="0" err="1"/>
              <a:t>cc_detail</a:t>
            </a:r>
            <a:r>
              <a:rPr lang="en-IN" dirty="0"/>
              <a:t>’[</a:t>
            </a:r>
            <a:r>
              <a:rPr lang="en-IN" dirty="0" err="1"/>
              <a:t>total_trans_amt</a:t>
            </a:r>
            <a:r>
              <a:rPr lang="en-IN" dirty="0"/>
              <a:t>] + ‘public </a:t>
            </a:r>
            <a:r>
              <a:rPr lang="en-IN" dirty="0" err="1"/>
              <a:t>cc_detail</a:t>
            </a:r>
            <a:r>
              <a:rPr lang="en-IN" dirty="0"/>
              <a:t>’[</a:t>
            </a:r>
            <a:r>
              <a:rPr lang="en-IN" dirty="0" err="1"/>
              <a:t>interest_earned</a:t>
            </a:r>
            <a:r>
              <a:rPr lang="en-IN" dirty="0"/>
              <a:t>]</a:t>
            </a:r>
          </a:p>
          <a:p>
            <a:r>
              <a:rPr lang="en-IN" dirty="0" err="1"/>
              <a:t>Current_week_revenue</a:t>
            </a:r>
            <a:r>
              <a:rPr lang="en-IN" dirty="0"/>
              <a:t> = calculate(</a:t>
            </a:r>
          </a:p>
          <a:p>
            <a:pPr marL="0" indent="0">
              <a:buNone/>
            </a:pPr>
            <a:r>
              <a:rPr lang="en-IN" dirty="0"/>
              <a:t>	sum(‘</a:t>
            </a:r>
            <a:r>
              <a:rPr lang="en-IN" dirty="0" err="1"/>
              <a:t>publice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’[revenue]),</a:t>
            </a:r>
          </a:p>
          <a:p>
            <a:pPr marL="0" indent="0">
              <a:buNone/>
            </a:pPr>
            <a:r>
              <a:rPr lang="en-IN" dirty="0"/>
              <a:t>	filter(</a:t>
            </a:r>
          </a:p>
          <a:p>
            <a:pPr marL="0" indent="0">
              <a:buNone/>
            </a:pPr>
            <a:r>
              <a:rPr lang="en-IN" dirty="0"/>
              <a:t>	all(‘public </a:t>
            </a:r>
            <a:r>
              <a:rPr lang="en-IN" dirty="0" err="1"/>
              <a:t>cc_detail</a:t>
            </a:r>
            <a:r>
              <a:rPr lang="en-IN" dirty="0"/>
              <a:t>),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cc_detail</a:t>
            </a:r>
            <a:r>
              <a:rPr lang="en-IN" dirty="0"/>
              <a:t>’[week_num_2]=max(‘public </a:t>
            </a:r>
            <a:r>
              <a:rPr lang="en-IN" dirty="0" err="1"/>
              <a:t>cc_detail</a:t>
            </a:r>
            <a:r>
              <a:rPr lang="en-IN" dirty="0"/>
              <a:t>’[week_num_2]))) </a:t>
            </a:r>
          </a:p>
        </p:txBody>
      </p:sp>
    </p:spTree>
    <p:extLst>
      <p:ext uri="{BB962C8B-B14F-4D97-AF65-F5344CB8AC3E}">
        <p14:creationId xmlns:p14="http://schemas.microsoft.com/office/powerpoint/2010/main" val="251196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E361-DCF7-9897-BC89-63C8CF25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41A5-10D9-2C43-1482-47F14AF4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8" y="2603500"/>
            <a:ext cx="11130454" cy="3416300"/>
          </a:xfrm>
        </p:spPr>
        <p:txBody>
          <a:bodyPr/>
          <a:lstStyle/>
          <a:p>
            <a:r>
              <a:rPr lang="en-IN" dirty="0" err="1"/>
              <a:t>previous_week_revenue</a:t>
            </a:r>
            <a:r>
              <a:rPr lang="en-IN" dirty="0"/>
              <a:t> = calculate(</a:t>
            </a:r>
          </a:p>
          <a:p>
            <a:pPr marL="0" indent="0">
              <a:buNone/>
            </a:pPr>
            <a:r>
              <a:rPr lang="en-IN" dirty="0"/>
              <a:t>	sum(‘</a:t>
            </a:r>
            <a:r>
              <a:rPr lang="en-IN" dirty="0" err="1"/>
              <a:t>publice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’[revenue]),</a:t>
            </a:r>
          </a:p>
          <a:p>
            <a:pPr marL="0" indent="0">
              <a:buNone/>
            </a:pPr>
            <a:r>
              <a:rPr lang="en-IN" dirty="0"/>
              <a:t>	filter(</a:t>
            </a:r>
          </a:p>
          <a:p>
            <a:pPr marL="0" indent="0">
              <a:buNone/>
            </a:pPr>
            <a:r>
              <a:rPr lang="en-IN" dirty="0"/>
              <a:t>	all(‘public </a:t>
            </a:r>
            <a:r>
              <a:rPr lang="en-IN" dirty="0" err="1"/>
              <a:t>cc_detail</a:t>
            </a:r>
            <a:r>
              <a:rPr lang="en-IN" dirty="0"/>
              <a:t>),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cc_detail</a:t>
            </a:r>
            <a:r>
              <a:rPr lang="en-IN" dirty="0"/>
              <a:t>’[week_num_2]=max(‘public </a:t>
            </a:r>
            <a:r>
              <a:rPr lang="en-IN" dirty="0" err="1"/>
              <a:t>cc_detail</a:t>
            </a:r>
            <a:r>
              <a:rPr lang="en-IN" dirty="0"/>
              <a:t>’[week_num_2])-1))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wow = Divide(</a:t>
            </a:r>
            <a:r>
              <a:rPr lang="en-IN" dirty="0" err="1"/>
              <a:t>currenet_week_revenue-previous_week_revenue</a:t>
            </a:r>
            <a:r>
              <a:rPr lang="en-IN" dirty="0"/>
              <a:t>, </a:t>
            </a:r>
            <a:r>
              <a:rPr lang="en-IN" dirty="0" err="1"/>
              <a:t>previous_week_revenue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092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252</TotalTime>
  <Words>578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CREDIT CARD </vt:lpstr>
      <vt:lpstr>Content of this tutorial video</vt:lpstr>
      <vt:lpstr>Project Objective</vt:lpstr>
      <vt:lpstr>Download Data</vt:lpstr>
      <vt:lpstr>Import data to SQL</vt:lpstr>
      <vt:lpstr>DAX Queries</vt:lpstr>
      <vt:lpstr>DAX Queries</vt:lpstr>
      <vt:lpstr>DAX Queries</vt:lpstr>
      <vt:lpstr>DAX Queries</vt:lpstr>
      <vt:lpstr>Project Week Insights (Week 53 (31st Dec)</vt:lpstr>
      <vt:lpstr>Thanks  RAVINDER KUMAR MOR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Ravinder Mor</dc:creator>
  <cp:lastModifiedBy>Ravinder Mor</cp:lastModifiedBy>
  <cp:revision>20</cp:revision>
  <dcterms:created xsi:type="dcterms:W3CDTF">2024-07-14T11:30:46Z</dcterms:created>
  <dcterms:modified xsi:type="dcterms:W3CDTF">2024-07-21T06:50:27Z</dcterms:modified>
</cp:coreProperties>
</file>