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3" d="100"/>
          <a:sy n="93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0D78F3F-5C44-43D4-A172-8C4656760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8698E03F-7C3F-4A9B-A6B5-5D7AA214DB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0BF1DD8-6D01-4862-A561-C6D67B089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DD4AD-CC2F-4FF4-89A1-EEA3157A309E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0C8D204-B044-4C55-898A-4C4A49340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3F17A18-1EE2-458B-AC73-0A44FC203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36DF9-034E-4973-9341-6D0CB4837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491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B6A191D-93F8-402F-B3F0-83D32E9AA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4A3941CB-03B2-4D10-8242-455A4CB688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3027A16-D779-40BC-8EA3-C397008F1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DD4AD-CC2F-4FF4-89A1-EEA3157A309E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7CE945F-7F0F-4A10-B6A4-FADBA30AC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F36387A-FA4B-49BD-8E0B-AAFE5BAF8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36DF9-034E-4973-9341-6D0CB4837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292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140DABB9-2FEB-430D-83A0-FCB8251DB2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B7155A98-174C-42A0-BF57-9762B86AE2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68CCCBD-4C40-4D22-852A-C8C68DBC1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DD4AD-CC2F-4FF4-89A1-EEA3157A309E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44995CE-D723-4529-9AC0-1F8D1DD42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1F3B0B7-CCFD-4A05-BF0A-3F21CC898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36DF9-034E-4973-9341-6D0CB4837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918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8A0370E-34F4-4E44-AACD-30F12079B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54863B2-2BDD-42A0-8392-D1CD32B8E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FD48128-DF3D-4723-8EFF-3741C6B83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DD4AD-CC2F-4FF4-89A1-EEA3157A309E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AA177A3-5959-41F1-9174-A354C11C3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7314865-7368-47B4-894E-170A8A197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36DF9-034E-4973-9341-6D0CB4837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805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B1AD525-5BA1-4BDD-B931-F85364FAA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E2FA931-3F21-46FC-9590-DD4C0123BD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736F26F-5943-4BC7-80BF-0C9F2A600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DD4AD-CC2F-4FF4-89A1-EEA3157A309E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40FA18F-0F60-443B-AB7B-8133D40B7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189FE90-54D2-43A6-AA8C-D9FFDC324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36DF9-034E-4973-9341-6D0CB4837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569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0DA566A-1A64-4282-8EEA-F2F93FE9F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1BC9F08-4B40-4F89-A37E-F928437945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7C4FB68-A36D-4234-9A31-0107F8DDED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C0FDD93B-8ABD-414D-95D7-B231A5CAF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DD4AD-CC2F-4FF4-89A1-EEA3157A309E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0E6486DD-2681-441B-A06E-372FB8E14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3412F8E-931B-4DB8-826F-879F821D7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36DF9-034E-4973-9341-6D0CB4837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056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8D24E6A-FA86-45A4-8DB4-1A1ED81E7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4ADA386-39D6-4A6E-BEC5-0479BADDD2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569E11AC-B677-4C05-A77F-8951AF2698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130C2B64-3C1A-4B2D-A0FB-20E838941F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3A9DF07D-6E19-45D8-990E-90223946E8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F4EBD5ED-1721-40B0-933B-FEF210889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DD4AD-CC2F-4FF4-89A1-EEA3157A309E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AB6D5BDA-9B12-443D-90E0-30C9ACB0A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1120965E-589F-42D6-A855-7EC2D946B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36DF9-034E-4973-9341-6D0CB4837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956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5652276-D54E-43F8-987A-1F0672EF1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BF9DFC4-D05A-41C2-BA56-459051423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DD4AD-CC2F-4FF4-89A1-EEA3157A309E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E4861D98-6717-41C5-822D-18856CEA3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57BCFB3D-B6A3-475A-99AE-9E2E15F89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36DF9-034E-4973-9341-6D0CB4837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184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868024E5-1948-4BA6-A434-BF6BB3E90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DD4AD-CC2F-4FF4-89A1-EEA3157A309E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100D75C4-CF1A-463F-ADB0-70F60075D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98470D73-D646-4735-8E15-16305DE26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36DF9-034E-4973-9341-6D0CB4837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938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AC49B03-356A-4A24-A413-34860F93A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35C9074-389A-4AC7-BDCF-78B90C0EFA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BEC45A95-F0C6-455D-94FE-CFCF1C6E53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9C820132-1BD9-4A52-840B-9B92B7FBA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DD4AD-CC2F-4FF4-89A1-EEA3157A309E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CBE016C3-FB5F-49E4-BA1D-8DF295D17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A8AA82B7-913C-40DB-B7F3-F77A5A7AD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36DF9-034E-4973-9341-6D0CB4837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145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2125DE7-C7E8-46CE-BDAB-E6A19E202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F436FADB-5DAC-40A0-B7CA-427B77AFC2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0E39D24F-7DD4-464F-9F96-F55D495A37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918B320A-A4B3-4B15-B730-7B593D595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DD4AD-CC2F-4FF4-89A1-EEA3157A309E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3429BF0-0E17-4B23-8B13-618DEFFAA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47F83472-DD77-4F47-A2A1-C9599C4C8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36DF9-034E-4973-9341-6D0CB4837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24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5CC45060-D4E3-4E5A-B8FE-AC0A1FA08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C645B45-AA15-40B0-9B28-11DB00BE21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B302A2E-B322-49C2-A1DF-F1CD0AE550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DD4AD-CC2F-4FF4-89A1-EEA3157A309E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558AD73-3680-4B1B-95E0-1B72123126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1BC98A6-E88C-4CE5-B3A8-F881D0F904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B36DF9-034E-4973-9341-6D0CB4837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054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demo.zurmo.com/" TargetMode="External"/><Relationship Id="rId2" Type="http://schemas.openxmlformats.org/officeDocument/2006/relationships/hyperlink" Target="http://www.phptravels.net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34F09320-4B8C-4514-BBD1-7B288739C6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3509" y="127318"/>
            <a:ext cx="11625942" cy="551951"/>
          </a:xfrm>
        </p:spPr>
        <p:txBody>
          <a:bodyPr/>
          <a:lstStyle/>
          <a:p>
            <a:r>
              <a:rPr lang="en-US" dirty="0"/>
              <a:t>Automation Project Assessment </a:t>
            </a:r>
            <a:r>
              <a:rPr lang="en-US" sz="1600" dirty="0"/>
              <a:t>(</a:t>
            </a:r>
            <a:r>
              <a:rPr lang="en-US" sz="1600" b="1" dirty="0"/>
              <a:t>Note-</a:t>
            </a:r>
            <a:r>
              <a:rPr lang="en-US" sz="1600" dirty="0"/>
              <a:t>Practitioners can write more TCs and automate)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381E6C1-595F-4233-AADF-D3D87EBE09CC}"/>
              </a:ext>
            </a:extLst>
          </p:cNvPr>
          <p:cNvSpPr txBox="1"/>
          <p:nvPr/>
        </p:nvSpPr>
        <p:spPr>
          <a:xfrm>
            <a:off x="949235" y="610136"/>
            <a:ext cx="9675222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Test Case 1: </a:t>
            </a:r>
          </a:p>
          <a:p>
            <a:r>
              <a:rPr lang="en-US" sz="1600" dirty="0"/>
              <a:t>1. Launch the browser </a:t>
            </a:r>
          </a:p>
          <a:p>
            <a:r>
              <a:rPr lang="en-US" sz="1600" dirty="0"/>
              <a:t>2. Launch </a:t>
            </a:r>
            <a:r>
              <a:rPr lang="en-US" sz="1600" dirty="0">
                <a:hlinkClick r:id="rId2"/>
              </a:rPr>
              <a:t>www.phptravels.net</a:t>
            </a:r>
          </a:p>
          <a:p>
            <a:r>
              <a:rPr lang="en-US" sz="1600" dirty="0"/>
              <a:t>3. Sign in with credentials (Please sign up in advance using mail id)</a:t>
            </a:r>
          </a:p>
          <a:p>
            <a:r>
              <a:rPr lang="en-US" sz="1600" dirty="0"/>
              <a:t>4. Go to the Hotels Tab</a:t>
            </a:r>
          </a:p>
          <a:p>
            <a:r>
              <a:rPr lang="en-US" sz="1600" dirty="0"/>
              <a:t>5. Search for 3-Start Hotel at your </a:t>
            </a:r>
            <a:r>
              <a:rPr lang="en-US" sz="1600" dirty="0" err="1"/>
              <a:t>favourite</a:t>
            </a:r>
            <a:r>
              <a:rPr lang="en-US" sz="1600" dirty="0"/>
              <a:t>  location for any upcoming date.</a:t>
            </a:r>
          </a:p>
          <a:p>
            <a:r>
              <a:rPr lang="en-US" sz="1600" dirty="0"/>
              <a:t>6. Book a room</a:t>
            </a:r>
          </a:p>
          <a:p>
            <a:r>
              <a:rPr lang="en-US" sz="1600" dirty="0"/>
              <a:t>7. Logout</a:t>
            </a:r>
          </a:p>
          <a:p>
            <a:endParaRPr lang="en-US" sz="1600" dirty="0"/>
          </a:p>
          <a:p>
            <a:r>
              <a:rPr lang="en-US" sz="1600" b="1" dirty="0"/>
              <a:t>Test Case 2:</a:t>
            </a:r>
          </a:p>
          <a:p>
            <a:r>
              <a:rPr lang="en-US" sz="1600" dirty="0"/>
              <a:t>1. Sign into </a:t>
            </a:r>
            <a:r>
              <a:rPr lang="en-US" sz="1600" u="sng" dirty="0"/>
              <a:t>www.automationpractice.com</a:t>
            </a:r>
            <a:r>
              <a:rPr lang="en-US" sz="1600" dirty="0"/>
              <a:t> (Please sign up in advance using mail id)</a:t>
            </a:r>
          </a:p>
          <a:p>
            <a:r>
              <a:rPr lang="en-US" sz="1600" dirty="0"/>
              <a:t>2. </a:t>
            </a:r>
            <a:r>
              <a:rPr lang="en-US" sz="1600" dirty="0" err="1"/>
              <a:t>Goto</a:t>
            </a:r>
            <a:r>
              <a:rPr lang="en-US" sz="1600" dirty="0"/>
              <a:t> Dresses Tab.</a:t>
            </a:r>
          </a:p>
          <a:p>
            <a:r>
              <a:rPr lang="en-US" sz="1600" dirty="0"/>
              <a:t>3. </a:t>
            </a:r>
            <a:r>
              <a:rPr lang="en-US" sz="1600" dirty="0" err="1"/>
              <a:t>Goto</a:t>
            </a:r>
            <a:r>
              <a:rPr lang="en-US" sz="1600" dirty="0"/>
              <a:t> Casual Dresses</a:t>
            </a:r>
          </a:p>
          <a:p>
            <a:r>
              <a:rPr lang="en-US" sz="1600" dirty="0"/>
              <a:t>4. Add one Casual dress into the Cart.</a:t>
            </a:r>
          </a:p>
          <a:p>
            <a:r>
              <a:rPr lang="en-US" sz="1600" dirty="0"/>
              <a:t>5. Checkout the cart by using "Pay by </a:t>
            </a:r>
            <a:r>
              <a:rPr lang="en-US" sz="1600" dirty="0" err="1"/>
              <a:t>Cheque</a:t>
            </a:r>
            <a:r>
              <a:rPr lang="en-US" sz="1600" dirty="0"/>
              <a:t>" option </a:t>
            </a:r>
          </a:p>
          <a:p>
            <a:r>
              <a:rPr lang="en-US" sz="1600" dirty="0"/>
              <a:t>6. Logout from portal.</a:t>
            </a:r>
          </a:p>
          <a:p>
            <a:endParaRPr lang="en-US" sz="1600" dirty="0"/>
          </a:p>
          <a:p>
            <a:r>
              <a:rPr lang="en-US" sz="1600" b="1" dirty="0"/>
              <a:t>Test Case 3: </a:t>
            </a:r>
          </a:p>
          <a:p>
            <a:r>
              <a:rPr lang="en-US" sz="1600" dirty="0"/>
              <a:t>1. Launch the browser </a:t>
            </a:r>
          </a:p>
          <a:p>
            <a:r>
              <a:rPr lang="en-US" sz="1600" dirty="0"/>
              <a:t>2. Launch </a:t>
            </a:r>
            <a:r>
              <a:rPr lang="en-US" sz="1600" dirty="0">
                <a:hlinkClick r:id="rId3"/>
              </a:rPr>
              <a:t>http://demo.zurmo.com</a:t>
            </a:r>
          </a:p>
          <a:p>
            <a:r>
              <a:rPr lang="en-US" sz="1600" dirty="0"/>
              <a:t>3. Sign in using credentials (username: super, password: super OR </a:t>
            </a:r>
            <a:r>
              <a:rPr lang="en-US" sz="1600" dirty="0" err="1"/>
              <a:t>jim</a:t>
            </a:r>
            <a:r>
              <a:rPr lang="en-US" sz="1600" dirty="0"/>
              <a:t>/</a:t>
            </a:r>
            <a:r>
              <a:rPr lang="en-US" sz="1600" dirty="0" err="1"/>
              <a:t>jim</a:t>
            </a:r>
            <a:r>
              <a:rPr lang="en-US" sz="1600" dirty="0"/>
              <a:t>)</a:t>
            </a:r>
          </a:p>
          <a:p>
            <a:r>
              <a:rPr lang="en-US" sz="1600" dirty="0"/>
              <a:t>5. Create new account (Top Navigation Bar -&gt; Create) </a:t>
            </a:r>
          </a:p>
          <a:p>
            <a:r>
              <a:rPr lang="en-US" sz="1600" dirty="0"/>
              <a:t>6. Modify the account details of created earlier/any existing account (Left Navigation-&gt;Accounts)</a:t>
            </a:r>
          </a:p>
          <a:p>
            <a:r>
              <a:rPr lang="en-US" sz="1600" dirty="0"/>
              <a:t>7. Logout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70486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4291</TotalTime>
  <Words>194</Words>
  <Application>Microsoft Office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Vijay Khatke</dc:creator>
  <cp:lastModifiedBy>ADMINIBM</cp:lastModifiedBy>
  <cp:revision>5</cp:revision>
  <dcterms:created xsi:type="dcterms:W3CDTF">2017-10-06T10:06:22Z</dcterms:created>
  <dcterms:modified xsi:type="dcterms:W3CDTF">2017-11-30T20:12:19Z</dcterms:modified>
</cp:coreProperties>
</file>