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E8DADD6-64F2-4F7C-B453-BF34F516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3017EE77-9276-44A2-AAAF-5346D119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0EBBDB0D-1F62-4DAD-826B-F816BF32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M4755</cp:lastModifiedBy>
  <cp:revision>1</cp:revision>
  <dcterms:created xsi:type="dcterms:W3CDTF">2024-03-08T21:13:30Z</dcterms:created>
  <dcterms:modified xsi:type="dcterms:W3CDTF">2024-03-08T21:14:50Z</dcterms:modified>
</cp:coreProperties>
</file>