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9" y="666142"/>
            <a:ext cx="7426038" cy="5562360"/>
          </a:xfrm>
        </p:spPr>
      </p:pic>
    </p:spTree>
    <p:extLst>
      <p:ext uri="{BB962C8B-B14F-4D97-AF65-F5344CB8AC3E}">
        <p14:creationId xmlns:p14="http://schemas.microsoft.com/office/powerpoint/2010/main" val="260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563418"/>
            <a:ext cx="10825017" cy="5634182"/>
          </a:xfrm>
        </p:spPr>
      </p:pic>
    </p:spTree>
    <p:extLst>
      <p:ext uri="{BB962C8B-B14F-4D97-AF65-F5344CB8AC3E}">
        <p14:creationId xmlns:p14="http://schemas.microsoft.com/office/powerpoint/2010/main" val="28961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" y="791372"/>
            <a:ext cx="10566400" cy="5203028"/>
          </a:xfrm>
        </p:spPr>
      </p:pic>
    </p:spTree>
    <p:extLst>
      <p:ext uri="{BB962C8B-B14F-4D97-AF65-F5344CB8AC3E}">
        <p14:creationId xmlns:p14="http://schemas.microsoft.com/office/powerpoint/2010/main" val="80045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617827"/>
            <a:ext cx="10584872" cy="5579773"/>
          </a:xfrm>
        </p:spPr>
      </p:pic>
    </p:spTree>
    <p:extLst>
      <p:ext uri="{BB962C8B-B14F-4D97-AF65-F5344CB8AC3E}">
        <p14:creationId xmlns:p14="http://schemas.microsoft.com/office/powerpoint/2010/main" val="400788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ADJECTIVES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</dc:title>
  <dc:creator>Ravindi</dc:creator>
  <cp:lastModifiedBy>Ravindi</cp:lastModifiedBy>
  <cp:revision>3</cp:revision>
  <dcterms:created xsi:type="dcterms:W3CDTF">2020-11-23T04:33:22Z</dcterms:created>
  <dcterms:modified xsi:type="dcterms:W3CDTF">2020-11-23T04:36:18Z</dcterms:modified>
</cp:coreProperties>
</file>