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Comprehension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734549"/>
            <a:ext cx="7970983" cy="5005594"/>
          </a:xfrm>
        </p:spPr>
      </p:pic>
    </p:spTree>
    <p:extLst>
      <p:ext uri="{BB962C8B-B14F-4D97-AF65-F5344CB8AC3E}">
        <p14:creationId xmlns:p14="http://schemas.microsoft.com/office/powerpoint/2010/main" val="22998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2" y="563419"/>
            <a:ext cx="7499926" cy="5624946"/>
          </a:xfrm>
        </p:spPr>
      </p:pic>
    </p:spTree>
    <p:extLst>
      <p:ext uri="{BB962C8B-B14F-4D97-AF65-F5344CB8AC3E}">
        <p14:creationId xmlns:p14="http://schemas.microsoft.com/office/powerpoint/2010/main" val="24564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0" y="632689"/>
            <a:ext cx="7315204" cy="5486404"/>
          </a:xfrm>
        </p:spPr>
      </p:pic>
    </p:spTree>
    <p:extLst>
      <p:ext uri="{BB962C8B-B14F-4D97-AF65-F5344CB8AC3E}">
        <p14:creationId xmlns:p14="http://schemas.microsoft.com/office/powerpoint/2010/main" val="27983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32" y="3564072"/>
            <a:ext cx="9595936" cy="1304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74" y="461818"/>
            <a:ext cx="7740072" cy="58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5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Reading Comprehension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Comprehension</dc:title>
  <dc:creator>Ravindi</dc:creator>
  <cp:lastModifiedBy>Ravindi</cp:lastModifiedBy>
  <cp:revision>1</cp:revision>
  <dcterms:created xsi:type="dcterms:W3CDTF">2020-11-24T07:34:24Z</dcterms:created>
  <dcterms:modified xsi:type="dcterms:W3CDTF">2020-11-24T07:36:58Z</dcterms:modified>
</cp:coreProperties>
</file>