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FC7188-E801-4930-9085-BE101A30035E}">
          <p14:sldIdLst>
            <p14:sldId id="256"/>
            <p14:sldId id="260"/>
            <p14:sldId id="257"/>
            <p14:sldId id="258"/>
            <p14:sldId id="259"/>
          </p14:sldIdLst>
        </p14:section>
        <p14:section name="Untitled Section" id="{E190A46D-85CE-47DE-B655-F816CA3D65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67D3658-3DFA-435B-8924-8AB46EDF752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CF51110-212E-4182-80C1-818140ABF1C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TOPIC SENTENCES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AVINDI DE SILVA\Pictures\NICE PICS\3aa0439d8dcc51d7013f6540797ea44a--how-to-write-a-topic-sentence-topic-senten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64" y="2438400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426" y="449375"/>
            <a:ext cx="4668374" cy="58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Monotype Corsiva" pitchFamily="66" charset="0"/>
            </a:endParaRPr>
          </a:p>
          <a:p>
            <a:pPr>
              <a:spcBef>
                <a:spcPts val="600"/>
              </a:spcBef>
            </a:pPr>
            <a:endParaRPr lang="en-US" sz="1800" dirty="0">
              <a:latin typeface="Monotype Corsiva" pitchFamily="66" charset="0"/>
            </a:endParaRPr>
          </a:p>
          <a:p>
            <a:pPr>
              <a:spcBef>
                <a:spcPts val="600"/>
              </a:spcBef>
            </a:pPr>
            <a:endParaRPr lang="en-US" sz="1800" dirty="0" smtClean="0">
              <a:latin typeface="Monotype Corsiva" pitchFamily="66" charset="0"/>
            </a:endParaRPr>
          </a:p>
          <a:p>
            <a:endParaRPr lang="en-US" sz="1800" dirty="0">
              <a:latin typeface="Monotype Corsiva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6320"/>
            <a:ext cx="830580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4478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a well organized paragraph there is a single controlling idea and this is usually given in a sentence called a TOPIC SENTENCE. If the sentence you identified in your own paragraph expresses the main idea of the entire paragraph, it can be considered as a topic sentence.</a:t>
            </a:r>
            <a:endParaRPr lang="en-US" sz="2400" dirty="0"/>
          </a:p>
        </p:txBody>
      </p:sp>
      <p:pic>
        <p:nvPicPr>
          <p:cNvPr id="5" name="Picture 2" descr="C:\Users\RAVINDI DE SILVA\Pictures\NICE PICS\Hambu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2882900" cy="239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VINDI DE SILVA\Pictures\NICE PICS\Topic-Sentence-A-Plan-for-Writing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29000"/>
            <a:ext cx="3661148" cy="27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134226" cy="5343782"/>
          </a:xfrm>
        </p:spPr>
      </p:pic>
    </p:spTree>
    <p:extLst>
      <p:ext uri="{BB962C8B-B14F-4D97-AF65-F5344CB8AC3E}">
        <p14:creationId xmlns:p14="http://schemas.microsoft.com/office/powerpoint/2010/main" val="236268462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114</TotalTime>
  <Words>53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Monotype Corsiva</vt:lpstr>
      <vt:lpstr>Tw Cen MT</vt:lpstr>
      <vt:lpstr>Thatch</vt:lpstr>
      <vt:lpstr>TOPIC SENTENCES</vt:lpstr>
      <vt:lpstr>PowerPoint Presentation</vt:lpstr>
      <vt:lpstr>PowerPoint Presentation</vt:lpstr>
      <vt:lpstr>In a well organized paragraph there is a single controlling idea and this is usually given in a sentence called a TOPIC SENTENCE. If the sentence you identified in your own paragraph expresses the main idea of the entire paragraph, it can be considered as a topic sentence.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SENTENCES</dc:title>
  <dc:creator>RAVINDI DE SILVA</dc:creator>
  <cp:lastModifiedBy>Ravindi</cp:lastModifiedBy>
  <cp:revision>9</cp:revision>
  <dcterms:created xsi:type="dcterms:W3CDTF">2017-12-16T16:18:30Z</dcterms:created>
  <dcterms:modified xsi:type="dcterms:W3CDTF">2020-11-21T20:38:00Z</dcterms:modified>
</cp:coreProperties>
</file>