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98" y="247035"/>
            <a:ext cx="8590684" cy="6443014"/>
          </a:xfrm>
        </p:spPr>
      </p:pic>
    </p:spTree>
    <p:extLst>
      <p:ext uri="{BB962C8B-B14F-4D97-AF65-F5344CB8AC3E}">
        <p14:creationId xmlns:p14="http://schemas.microsoft.com/office/powerpoint/2010/main" val="35625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2" y="106182"/>
            <a:ext cx="8793884" cy="6595414"/>
          </a:xfrm>
        </p:spPr>
      </p:pic>
    </p:spTree>
    <p:extLst>
      <p:ext uri="{BB962C8B-B14F-4D97-AF65-F5344CB8AC3E}">
        <p14:creationId xmlns:p14="http://schemas.microsoft.com/office/powerpoint/2010/main" val="346352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69" y="59248"/>
            <a:ext cx="6337014" cy="6498570"/>
          </a:xfrm>
        </p:spPr>
      </p:pic>
    </p:spTree>
    <p:extLst>
      <p:ext uri="{BB962C8B-B14F-4D97-AF65-F5344CB8AC3E}">
        <p14:creationId xmlns:p14="http://schemas.microsoft.com/office/powerpoint/2010/main" val="44772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3" y="262677"/>
            <a:ext cx="8387484" cy="6282422"/>
          </a:xfrm>
        </p:spPr>
      </p:pic>
    </p:spTree>
    <p:extLst>
      <p:ext uri="{BB962C8B-B14F-4D97-AF65-F5344CB8AC3E}">
        <p14:creationId xmlns:p14="http://schemas.microsoft.com/office/powerpoint/2010/main" val="1210147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Ravindi</dc:creator>
  <cp:lastModifiedBy>Ravindi</cp:lastModifiedBy>
  <cp:revision>1</cp:revision>
  <dcterms:created xsi:type="dcterms:W3CDTF">2020-11-23T20:48:04Z</dcterms:created>
  <dcterms:modified xsi:type="dcterms:W3CDTF">2020-11-23T20:50:13Z</dcterms:modified>
</cp:coreProperties>
</file>