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9" r:id="rId4"/>
    <p:sldId id="260" r:id="rId5"/>
    <p:sldId id="263"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2DAB59-0A6E-4D36-B65D-2DCA41685E6C}"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88B190ED-7A56-450C-BE07-DFBA98FC34DB}">
      <dgm:prSet phldrT="[Text]"/>
      <dgm:spPr/>
      <dgm:t>
        <a:bodyPr/>
        <a:lstStyle/>
        <a:p>
          <a:r>
            <a:rPr lang="en-IN" dirty="0"/>
            <a:t>Front End</a:t>
          </a:r>
        </a:p>
      </dgm:t>
    </dgm:pt>
    <dgm:pt modelId="{93FFF6CB-09D4-4BE3-87EB-833C4C27A95F}" type="parTrans" cxnId="{62875616-83CE-4B7D-B03C-4AA088A3E1FD}">
      <dgm:prSet/>
      <dgm:spPr/>
      <dgm:t>
        <a:bodyPr/>
        <a:lstStyle/>
        <a:p>
          <a:endParaRPr lang="en-IN"/>
        </a:p>
      </dgm:t>
    </dgm:pt>
    <dgm:pt modelId="{2FD02232-92E0-4CE0-8F61-4BDC599D567D}" type="sibTrans" cxnId="{62875616-83CE-4B7D-B03C-4AA088A3E1FD}">
      <dgm:prSet/>
      <dgm:spPr/>
      <dgm:t>
        <a:bodyPr/>
        <a:lstStyle/>
        <a:p>
          <a:endParaRPr lang="en-IN"/>
        </a:p>
      </dgm:t>
    </dgm:pt>
    <dgm:pt modelId="{D9D5C681-6CFF-4E27-A97D-5C13D8A2EB3E}">
      <dgm:prSet phldrT="[Text]"/>
      <dgm:spPr/>
      <dgm:t>
        <a:bodyPr/>
        <a:lstStyle/>
        <a:p>
          <a:endParaRPr lang="en-IN" dirty="0"/>
        </a:p>
      </dgm:t>
    </dgm:pt>
    <dgm:pt modelId="{44FD42D4-5045-46B0-99E5-21E0193A599F}" type="parTrans" cxnId="{F9B669E0-8753-4D85-8581-99747AC6335B}">
      <dgm:prSet/>
      <dgm:spPr/>
      <dgm:t>
        <a:bodyPr/>
        <a:lstStyle/>
        <a:p>
          <a:endParaRPr lang="en-IN"/>
        </a:p>
      </dgm:t>
    </dgm:pt>
    <dgm:pt modelId="{4DEE735A-7FAE-4E76-9809-A0F77F7DDA43}" type="sibTrans" cxnId="{F9B669E0-8753-4D85-8581-99747AC6335B}">
      <dgm:prSet/>
      <dgm:spPr/>
      <dgm:t>
        <a:bodyPr/>
        <a:lstStyle/>
        <a:p>
          <a:endParaRPr lang="en-IN"/>
        </a:p>
      </dgm:t>
    </dgm:pt>
    <dgm:pt modelId="{6D4B1DCE-8F45-4637-82BF-9C74F0E070C8}">
      <dgm:prSet phldrT="[Text]"/>
      <dgm:spPr/>
      <dgm:t>
        <a:bodyPr/>
        <a:lstStyle/>
        <a:p>
          <a:r>
            <a:rPr lang="en-IN" dirty="0"/>
            <a:t>HTML</a:t>
          </a:r>
        </a:p>
      </dgm:t>
    </dgm:pt>
    <dgm:pt modelId="{656F98F4-1424-428C-A319-9C00BCDCE59D}" type="parTrans" cxnId="{B4E54FFC-237E-4561-A1EC-324E8EFDA572}">
      <dgm:prSet/>
      <dgm:spPr/>
      <dgm:t>
        <a:bodyPr/>
        <a:lstStyle/>
        <a:p>
          <a:endParaRPr lang="en-IN"/>
        </a:p>
      </dgm:t>
    </dgm:pt>
    <dgm:pt modelId="{43BF85ED-E805-4698-89AA-51724A0ACE92}" type="sibTrans" cxnId="{B4E54FFC-237E-4561-A1EC-324E8EFDA572}">
      <dgm:prSet/>
      <dgm:spPr/>
      <dgm:t>
        <a:bodyPr/>
        <a:lstStyle/>
        <a:p>
          <a:endParaRPr lang="en-IN"/>
        </a:p>
      </dgm:t>
    </dgm:pt>
    <dgm:pt modelId="{CF57DB8E-864A-4781-8B99-DBA3CACF16FF}">
      <dgm:prSet phldrT="[Text]"/>
      <dgm:spPr/>
      <dgm:t>
        <a:bodyPr/>
        <a:lstStyle/>
        <a:p>
          <a:r>
            <a:rPr lang="en-IN" dirty="0"/>
            <a:t>Back End</a:t>
          </a:r>
        </a:p>
      </dgm:t>
    </dgm:pt>
    <dgm:pt modelId="{01FFDA0F-2808-4194-B329-B0586D034F3D}" type="parTrans" cxnId="{D15CAB15-0152-45CD-A093-4EFF3ED7468F}">
      <dgm:prSet/>
      <dgm:spPr/>
      <dgm:t>
        <a:bodyPr/>
        <a:lstStyle/>
        <a:p>
          <a:endParaRPr lang="en-IN"/>
        </a:p>
      </dgm:t>
    </dgm:pt>
    <dgm:pt modelId="{5F5A93F7-0923-433D-93A2-4B7D1D8D92C9}" type="sibTrans" cxnId="{D15CAB15-0152-45CD-A093-4EFF3ED7468F}">
      <dgm:prSet/>
      <dgm:spPr/>
      <dgm:t>
        <a:bodyPr/>
        <a:lstStyle/>
        <a:p>
          <a:endParaRPr lang="en-IN"/>
        </a:p>
      </dgm:t>
    </dgm:pt>
    <dgm:pt modelId="{8B804296-FBB8-4E18-B887-D68818B72F79}">
      <dgm:prSet phldrT="[Text]"/>
      <dgm:spPr/>
      <dgm:t>
        <a:bodyPr/>
        <a:lstStyle/>
        <a:p>
          <a:r>
            <a:rPr lang="en-IN" dirty="0"/>
            <a:t> </a:t>
          </a:r>
        </a:p>
      </dgm:t>
    </dgm:pt>
    <dgm:pt modelId="{D3F192F1-213E-4052-B2C8-FA001A558A14}" type="parTrans" cxnId="{1C12D195-1F19-4151-B86E-4B9DAA10B7CA}">
      <dgm:prSet/>
      <dgm:spPr/>
      <dgm:t>
        <a:bodyPr/>
        <a:lstStyle/>
        <a:p>
          <a:endParaRPr lang="en-IN"/>
        </a:p>
      </dgm:t>
    </dgm:pt>
    <dgm:pt modelId="{0556B2D9-F62F-44E8-A6DC-0485A6C85B05}" type="sibTrans" cxnId="{1C12D195-1F19-4151-B86E-4B9DAA10B7CA}">
      <dgm:prSet/>
      <dgm:spPr/>
      <dgm:t>
        <a:bodyPr/>
        <a:lstStyle/>
        <a:p>
          <a:endParaRPr lang="en-IN"/>
        </a:p>
      </dgm:t>
    </dgm:pt>
    <dgm:pt modelId="{E25BFCCD-225C-446D-8FD4-CAAE4A4F77B4}">
      <dgm:prSet phldrT="[Text]"/>
      <dgm:spPr/>
      <dgm:t>
        <a:bodyPr/>
        <a:lstStyle/>
        <a:p>
          <a:r>
            <a:rPr lang="en-IN" dirty="0"/>
            <a:t>PHP</a:t>
          </a:r>
        </a:p>
      </dgm:t>
    </dgm:pt>
    <dgm:pt modelId="{B0D74667-35AD-43CD-8166-4F266C3C2F8F}" type="parTrans" cxnId="{624087D4-A898-445B-9F45-2614785A8B5A}">
      <dgm:prSet/>
      <dgm:spPr/>
      <dgm:t>
        <a:bodyPr/>
        <a:lstStyle/>
        <a:p>
          <a:endParaRPr lang="en-IN"/>
        </a:p>
      </dgm:t>
    </dgm:pt>
    <dgm:pt modelId="{EE53DBA0-5327-4734-A408-FCB8C873C89B}" type="sibTrans" cxnId="{624087D4-A898-445B-9F45-2614785A8B5A}">
      <dgm:prSet/>
      <dgm:spPr/>
      <dgm:t>
        <a:bodyPr/>
        <a:lstStyle/>
        <a:p>
          <a:endParaRPr lang="en-IN"/>
        </a:p>
      </dgm:t>
    </dgm:pt>
    <dgm:pt modelId="{6FF790F0-79E3-4CB5-90DB-2EACBB28B3AF}">
      <dgm:prSet phldrT="[Text]"/>
      <dgm:spPr/>
      <dgm:t>
        <a:bodyPr/>
        <a:lstStyle/>
        <a:p>
          <a:r>
            <a:rPr lang="en-IN" dirty="0"/>
            <a:t>CSS, Bootstrap(Framework)</a:t>
          </a:r>
        </a:p>
      </dgm:t>
    </dgm:pt>
    <dgm:pt modelId="{A1B6C737-3918-4F23-AD12-5BC113F3C907}" type="parTrans" cxnId="{7947FC01-E56A-49F3-B586-01496A5CE5C3}">
      <dgm:prSet/>
      <dgm:spPr/>
      <dgm:t>
        <a:bodyPr/>
        <a:lstStyle/>
        <a:p>
          <a:endParaRPr lang="en-IN"/>
        </a:p>
      </dgm:t>
    </dgm:pt>
    <dgm:pt modelId="{E94968A8-4A22-4A3A-B685-2D94BA98BD0C}" type="sibTrans" cxnId="{7947FC01-E56A-49F3-B586-01496A5CE5C3}">
      <dgm:prSet/>
      <dgm:spPr/>
      <dgm:t>
        <a:bodyPr/>
        <a:lstStyle/>
        <a:p>
          <a:endParaRPr lang="en-IN"/>
        </a:p>
      </dgm:t>
    </dgm:pt>
    <dgm:pt modelId="{98220303-473F-4715-82E6-09ADE9D407A1}">
      <dgm:prSet phldrT="[Text]"/>
      <dgm:spPr/>
      <dgm:t>
        <a:bodyPr/>
        <a:lstStyle/>
        <a:p>
          <a:r>
            <a:rPr lang="en-IN" dirty="0"/>
            <a:t>JavaScript, </a:t>
          </a:r>
          <a:r>
            <a:rPr lang="en-IN" dirty="0" err="1"/>
            <a:t>JQuery</a:t>
          </a:r>
          <a:endParaRPr lang="en-IN" dirty="0"/>
        </a:p>
      </dgm:t>
    </dgm:pt>
    <dgm:pt modelId="{3E9BE5F2-C666-486C-833B-35BDDB9534A8}" type="parTrans" cxnId="{57DEB17D-E476-45B6-9AF5-61531B76010B}">
      <dgm:prSet/>
      <dgm:spPr/>
      <dgm:t>
        <a:bodyPr/>
        <a:lstStyle/>
        <a:p>
          <a:endParaRPr lang="en-IN"/>
        </a:p>
      </dgm:t>
    </dgm:pt>
    <dgm:pt modelId="{078A0804-E988-41D7-AE88-1758F7728F89}" type="sibTrans" cxnId="{57DEB17D-E476-45B6-9AF5-61531B76010B}">
      <dgm:prSet/>
      <dgm:spPr/>
      <dgm:t>
        <a:bodyPr/>
        <a:lstStyle/>
        <a:p>
          <a:endParaRPr lang="en-IN"/>
        </a:p>
      </dgm:t>
    </dgm:pt>
    <dgm:pt modelId="{C0947BD2-A439-4F0D-B217-C7E5F52CC31B}">
      <dgm:prSet phldrT="[Text]"/>
      <dgm:spPr/>
      <dgm:t>
        <a:bodyPr/>
        <a:lstStyle/>
        <a:p>
          <a:r>
            <a:rPr lang="en-IN" dirty="0"/>
            <a:t>MySQL</a:t>
          </a:r>
        </a:p>
      </dgm:t>
    </dgm:pt>
    <dgm:pt modelId="{D61D57D1-4DE1-4858-AD47-1E2875C9585A}" type="sibTrans" cxnId="{4A6A90C4-5040-4160-8EC3-4DD27C72B57F}">
      <dgm:prSet/>
      <dgm:spPr/>
      <dgm:t>
        <a:bodyPr/>
        <a:lstStyle/>
        <a:p>
          <a:endParaRPr lang="en-IN"/>
        </a:p>
      </dgm:t>
    </dgm:pt>
    <dgm:pt modelId="{0C32D315-99BA-4BD7-ACE8-EA46F0299455}" type="parTrans" cxnId="{4A6A90C4-5040-4160-8EC3-4DD27C72B57F}">
      <dgm:prSet/>
      <dgm:spPr/>
      <dgm:t>
        <a:bodyPr/>
        <a:lstStyle/>
        <a:p>
          <a:endParaRPr lang="en-IN"/>
        </a:p>
      </dgm:t>
    </dgm:pt>
    <dgm:pt modelId="{CAA2C270-69AB-4958-B200-399365C35491}">
      <dgm:prSet phldrT="[Text]"/>
      <dgm:spPr/>
      <dgm:t>
        <a:bodyPr/>
        <a:lstStyle/>
        <a:p>
          <a:r>
            <a:rPr lang="en-IN" dirty="0"/>
            <a:t> </a:t>
          </a:r>
        </a:p>
      </dgm:t>
    </dgm:pt>
    <dgm:pt modelId="{5AAEC9C1-E290-480F-84B1-731A19B34AD6}" type="sibTrans" cxnId="{A1FA1F0E-6C9D-4E5F-832A-4B89E5D5587A}">
      <dgm:prSet/>
      <dgm:spPr/>
      <dgm:t>
        <a:bodyPr/>
        <a:lstStyle/>
        <a:p>
          <a:endParaRPr lang="en-IN"/>
        </a:p>
      </dgm:t>
    </dgm:pt>
    <dgm:pt modelId="{C5F06C5E-961C-41C1-B5FD-0ED7E78FEB01}" type="parTrans" cxnId="{A1FA1F0E-6C9D-4E5F-832A-4B89E5D5587A}">
      <dgm:prSet/>
      <dgm:spPr/>
      <dgm:t>
        <a:bodyPr/>
        <a:lstStyle/>
        <a:p>
          <a:endParaRPr lang="en-IN"/>
        </a:p>
      </dgm:t>
    </dgm:pt>
    <dgm:pt modelId="{FD0039AF-CBCF-4CD2-8C47-3C7A77276521}">
      <dgm:prSet phldrT="[Text]"/>
      <dgm:spPr/>
      <dgm:t>
        <a:bodyPr/>
        <a:lstStyle/>
        <a:p>
          <a:r>
            <a:rPr lang="en-IN" dirty="0"/>
            <a:t>Database</a:t>
          </a:r>
        </a:p>
      </dgm:t>
    </dgm:pt>
    <dgm:pt modelId="{6B7F7BBC-C24A-4F8F-94BF-3B9B333F3B81}" type="sibTrans" cxnId="{32640983-517A-429A-AA18-70A911F8CD27}">
      <dgm:prSet/>
      <dgm:spPr/>
      <dgm:t>
        <a:bodyPr/>
        <a:lstStyle/>
        <a:p>
          <a:endParaRPr lang="en-IN"/>
        </a:p>
      </dgm:t>
    </dgm:pt>
    <dgm:pt modelId="{351AD8AE-FA33-410A-9650-9AD6B7254DCC}" type="parTrans" cxnId="{32640983-517A-429A-AA18-70A911F8CD27}">
      <dgm:prSet/>
      <dgm:spPr/>
      <dgm:t>
        <a:bodyPr/>
        <a:lstStyle/>
        <a:p>
          <a:endParaRPr lang="en-IN"/>
        </a:p>
      </dgm:t>
    </dgm:pt>
    <dgm:pt modelId="{CB21324E-C99B-4B31-A4F7-70B4EDF291F5}">
      <dgm:prSet phldrT="[Text]"/>
      <dgm:spPr/>
      <dgm:t>
        <a:bodyPr/>
        <a:lstStyle/>
        <a:p>
          <a:r>
            <a:rPr lang="en-IN" dirty="0"/>
            <a:t>CodeIgniter(Framework)</a:t>
          </a:r>
        </a:p>
      </dgm:t>
    </dgm:pt>
    <dgm:pt modelId="{39FED9BD-7D29-436B-8CAE-BE9FED245DFE}" type="parTrans" cxnId="{56A76470-F4BB-45B7-8038-1308EC81A1D8}">
      <dgm:prSet/>
      <dgm:spPr/>
      <dgm:t>
        <a:bodyPr/>
        <a:lstStyle/>
        <a:p>
          <a:endParaRPr lang="en-IN"/>
        </a:p>
      </dgm:t>
    </dgm:pt>
    <dgm:pt modelId="{674AF4BF-ECB1-4FF2-B259-1B83196643CC}" type="sibTrans" cxnId="{56A76470-F4BB-45B7-8038-1308EC81A1D8}">
      <dgm:prSet/>
      <dgm:spPr/>
      <dgm:t>
        <a:bodyPr/>
        <a:lstStyle/>
        <a:p>
          <a:endParaRPr lang="en-IN"/>
        </a:p>
      </dgm:t>
    </dgm:pt>
    <dgm:pt modelId="{758CB0BC-D7A9-4CCD-AD2D-D60B07566CD7}">
      <dgm:prSet phldrT="[Text]"/>
      <dgm:spPr/>
      <dgm:t>
        <a:bodyPr/>
        <a:lstStyle/>
        <a:p>
          <a:r>
            <a:rPr lang="en-IN" dirty="0"/>
            <a:t>AJAX(Technology)</a:t>
          </a:r>
        </a:p>
      </dgm:t>
    </dgm:pt>
    <dgm:pt modelId="{F258284D-0A99-47DB-88C5-099C0211CA01}" type="parTrans" cxnId="{6315AA0E-3635-4109-AB9B-AD5FDF68EFFA}">
      <dgm:prSet/>
      <dgm:spPr/>
      <dgm:t>
        <a:bodyPr/>
        <a:lstStyle/>
        <a:p>
          <a:endParaRPr lang="en-IN"/>
        </a:p>
      </dgm:t>
    </dgm:pt>
    <dgm:pt modelId="{9909A304-6378-454D-8B93-A2107C25E489}" type="sibTrans" cxnId="{6315AA0E-3635-4109-AB9B-AD5FDF68EFFA}">
      <dgm:prSet/>
      <dgm:spPr/>
      <dgm:t>
        <a:bodyPr/>
        <a:lstStyle/>
        <a:p>
          <a:endParaRPr lang="en-IN"/>
        </a:p>
      </dgm:t>
    </dgm:pt>
    <dgm:pt modelId="{B7FDB7F4-2F3E-4CFA-A6C5-2076E1019E40}" type="pres">
      <dgm:prSet presAssocID="{F82DAB59-0A6E-4D36-B65D-2DCA41685E6C}" presName="Name0" presStyleCnt="0">
        <dgm:presLayoutVars>
          <dgm:chMax/>
          <dgm:chPref val="3"/>
          <dgm:dir/>
          <dgm:animOne val="branch"/>
          <dgm:animLvl val="lvl"/>
        </dgm:presLayoutVars>
      </dgm:prSet>
      <dgm:spPr/>
      <dgm:t>
        <a:bodyPr/>
        <a:lstStyle/>
        <a:p>
          <a:endParaRPr lang="en-IN"/>
        </a:p>
      </dgm:t>
    </dgm:pt>
    <dgm:pt modelId="{03F619E9-2450-49D9-9D65-060702D7B777}" type="pres">
      <dgm:prSet presAssocID="{88B190ED-7A56-450C-BE07-DFBA98FC34DB}" presName="composite" presStyleCnt="0"/>
      <dgm:spPr/>
    </dgm:pt>
    <dgm:pt modelId="{58AFBADE-EA5A-49C3-AB4E-2B83DE113BB1}" type="pres">
      <dgm:prSet presAssocID="{88B190ED-7A56-450C-BE07-DFBA98FC34DB}" presName="FirstChild" presStyleLbl="revTx" presStyleIdx="0" presStyleCnt="6">
        <dgm:presLayoutVars>
          <dgm:chMax val="0"/>
          <dgm:chPref val="0"/>
          <dgm:bulletEnabled val="1"/>
        </dgm:presLayoutVars>
      </dgm:prSet>
      <dgm:spPr/>
      <dgm:t>
        <a:bodyPr/>
        <a:lstStyle/>
        <a:p>
          <a:endParaRPr lang="en-IN"/>
        </a:p>
      </dgm:t>
    </dgm:pt>
    <dgm:pt modelId="{B76C3CB4-4019-489E-853B-9BE7B95ADDCA}" type="pres">
      <dgm:prSet presAssocID="{88B190ED-7A56-450C-BE07-DFBA98FC34DB}" presName="Parent" presStyleLbl="alignNode1" presStyleIdx="0" presStyleCnt="3">
        <dgm:presLayoutVars>
          <dgm:chMax val="3"/>
          <dgm:chPref val="3"/>
          <dgm:bulletEnabled val="1"/>
        </dgm:presLayoutVars>
      </dgm:prSet>
      <dgm:spPr/>
      <dgm:t>
        <a:bodyPr/>
        <a:lstStyle/>
        <a:p>
          <a:endParaRPr lang="en-IN"/>
        </a:p>
      </dgm:t>
    </dgm:pt>
    <dgm:pt modelId="{E2DA0161-6567-4B60-9A01-F8AC43BFD32F}" type="pres">
      <dgm:prSet presAssocID="{88B190ED-7A56-450C-BE07-DFBA98FC34DB}" presName="Accent" presStyleLbl="parChTrans1D1" presStyleIdx="0" presStyleCnt="3"/>
      <dgm:spPr/>
    </dgm:pt>
    <dgm:pt modelId="{B98C1529-40E2-4DBF-AB3B-82AC539C1B20}" type="pres">
      <dgm:prSet presAssocID="{88B190ED-7A56-450C-BE07-DFBA98FC34DB}" presName="Child" presStyleLbl="revTx" presStyleIdx="1" presStyleCnt="6">
        <dgm:presLayoutVars>
          <dgm:chMax val="0"/>
          <dgm:chPref val="0"/>
          <dgm:bulletEnabled val="1"/>
        </dgm:presLayoutVars>
      </dgm:prSet>
      <dgm:spPr/>
      <dgm:t>
        <a:bodyPr/>
        <a:lstStyle/>
        <a:p>
          <a:endParaRPr lang="en-IN"/>
        </a:p>
      </dgm:t>
    </dgm:pt>
    <dgm:pt modelId="{4EF8556B-7940-45FC-A8D7-0DF1867DCE3E}" type="pres">
      <dgm:prSet presAssocID="{2FD02232-92E0-4CE0-8F61-4BDC599D567D}" presName="sibTrans" presStyleCnt="0"/>
      <dgm:spPr/>
    </dgm:pt>
    <dgm:pt modelId="{009150A6-7A30-4D6C-9F60-9C730E66756A}" type="pres">
      <dgm:prSet presAssocID="{CF57DB8E-864A-4781-8B99-DBA3CACF16FF}" presName="composite" presStyleCnt="0"/>
      <dgm:spPr/>
    </dgm:pt>
    <dgm:pt modelId="{2D729A6B-82CE-4CE4-8326-7749C44B6F5E}" type="pres">
      <dgm:prSet presAssocID="{CF57DB8E-864A-4781-8B99-DBA3CACF16FF}" presName="FirstChild" presStyleLbl="revTx" presStyleIdx="2" presStyleCnt="6">
        <dgm:presLayoutVars>
          <dgm:chMax val="0"/>
          <dgm:chPref val="0"/>
          <dgm:bulletEnabled val="1"/>
        </dgm:presLayoutVars>
      </dgm:prSet>
      <dgm:spPr/>
      <dgm:t>
        <a:bodyPr/>
        <a:lstStyle/>
        <a:p>
          <a:endParaRPr lang="en-IN"/>
        </a:p>
      </dgm:t>
    </dgm:pt>
    <dgm:pt modelId="{0B0EAB82-7FD6-4564-B4B9-04D50621E35B}" type="pres">
      <dgm:prSet presAssocID="{CF57DB8E-864A-4781-8B99-DBA3CACF16FF}" presName="Parent" presStyleLbl="alignNode1" presStyleIdx="1" presStyleCnt="3">
        <dgm:presLayoutVars>
          <dgm:chMax val="3"/>
          <dgm:chPref val="3"/>
          <dgm:bulletEnabled val="1"/>
        </dgm:presLayoutVars>
      </dgm:prSet>
      <dgm:spPr/>
      <dgm:t>
        <a:bodyPr/>
        <a:lstStyle/>
        <a:p>
          <a:endParaRPr lang="en-IN"/>
        </a:p>
      </dgm:t>
    </dgm:pt>
    <dgm:pt modelId="{63C2221D-F2A6-445A-BA41-9D807CF07B23}" type="pres">
      <dgm:prSet presAssocID="{CF57DB8E-864A-4781-8B99-DBA3CACF16FF}" presName="Accent" presStyleLbl="parChTrans1D1" presStyleIdx="1" presStyleCnt="3"/>
      <dgm:spPr/>
    </dgm:pt>
    <dgm:pt modelId="{A8F174F7-21B3-4A16-B4F3-227E60B00204}" type="pres">
      <dgm:prSet presAssocID="{CF57DB8E-864A-4781-8B99-DBA3CACF16FF}" presName="Child" presStyleLbl="revTx" presStyleIdx="3" presStyleCnt="6">
        <dgm:presLayoutVars>
          <dgm:chMax val="0"/>
          <dgm:chPref val="0"/>
          <dgm:bulletEnabled val="1"/>
        </dgm:presLayoutVars>
      </dgm:prSet>
      <dgm:spPr/>
      <dgm:t>
        <a:bodyPr/>
        <a:lstStyle/>
        <a:p>
          <a:endParaRPr lang="en-IN"/>
        </a:p>
      </dgm:t>
    </dgm:pt>
    <dgm:pt modelId="{22B9AA42-6FDE-4E0F-86E5-79B179ADD617}" type="pres">
      <dgm:prSet presAssocID="{5F5A93F7-0923-433D-93A2-4B7D1D8D92C9}" presName="sibTrans" presStyleCnt="0"/>
      <dgm:spPr/>
    </dgm:pt>
    <dgm:pt modelId="{3BDB104E-B995-4314-9D76-5D0F93E69506}" type="pres">
      <dgm:prSet presAssocID="{FD0039AF-CBCF-4CD2-8C47-3C7A77276521}" presName="composite" presStyleCnt="0"/>
      <dgm:spPr/>
    </dgm:pt>
    <dgm:pt modelId="{AE16EC6C-82C7-424E-8972-20C88F4F988B}" type="pres">
      <dgm:prSet presAssocID="{FD0039AF-CBCF-4CD2-8C47-3C7A77276521}" presName="FirstChild" presStyleLbl="revTx" presStyleIdx="4" presStyleCnt="6">
        <dgm:presLayoutVars>
          <dgm:chMax val="0"/>
          <dgm:chPref val="0"/>
          <dgm:bulletEnabled val="1"/>
        </dgm:presLayoutVars>
      </dgm:prSet>
      <dgm:spPr/>
      <dgm:t>
        <a:bodyPr/>
        <a:lstStyle/>
        <a:p>
          <a:endParaRPr lang="en-IN"/>
        </a:p>
      </dgm:t>
    </dgm:pt>
    <dgm:pt modelId="{8A75015E-5532-411E-88D1-0289105C3681}" type="pres">
      <dgm:prSet presAssocID="{FD0039AF-CBCF-4CD2-8C47-3C7A77276521}" presName="Parent" presStyleLbl="alignNode1" presStyleIdx="2" presStyleCnt="3">
        <dgm:presLayoutVars>
          <dgm:chMax val="3"/>
          <dgm:chPref val="3"/>
          <dgm:bulletEnabled val="1"/>
        </dgm:presLayoutVars>
      </dgm:prSet>
      <dgm:spPr/>
      <dgm:t>
        <a:bodyPr/>
        <a:lstStyle/>
        <a:p>
          <a:endParaRPr lang="en-IN"/>
        </a:p>
      </dgm:t>
    </dgm:pt>
    <dgm:pt modelId="{81731AF2-E07F-4752-A95F-C8B72B4AE941}" type="pres">
      <dgm:prSet presAssocID="{FD0039AF-CBCF-4CD2-8C47-3C7A77276521}" presName="Accent" presStyleLbl="parChTrans1D1" presStyleIdx="2" presStyleCnt="3"/>
      <dgm:spPr/>
    </dgm:pt>
    <dgm:pt modelId="{40D69D2E-5C45-4AEC-BF71-325AFE542F9B}" type="pres">
      <dgm:prSet presAssocID="{FD0039AF-CBCF-4CD2-8C47-3C7A77276521}" presName="Child" presStyleLbl="revTx" presStyleIdx="5" presStyleCnt="6">
        <dgm:presLayoutVars>
          <dgm:chMax val="0"/>
          <dgm:chPref val="0"/>
          <dgm:bulletEnabled val="1"/>
        </dgm:presLayoutVars>
      </dgm:prSet>
      <dgm:spPr/>
      <dgm:t>
        <a:bodyPr/>
        <a:lstStyle/>
        <a:p>
          <a:endParaRPr lang="en-IN"/>
        </a:p>
      </dgm:t>
    </dgm:pt>
  </dgm:ptLst>
  <dgm:cxnLst>
    <dgm:cxn modelId="{142BB65E-AE08-478B-A20E-CFD37B003699}" type="presOf" srcId="{CF57DB8E-864A-4781-8B99-DBA3CACF16FF}" destId="{0B0EAB82-7FD6-4564-B4B9-04D50621E35B}" srcOrd="0" destOrd="0" presId="urn:microsoft.com/office/officeart/2011/layout/TabList"/>
    <dgm:cxn modelId="{B4E54FFC-237E-4561-A1EC-324E8EFDA572}" srcId="{88B190ED-7A56-450C-BE07-DFBA98FC34DB}" destId="{6D4B1DCE-8F45-4637-82BF-9C74F0E070C8}" srcOrd="1" destOrd="0" parTransId="{656F98F4-1424-428C-A319-9C00BCDCE59D}" sibTransId="{43BF85ED-E805-4698-89AA-51724A0ACE92}"/>
    <dgm:cxn modelId="{55F26503-41CA-484D-8800-E8CCF826F5A5}" type="presOf" srcId="{6D4B1DCE-8F45-4637-82BF-9C74F0E070C8}" destId="{B98C1529-40E2-4DBF-AB3B-82AC539C1B20}" srcOrd="0" destOrd="0" presId="urn:microsoft.com/office/officeart/2011/layout/TabList"/>
    <dgm:cxn modelId="{57DEB17D-E476-45B6-9AF5-61531B76010B}" srcId="{88B190ED-7A56-450C-BE07-DFBA98FC34DB}" destId="{98220303-473F-4715-82E6-09ADE9D407A1}" srcOrd="3" destOrd="0" parTransId="{3E9BE5F2-C666-486C-833B-35BDDB9534A8}" sibTransId="{078A0804-E988-41D7-AE88-1758F7728F89}"/>
    <dgm:cxn modelId="{A1FA1F0E-6C9D-4E5F-832A-4B89E5D5587A}" srcId="{FD0039AF-CBCF-4CD2-8C47-3C7A77276521}" destId="{CAA2C270-69AB-4958-B200-399365C35491}" srcOrd="0" destOrd="0" parTransId="{C5F06C5E-961C-41C1-B5FD-0ED7E78FEB01}" sibTransId="{5AAEC9C1-E290-480F-84B1-731A19B34AD6}"/>
    <dgm:cxn modelId="{D15CAB15-0152-45CD-A093-4EFF3ED7468F}" srcId="{F82DAB59-0A6E-4D36-B65D-2DCA41685E6C}" destId="{CF57DB8E-864A-4781-8B99-DBA3CACF16FF}" srcOrd="1" destOrd="0" parTransId="{01FFDA0F-2808-4194-B329-B0586D034F3D}" sibTransId="{5F5A93F7-0923-433D-93A2-4B7D1D8D92C9}"/>
    <dgm:cxn modelId="{1C12D195-1F19-4151-B86E-4B9DAA10B7CA}" srcId="{CF57DB8E-864A-4781-8B99-DBA3CACF16FF}" destId="{8B804296-FBB8-4E18-B887-D68818B72F79}" srcOrd="0" destOrd="0" parTransId="{D3F192F1-213E-4052-B2C8-FA001A558A14}" sibTransId="{0556B2D9-F62F-44E8-A6DC-0485A6C85B05}"/>
    <dgm:cxn modelId="{624087D4-A898-445B-9F45-2614785A8B5A}" srcId="{CF57DB8E-864A-4781-8B99-DBA3CACF16FF}" destId="{E25BFCCD-225C-446D-8FD4-CAAE4A4F77B4}" srcOrd="1" destOrd="0" parTransId="{B0D74667-35AD-43CD-8166-4F266C3C2F8F}" sibTransId="{EE53DBA0-5327-4734-A408-FCB8C873C89B}"/>
    <dgm:cxn modelId="{7947FC01-E56A-49F3-B586-01496A5CE5C3}" srcId="{88B190ED-7A56-450C-BE07-DFBA98FC34DB}" destId="{6FF790F0-79E3-4CB5-90DB-2EACBB28B3AF}" srcOrd="2" destOrd="0" parTransId="{A1B6C737-3918-4F23-AD12-5BC113F3C907}" sibTransId="{E94968A8-4A22-4A3A-B685-2D94BA98BD0C}"/>
    <dgm:cxn modelId="{56A76470-F4BB-45B7-8038-1308EC81A1D8}" srcId="{CF57DB8E-864A-4781-8B99-DBA3CACF16FF}" destId="{CB21324E-C99B-4B31-A4F7-70B4EDF291F5}" srcOrd="2" destOrd="0" parTransId="{39FED9BD-7D29-436B-8CAE-BE9FED245DFE}" sibTransId="{674AF4BF-ECB1-4FF2-B259-1B83196643CC}"/>
    <dgm:cxn modelId="{6455359D-C1BA-4887-981E-45DF13F7E3CE}" type="presOf" srcId="{D9D5C681-6CFF-4E27-A97D-5C13D8A2EB3E}" destId="{58AFBADE-EA5A-49C3-AB4E-2B83DE113BB1}" srcOrd="0" destOrd="0" presId="urn:microsoft.com/office/officeart/2011/layout/TabList"/>
    <dgm:cxn modelId="{3D8456F0-3751-47F0-A5E4-062A509C2538}" type="presOf" srcId="{E25BFCCD-225C-446D-8FD4-CAAE4A4F77B4}" destId="{A8F174F7-21B3-4A16-B4F3-227E60B00204}" srcOrd="0" destOrd="0" presId="urn:microsoft.com/office/officeart/2011/layout/TabList"/>
    <dgm:cxn modelId="{6B82AF6B-B22B-407B-B1DA-B50DE9BCB236}" type="presOf" srcId="{88B190ED-7A56-450C-BE07-DFBA98FC34DB}" destId="{B76C3CB4-4019-489E-853B-9BE7B95ADDCA}" srcOrd="0" destOrd="0" presId="urn:microsoft.com/office/officeart/2011/layout/TabList"/>
    <dgm:cxn modelId="{8ECE6598-C325-4605-8360-CCB982A32427}" type="presOf" srcId="{6FF790F0-79E3-4CB5-90DB-2EACBB28B3AF}" destId="{B98C1529-40E2-4DBF-AB3B-82AC539C1B20}" srcOrd="0" destOrd="1" presId="urn:microsoft.com/office/officeart/2011/layout/TabList"/>
    <dgm:cxn modelId="{489A8E8D-CE1E-4EBD-A95C-7A7A2889F037}" type="presOf" srcId="{FD0039AF-CBCF-4CD2-8C47-3C7A77276521}" destId="{8A75015E-5532-411E-88D1-0289105C3681}" srcOrd="0" destOrd="0" presId="urn:microsoft.com/office/officeart/2011/layout/TabList"/>
    <dgm:cxn modelId="{32640983-517A-429A-AA18-70A911F8CD27}" srcId="{F82DAB59-0A6E-4D36-B65D-2DCA41685E6C}" destId="{FD0039AF-CBCF-4CD2-8C47-3C7A77276521}" srcOrd="2" destOrd="0" parTransId="{351AD8AE-FA33-410A-9650-9AD6B7254DCC}" sibTransId="{6B7F7BBC-C24A-4F8F-94BF-3B9B333F3B81}"/>
    <dgm:cxn modelId="{FF3F657E-0EEE-4A3A-85B5-24AE55AA5C9E}" type="presOf" srcId="{758CB0BC-D7A9-4CCD-AD2D-D60B07566CD7}" destId="{A8F174F7-21B3-4A16-B4F3-227E60B00204}" srcOrd="0" destOrd="2" presId="urn:microsoft.com/office/officeart/2011/layout/TabList"/>
    <dgm:cxn modelId="{171AE634-E1C7-4FC2-8FFD-E08DFDE50EF7}" type="presOf" srcId="{98220303-473F-4715-82E6-09ADE9D407A1}" destId="{B98C1529-40E2-4DBF-AB3B-82AC539C1B20}" srcOrd="0" destOrd="2" presId="urn:microsoft.com/office/officeart/2011/layout/TabList"/>
    <dgm:cxn modelId="{514E41C6-D80C-4020-9DB2-8D7D095377AB}" type="presOf" srcId="{F82DAB59-0A6E-4D36-B65D-2DCA41685E6C}" destId="{B7FDB7F4-2F3E-4CFA-A6C5-2076E1019E40}" srcOrd="0" destOrd="0" presId="urn:microsoft.com/office/officeart/2011/layout/TabList"/>
    <dgm:cxn modelId="{92AB3110-A7A6-441B-8D3D-9AC9DF24921C}" type="presOf" srcId="{CB21324E-C99B-4B31-A4F7-70B4EDF291F5}" destId="{A8F174F7-21B3-4A16-B4F3-227E60B00204}" srcOrd="0" destOrd="1" presId="urn:microsoft.com/office/officeart/2011/layout/TabList"/>
    <dgm:cxn modelId="{62875616-83CE-4B7D-B03C-4AA088A3E1FD}" srcId="{F82DAB59-0A6E-4D36-B65D-2DCA41685E6C}" destId="{88B190ED-7A56-450C-BE07-DFBA98FC34DB}" srcOrd="0" destOrd="0" parTransId="{93FFF6CB-09D4-4BE3-87EB-833C4C27A95F}" sibTransId="{2FD02232-92E0-4CE0-8F61-4BDC599D567D}"/>
    <dgm:cxn modelId="{0AD15C9A-08D8-4914-8F78-DFC17BA8A1D5}" type="presOf" srcId="{CAA2C270-69AB-4958-B200-399365C35491}" destId="{AE16EC6C-82C7-424E-8972-20C88F4F988B}" srcOrd="0" destOrd="0" presId="urn:microsoft.com/office/officeart/2011/layout/TabList"/>
    <dgm:cxn modelId="{7DFCB6B5-D0AF-4ACF-B9CF-C430AC6E3D72}" type="presOf" srcId="{8B804296-FBB8-4E18-B887-D68818B72F79}" destId="{2D729A6B-82CE-4CE4-8326-7749C44B6F5E}" srcOrd="0" destOrd="0" presId="urn:microsoft.com/office/officeart/2011/layout/TabList"/>
    <dgm:cxn modelId="{F9B669E0-8753-4D85-8581-99747AC6335B}" srcId="{88B190ED-7A56-450C-BE07-DFBA98FC34DB}" destId="{D9D5C681-6CFF-4E27-A97D-5C13D8A2EB3E}" srcOrd="0" destOrd="0" parTransId="{44FD42D4-5045-46B0-99E5-21E0193A599F}" sibTransId="{4DEE735A-7FAE-4E76-9809-A0F77F7DDA43}"/>
    <dgm:cxn modelId="{6315AA0E-3635-4109-AB9B-AD5FDF68EFFA}" srcId="{CF57DB8E-864A-4781-8B99-DBA3CACF16FF}" destId="{758CB0BC-D7A9-4CCD-AD2D-D60B07566CD7}" srcOrd="3" destOrd="0" parTransId="{F258284D-0A99-47DB-88C5-099C0211CA01}" sibTransId="{9909A304-6378-454D-8B93-A2107C25E489}"/>
    <dgm:cxn modelId="{4A6A90C4-5040-4160-8EC3-4DD27C72B57F}" srcId="{FD0039AF-CBCF-4CD2-8C47-3C7A77276521}" destId="{C0947BD2-A439-4F0D-B217-C7E5F52CC31B}" srcOrd="1" destOrd="0" parTransId="{0C32D315-99BA-4BD7-ACE8-EA46F0299455}" sibTransId="{D61D57D1-4DE1-4858-AD47-1E2875C9585A}"/>
    <dgm:cxn modelId="{8A79C69B-2AA9-4AC4-89F9-E45CC31D8FCF}" type="presOf" srcId="{C0947BD2-A439-4F0D-B217-C7E5F52CC31B}" destId="{40D69D2E-5C45-4AEC-BF71-325AFE542F9B}" srcOrd="0" destOrd="0" presId="urn:microsoft.com/office/officeart/2011/layout/TabList"/>
    <dgm:cxn modelId="{09F64D8B-8DF5-4378-BEDC-CCB555857892}" type="presParOf" srcId="{B7FDB7F4-2F3E-4CFA-A6C5-2076E1019E40}" destId="{03F619E9-2450-49D9-9D65-060702D7B777}" srcOrd="0" destOrd="0" presId="urn:microsoft.com/office/officeart/2011/layout/TabList"/>
    <dgm:cxn modelId="{A9B4E628-8634-4EF1-89F4-D8C56A88F3AD}" type="presParOf" srcId="{03F619E9-2450-49D9-9D65-060702D7B777}" destId="{58AFBADE-EA5A-49C3-AB4E-2B83DE113BB1}" srcOrd="0" destOrd="0" presId="urn:microsoft.com/office/officeart/2011/layout/TabList"/>
    <dgm:cxn modelId="{8C26B9EF-C500-450D-8571-9799014BB0C5}" type="presParOf" srcId="{03F619E9-2450-49D9-9D65-060702D7B777}" destId="{B76C3CB4-4019-489E-853B-9BE7B95ADDCA}" srcOrd="1" destOrd="0" presId="urn:microsoft.com/office/officeart/2011/layout/TabList"/>
    <dgm:cxn modelId="{FAE80E26-0AFB-4F20-899B-1A3AC24834C9}" type="presParOf" srcId="{03F619E9-2450-49D9-9D65-060702D7B777}" destId="{E2DA0161-6567-4B60-9A01-F8AC43BFD32F}" srcOrd="2" destOrd="0" presId="urn:microsoft.com/office/officeart/2011/layout/TabList"/>
    <dgm:cxn modelId="{A6BC29BB-261D-4DC7-B4B9-C2E8D53A3DB1}" type="presParOf" srcId="{B7FDB7F4-2F3E-4CFA-A6C5-2076E1019E40}" destId="{B98C1529-40E2-4DBF-AB3B-82AC539C1B20}" srcOrd="1" destOrd="0" presId="urn:microsoft.com/office/officeart/2011/layout/TabList"/>
    <dgm:cxn modelId="{A8759585-6713-4C53-9A00-1B5D025DE047}" type="presParOf" srcId="{B7FDB7F4-2F3E-4CFA-A6C5-2076E1019E40}" destId="{4EF8556B-7940-45FC-A8D7-0DF1867DCE3E}" srcOrd="2" destOrd="0" presId="urn:microsoft.com/office/officeart/2011/layout/TabList"/>
    <dgm:cxn modelId="{47E1A9AA-72BC-46C3-96CD-5778EE2F30CD}" type="presParOf" srcId="{B7FDB7F4-2F3E-4CFA-A6C5-2076E1019E40}" destId="{009150A6-7A30-4D6C-9F60-9C730E66756A}" srcOrd="3" destOrd="0" presId="urn:microsoft.com/office/officeart/2011/layout/TabList"/>
    <dgm:cxn modelId="{305ACA40-F6C0-40BA-BCE2-1CB67D057082}" type="presParOf" srcId="{009150A6-7A30-4D6C-9F60-9C730E66756A}" destId="{2D729A6B-82CE-4CE4-8326-7749C44B6F5E}" srcOrd="0" destOrd="0" presId="urn:microsoft.com/office/officeart/2011/layout/TabList"/>
    <dgm:cxn modelId="{9B7EC646-B0D1-474F-A5FC-6D9390AD249E}" type="presParOf" srcId="{009150A6-7A30-4D6C-9F60-9C730E66756A}" destId="{0B0EAB82-7FD6-4564-B4B9-04D50621E35B}" srcOrd="1" destOrd="0" presId="urn:microsoft.com/office/officeart/2011/layout/TabList"/>
    <dgm:cxn modelId="{B55A4EAE-2A70-4B2A-9C14-3E667BBDF326}" type="presParOf" srcId="{009150A6-7A30-4D6C-9F60-9C730E66756A}" destId="{63C2221D-F2A6-445A-BA41-9D807CF07B23}" srcOrd="2" destOrd="0" presId="urn:microsoft.com/office/officeart/2011/layout/TabList"/>
    <dgm:cxn modelId="{ADBFE4D6-6CCA-472E-A624-835D973010E2}" type="presParOf" srcId="{B7FDB7F4-2F3E-4CFA-A6C5-2076E1019E40}" destId="{A8F174F7-21B3-4A16-B4F3-227E60B00204}" srcOrd="4" destOrd="0" presId="urn:microsoft.com/office/officeart/2011/layout/TabList"/>
    <dgm:cxn modelId="{66AC0299-9659-481C-B1A3-993256DF95A3}" type="presParOf" srcId="{B7FDB7F4-2F3E-4CFA-A6C5-2076E1019E40}" destId="{22B9AA42-6FDE-4E0F-86E5-79B179ADD617}" srcOrd="5" destOrd="0" presId="urn:microsoft.com/office/officeart/2011/layout/TabList"/>
    <dgm:cxn modelId="{E19CEA5F-5A9D-409D-A6BB-D43F1ED3AAF5}" type="presParOf" srcId="{B7FDB7F4-2F3E-4CFA-A6C5-2076E1019E40}" destId="{3BDB104E-B995-4314-9D76-5D0F93E69506}" srcOrd="6" destOrd="0" presId="urn:microsoft.com/office/officeart/2011/layout/TabList"/>
    <dgm:cxn modelId="{E71DE312-FD34-456C-9E5A-2B7E47A0E0F5}" type="presParOf" srcId="{3BDB104E-B995-4314-9D76-5D0F93E69506}" destId="{AE16EC6C-82C7-424E-8972-20C88F4F988B}" srcOrd="0" destOrd="0" presId="urn:microsoft.com/office/officeart/2011/layout/TabList"/>
    <dgm:cxn modelId="{AB952D49-1D6C-4D65-8247-1D9941BB19F0}" type="presParOf" srcId="{3BDB104E-B995-4314-9D76-5D0F93E69506}" destId="{8A75015E-5532-411E-88D1-0289105C3681}" srcOrd="1" destOrd="0" presId="urn:microsoft.com/office/officeart/2011/layout/TabList"/>
    <dgm:cxn modelId="{6D07700D-D0BF-4553-B1A1-0AAB4144E3B7}" type="presParOf" srcId="{3BDB104E-B995-4314-9D76-5D0F93E69506}" destId="{81731AF2-E07F-4752-A95F-C8B72B4AE941}" srcOrd="2" destOrd="0" presId="urn:microsoft.com/office/officeart/2011/layout/TabList"/>
    <dgm:cxn modelId="{AE1493E2-CD68-45C7-99FA-EA2397C08C67}" type="presParOf" srcId="{B7FDB7F4-2F3E-4CFA-A6C5-2076E1019E40}" destId="{40D69D2E-5C45-4AEC-BF71-325AFE542F9B}"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31AF2-E07F-4752-A95F-C8B72B4AE941}">
      <dsp:nvSpPr>
        <dsp:cNvPr id="0" name=""/>
        <dsp:cNvSpPr/>
      </dsp:nvSpPr>
      <dsp:spPr>
        <a:xfrm>
          <a:off x="0" y="4236356"/>
          <a:ext cx="10592759"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C2221D-F2A6-445A-BA41-9D807CF07B23}">
      <dsp:nvSpPr>
        <dsp:cNvPr id="0" name=""/>
        <dsp:cNvSpPr/>
      </dsp:nvSpPr>
      <dsp:spPr>
        <a:xfrm>
          <a:off x="0" y="2416774"/>
          <a:ext cx="10592759"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DA0161-6567-4B60-9A01-F8AC43BFD32F}">
      <dsp:nvSpPr>
        <dsp:cNvPr id="0" name=""/>
        <dsp:cNvSpPr/>
      </dsp:nvSpPr>
      <dsp:spPr>
        <a:xfrm>
          <a:off x="0" y="597191"/>
          <a:ext cx="10592759"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AFBADE-EA5A-49C3-AB4E-2B83DE113BB1}">
      <dsp:nvSpPr>
        <dsp:cNvPr id="0" name=""/>
        <dsp:cNvSpPr/>
      </dsp:nvSpPr>
      <dsp:spPr>
        <a:xfrm>
          <a:off x="2754117" y="665"/>
          <a:ext cx="7838641" cy="596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422400">
            <a:lnSpc>
              <a:spcPct val="90000"/>
            </a:lnSpc>
            <a:spcBef>
              <a:spcPct val="0"/>
            </a:spcBef>
            <a:spcAft>
              <a:spcPct val="35000"/>
            </a:spcAft>
          </a:pPr>
          <a:endParaRPr lang="en-IN" sz="3200" kern="1200" dirty="0"/>
        </a:p>
      </dsp:txBody>
      <dsp:txXfrm>
        <a:off x="2754117" y="665"/>
        <a:ext cx="7838641" cy="596525"/>
      </dsp:txXfrm>
    </dsp:sp>
    <dsp:sp modelId="{B76C3CB4-4019-489E-853B-9BE7B95ADDCA}">
      <dsp:nvSpPr>
        <dsp:cNvPr id="0" name=""/>
        <dsp:cNvSpPr/>
      </dsp:nvSpPr>
      <dsp:spPr>
        <a:xfrm>
          <a:off x="0" y="665"/>
          <a:ext cx="2754117" cy="596525"/>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422400">
            <a:lnSpc>
              <a:spcPct val="90000"/>
            </a:lnSpc>
            <a:spcBef>
              <a:spcPct val="0"/>
            </a:spcBef>
            <a:spcAft>
              <a:spcPct val="35000"/>
            </a:spcAft>
          </a:pPr>
          <a:r>
            <a:rPr lang="en-IN" sz="3200" kern="1200" dirty="0"/>
            <a:t>Front End</a:t>
          </a:r>
        </a:p>
      </dsp:txBody>
      <dsp:txXfrm>
        <a:off x="29125" y="29790"/>
        <a:ext cx="2695867" cy="567400"/>
      </dsp:txXfrm>
    </dsp:sp>
    <dsp:sp modelId="{B98C1529-40E2-4DBF-AB3B-82AC539C1B20}">
      <dsp:nvSpPr>
        <dsp:cNvPr id="0" name=""/>
        <dsp:cNvSpPr/>
      </dsp:nvSpPr>
      <dsp:spPr>
        <a:xfrm>
          <a:off x="0" y="597191"/>
          <a:ext cx="10592759" cy="1193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t" anchorCtr="0">
          <a:noAutofit/>
        </a:bodyPr>
        <a:lstStyle/>
        <a:p>
          <a:pPr marL="228600" lvl="1" indent="-228600" algn="l" defTabSz="1066800">
            <a:lnSpc>
              <a:spcPct val="90000"/>
            </a:lnSpc>
            <a:spcBef>
              <a:spcPct val="0"/>
            </a:spcBef>
            <a:spcAft>
              <a:spcPct val="15000"/>
            </a:spcAft>
            <a:buChar char="••"/>
          </a:pPr>
          <a:r>
            <a:rPr lang="en-IN" sz="2400" kern="1200" dirty="0"/>
            <a:t>HTML</a:t>
          </a:r>
        </a:p>
        <a:p>
          <a:pPr marL="228600" lvl="1" indent="-228600" algn="l" defTabSz="1066800">
            <a:lnSpc>
              <a:spcPct val="90000"/>
            </a:lnSpc>
            <a:spcBef>
              <a:spcPct val="0"/>
            </a:spcBef>
            <a:spcAft>
              <a:spcPct val="15000"/>
            </a:spcAft>
            <a:buChar char="••"/>
          </a:pPr>
          <a:r>
            <a:rPr lang="en-IN" sz="2400" kern="1200" dirty="0"/>
            <a:t>CSS, Bootstrap(Framework)</a:t>
          </a:r>
        </a:p>
        <a:p>
          <a:pPr marL="228600" lvl="1" indent="-228600" algn="l" defTabSz="1066800">
            <a:lnSpc>
              <a:spcPct val="90000"/>
            </a:lnSpc>
            <a:spcBef>
              <a:spcPct val="0"/>
            </a:spcBef>
            <a:spcAft>
              <a:spcPct val="15000"/>
            </a:spcAft>
            <a:buChar char="••"/>
          </a:pPr>
          <a:r>
            <a:rPr lang="en-IN" sz="2400" kern="1200" dirty="0"/>
            <a:t>JavaScript, </a:t>
          </a:r>
          <a:r>
            <a:rPr lang="en-IN" sz="2400" kern="1200" dirty="0" err="1"/>
            <a:t>JQuery</a:t>
          </a:r>
          <a:endParaRPr lang="en-IN" sz="2400" kern="1200" dirty="0"/>
        </a:p>
      </dsp:txBody>
      <dsp:txXfrm>
        <a:off x="0" y="597191"/>
        <a:ext cx="10592759" cy="1193230"/>
      </dsp:txXfrm>
    </dsp:sp>
    <dsp:sp modelId="{2D729A6B-82CE-4CE4-8326-7749C44B6F5E}">
      <dsp:nvSpPr>
        <dsp:cNvPr id="0" name=""/>
        <dsp:cNvSpPr/>
      </dsp:nvSpPr>
      <dsp:spPr>
        <a:xfrm>
          <a:off x="2754117" y="1820248"/>
          <a:ext cx="7838641" cy="596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422400">
            <a:lnSpc>
              <a:spcPct val="90000"/>
            </a:lnSpc>
            <a:spcBef>
              <a:spcPct val="0"/>
            </a:spcBef>
            <a:spcAft>
              <a:spcPct val="35000"/>
            </a:spcAft>
          </a:pPr>
          <a:r>
            <a:rPr lang="en-IN" sz="3200" kern="1200" dirty="0"/>
            <a:t> </a:t>
          </a:r>
        </a:p>
      </dsp:txBody>
      <dsp:txXfrm>
        <a:off x="2754117" y="1820248"/>
        <a:ext cx="7838641" cy="596525"/>
      </dsp:txXfrm>
    </dsp:sp>
    <dsp:sp modelId="{0B0EAB82-7FD6-4564-B4B9-04D50621E35B}">
      <dsp:nvSpPr>
        <dsp:cNvPr id="0" name=""/>
        <dsp:cNvSpPr/>
      </dsp:nvSpPr>
      <dsp:spPr>
        <a:xfrm>
          <a:off x="0" y="1820248"/>
          <a:ext cx="2754117" cy="596525"/>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422400">
            <a:lnSpc>
              <a:spcPct val="90000"/>
            </a:lnSpc>
            <a:spcBef>
              <a:spcPct val="0"/>
            </a:spcBef>
            <a:spcAft>
              <a:spcPct val="35000"/>
            </a:spcAft>
          </a:pPr>
          <a:r>
            <a:rPr lang="en-IN" sz="3200" kern="1200" dirty="0"/>
            <a:t>Back End</a:t>
          </a:r>
        </a:p>
      </dsp:txBody>
      <dsp:txXfrm>
        <a:off x="29125" y="1849373"/>
        <a:ext cx="2695867" cy="567400"/>
      </dsp:txXfrm>
    </dsp:sp>
    <dsp:sp modelId="{A8F174F7-21B3-4A16-B4F3-227E60B00204}">
      <dsp:nvSpPr>
        <dsp:cNvPr id="0" name=""/>
        <dsp:cNvSpPr/>
      </dsp:nvSpPr>
      <dsp:spPr>
        <a:xfrm>
          <a:off x="0" y="2416774"/>
          <a:ext cx="10592759" cy="1193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t" anchorCtr="0">
          <a:noAutofit/>
        </a:bodyPr>
        <a:lstStyle/>
        <a:p>
          <a:pPr marL="228600" lvl="1" indent="-228600" algn="l" defTabSz="1066800">
            <a:lnSpc>
              <a:spcPct val="90000"/>
            </a:lnSpc>
            <a:spcBef>
              <a:spcPct val="0"/>
            </a:spcBef>
            <a:spcAft>
              <a:spcPct val="15000"/>
            </a:spcAft>
            <a:buChar char="••"/>
          </a:pPr>
          <a:r>
            <a:rPr lang="en-IN" sz="2400" kern="1200" dirty="0"/>
            <a:t>PHP</a:t>
          </a:r>
        </a:p>
        <a:p>
          <a:pPr marL="228600" lvl="1" indent="-228600" algn="l" defTabSz="1066800">
            <a:lnSpc>
              <a:spcPct val="90000"/>
            </a:lnSpc>
            <a:spcBef>
              <a:spcPct val="0"/>
            </a:spcBef>
            <a:spcAft>
              <a:spcPct val="15000"/>
            </a:spcAft>
            <a:buChar char="••"/>
          </a:pPr>
          <a:r>
            <a:rPr lang="en-IN" sz="2400" kern="1200" dirty="0"/>
            <a:t>CodeIgniter(Framework)</a:t>
          </a:r>
        </a:p>
        <a:p>
          <a:pPr marL="228600" lvl="1" indent="-228600" algn="l" defTabSz="1066800">
            <a:lnSpc>
              <a:spcPct val="90000"/>
            </a:lnSpc>
            <a:spcBef>
              <a:spcPct val="0"/>
            </a:spcBef>
            <a:spcAft>
              <a:spcPct val="15000"/>
            </a:spcAft>
            <a:buChar char="••"/>
          </a:pPr>
          <a:r>
            <a:rPr lang="en-IN" sz="2400" kern="1200" dirty="0"/>
            <a:t>AJAX(Technology)</a:t>
          </a:r>
        </a:p>
      </dsp:txBody>
      <dsp:txXfrm>
        <a:off x="0" y="2416774"/>
        <a:ext cx="10592759" cy="1193230"/>
      </dsp:txXfrm>
    </dsp:sp>
    <dsp:sp modelId="{AE16EC6C-82C7-424E-8972-20C88F4F988B}">
      <dsp:nvSpPr>
        <dsp:cNvPr id="0" name=""/>
        <dsp:cNvSpPr/>
      </dsp:nvSpPr>
      <dsp:spPr>
        <a:xfrm>
          <a:off x="2754117" y="3639830"/>
          <a:ext cx="7838641" cy="596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422400">
            <a:lnSpc>
              <a:spcPct val="90000"/>
            </a:lnSpc>
            <a:spcBef>
              <a:spcPct val="0"/>
            </a:spcBef>
            <a:spcAft>
              <a:spcPct val="35000"/>
            </a:spcAft>
          </a:pPr>
          <a:r>
            <a:rPr lang="en-IN" sz="3200" kern="1200" dirty="0"/>
            <a:t> </a:t>
          </a:r>
        </a:p>
      </dsp:txBody>
      <dsp:txXfrm>
        <a:off x="2754117" y="3639830"/>
        <a:ext cx="7838641" cy="596525"/>
      </dsp:txXfrm>
    </dsp:sp>
    <dsp:sp modelId="{8A75015E-5532-411E-88D1-0289105C3681}">
      <dsp:nvSpPr>
        <dsp:cNvPr id="0" name=""/>
        <dsp:cNvSpPr/>
      </dsp:nvSpPr>
      <dsp:spPr>
        <a:xfrm>
          <a:off x="0" y="3639830"/>
          <a:ext cx="2754117" cy="596525"/>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422400">
            <a:lnSpc>
              <a:spcPct val="90000"/>
            </a:lnSpc>
            <a:spcBef>
              <a:spcPct val="0"/>
            </a:spcBef>
            <a:spcAft>
              <a:spcPct val="35000"/>
            </a:spcAft>
          </a:pPr>
          <a:r>
            <a:rPr lang="en-IN" sz="3200" kern="1200" dirty="0"/>
            <a:t>Database</a:t>
          </a:r>
        </a:p>
      </dsp:txBody>
      <dsp:txXfrm>
        <a:off x="29125" y="3668955"/>
        <a:ext cx="2695867" cy="567400"/>
      </dsp:txXfrm>
    </dsp:sp>
    <dsp:sp modelId="{40D69D2E-5C45-4AEC-BF71-325AFE542F9B}">
      <dsp:nvSpPr>
        <dsp:cNvPr id="0" name=""/>
        <dsp:cNvSpPr/>
      </dsp:nvSpPr>
      <dsp:spPr>
        <a:xfrm>
          <a:off x="0" y="4236356"/>
          <a:ext cx="10592759" cy="1193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t" anchorCtr="0">
          <a:noAutofit/>
        </a:bodyPr>
        <a:lstStyle/>
        <a:p>
          <a:pPr marL="228600" lvl="1" indent="-228600" algn="l" defTabSz="1066800">
            <a:lnSpc>
              <a:spcPct val="90000"/>
            </a:lnSpc>
            <a:spcBef>
              <a:spcPct val="0"/>
            </a:spcBef>
            <a:spcAft>
              <a:spcPct val="15000"/>
            </a:spcAft>
            <a:buChar char="••"/>
          </a:pPr>
          <a:r>
            <a:rPr lang="en-IN" sz="2400" kern="1200" dirty="0"/>
            <a:t>MySQL</a:t>
          </a:r>
        </a:p>
      </dsp:txBody>
      <dsp:txXfrm>
        <a:off x="0" y="4236356"/>
        <a:ext cx="10592759" cy="1193230"/>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D36B0-A24E-4F35-A81B-80FB2823EE57}" type="datetimeFigureOut">
              <a:rPr lang="en-IN" smtClean="0"/>
              <a:t>22-01-2020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38D9FC-41CB-45EF-9578-12B2749250AF}" type="slidenum">
              <a:rPr lang="en-IN" smtClean="0"/>
              <a:t>‹#›</a:t>
            </a:fld>
            <a:endParaRPr lang="en-IN"/>
          </a:p>
        </p:txBody>
      </p:sp>
    </p:spTree>
    <p:extLst>
      <p:ext uri="{BB962C8B-B14F-4D97-AF65-F5344CB8AC3E}">
        <p14:creationId xmlns:p14="http://schemas.microsoft.com/office/powerpoint/2010/main" val="3347220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38D9FC-41CB-45EF-9578-12B2749250AF}" type="slidenum">
              <a:rPr lang="en-IN" smtClean="0"/>
              <a:t>3</a:t>
            </a:fld>
            <a:endParaRPr lang="en-IN"/>
          </a:p>
        </p:txBody>
      </p:sp>
    </p:spTree>
    <p:extLst>
      <p:ext uri="{BB962C8B-B14F-4D97-AF65-F5344CB8AC3E}">
        <p14:creationId xmlns:p14="http://schemas.microsoft.com/office/powerpoint/2010/main" val="35273994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88B8DD-83DF-4BBE-AF0E-0B3690546787}" type="datetimeFigureOut">
              <a:rPr lang="en-IN" smtClean="0"/>
              <a:t>22-01-2020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5F17761-1751-4674-881E-2EA81C75C9C5}" type="slidenum">
              <a:rPr lang="en-IN" smtClean="0"/>
              <a:t>‹#›</a:t>
            </a:fld>
            <a:endParaRPr lang="en-IN"/>
          </a:p>
        </p:txBody>
      </p:sp>
    </p:spTree>
    <p:extLst>
      <p:ext uri="{BB962C8B-B14F-4D97-AF65-F5344CB8AC3E}">
        <p14:creationId xmlns:p14="http://schemas.microsoft.com/office/powerpoint/2010/main" val="312675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8B8DD-83DF-4BBE-AF0E-0B3690546787}" type="datetimeFigureOut">
              <a:rPr lang="en-IN" smtClean="0"/>
              <a:t>22-01-2020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2544537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8B8DD-83DF-4BBE-AF0E-0B3690546787}" type="datetimeFigureOut">
              <a:rPr lang="en-IN" smtClean="0"/>
              <a:t>22-01-2020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107919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8B8DD-83DF-4BBE-AF0E-0B3690546787}" type="datetimeFigureOut">
              <a:rPr lang="en-IN" smtClean="0"/>
              <a:t>22-01-2020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3277844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C88B8DD-83DF-4BBE-AF0E-0B3690546787}" type="datetimeFigureOut">
              <a:rPr lang="en-IN" smtClean="0"/>
              <a:t>22-01-2020</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5F17761-1751-4674-881E-2EA81C75C9C5}" type="slidenum">
              <a:rPr lang="en-IN" smtClean="0"/>
              <a:t>‹#›</a:t>
            </a:fld>
            <a:endParaRPr lang="en-IN"/>
          </a:p>
        </p:txBody>
      </p:sp>
    </p:spTree>
    <p:extLst>
      <p:ext uri="{BB962C8B-B14F-4D97-AF65-F5344CB8AC3E}">
        <p14:creationId xmlns:p14="http://schemas.microsoft.com/office/powerpoint/2010/main" val="377657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8B8DD-83DF-4BBE-AF0E-0B3690546787}" type="datetimeFigureOut">
              <a:rPr lang="en-IN" smtClean="0"/>
              <a:t>22-01-2020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417161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8B8DD-83DF-4BBE-AF0E-0B3690546787}" type="datetimeFigureOut">
              <a:rPr lang="en-IN" smtClean="0"/>
              <a:t>22-01-2020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97004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88B8DD-83DF-4BBE-AF0E-0B3690546787}" type="datetimeFigureOut">
              <a:rPr lang="en-IN" smtClean="0"/>
              <a:t>22-01-2020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753696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8B8DD-83DF-4BBE-AF0E-0B3690546787}" type="datetimeFigureOut">
              <a:rPr lang="en-IN" smtClean="0"/>
              <a:t>22-01-2020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290336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88B8DD-83DF-4BBE-AF0E-0B3690546787}" type="datetimeFigureOut">
              <a:rPr lang="en-IN" smtClean="0"/>
              <a:t>22-01-2020</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4046653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88B8DD-83DF-4BBE-AF0E-0B3690546787}" type="datetimeFigureOut">
              <a:rPr lang="en-IN" smtClean="0"/>
              <a:t>22-01-2020</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271723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C88B8DD-83DF-4BBE-AF0E-0B3690546787}" type="datetimeFigureOut">
              <a:rPr lang="en-IN" smtClean="0"/>
              <a:t>22-01-2020</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5F17761-1751-4674-881E-2EA81C75C9C5}" type="slidenum">
              <a:rPr lang="en-IN" smtClean="0"/>
              <a:t>‹#›</a:t>
            </a:fld>
            <a:endParaRPr lang="en-IN"/>
          </a:p>
        </p:txBody>
      </p:sp>
    </p:spTree>
    <p:extLst>
      <p:ext uri="{BB962C8B-B14F-4D97-AF65-F5344CB8AC3E}">
        <p14:creationId xmlns:p14="http://schemas.microsoft.com/office/powerpoint/2010/main" val="277072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887EFD5-B41C-4665-AE9D-3FC679AF0D4F}"/>
              </a:ext>
            </a:extLst>
          </p:cNvPr>
          <p:cNvSpPr/>
          <p:nvPr/>
        </p:nvSpPr>
        <p:spPr>
          <a:xfrm>
            <a:off x="1075083" y="436965"/>
            <a:ext cx="10090223" cy="646331"/>
          </a:xfrm>
          <a:prstGeom prst="rect">
            <a:avLst/>
          </a:prstGeom>
        </p:spPr>
        <p:txBody>
          <a:bodyPr wrap="square">
            <a:spAutoFit/>
          </a:bodyPr>
          <a:lstStyle/>
          <a:p>
            <a:r>
              <a:rPr lang="en-US" sz="3600" u="sng" dirty="0"/>
              <a:t>INTERNAL HACKATHON @ IET DAVV INDORE</a:t>
            </a:r>
          </a:p>
        </p:txBody>
      </p:sp>
      <p:sp>
        <p:nvSpPr>
          <p:cNvPr id="5" name="Rectangle 4">
            <a:extLst>
              <a:ext uri="{FF2B5EF4-FFF2-40B4-BE49-F238E27FC236}">
                <a16:creationId xmlns:a16="http://schemas.microsoft.com/office/drawing/2014/main" xmlns="" id="{ADC52A8D-E31A-4160-9673-D64A1D864267}"/>
              </a:ext>
            </a:extLst>
          </p:cNvPr>
          <p:cNvSpPr/>
          <p:nvPr/>
        </p:nvSpPr>
        <p:spPr>
          <a:xfrm>
            <a:off x="1010651" y="1631557"/>
            <a:ext cx="10090223" cy="2554545"/>
          </a:xfrm>
          <a:prstGeom prst="rect">
            <a:avLst/>
          </a:prstGeom>
        </p:spPr>
        <p:txBody>
          <a:bodyPr wrap="square">
            <a:spAutoFit/>
          </a:bodyPr>
          <a:lstStyle/>
          <a:p>
            <a:r>
              <a:rPr lang="en-US" sz="3200" b="1" dirty="0"/>
              <a:t>Ministry/ Organization name :</a:t>
            </a:r>
            <a:r>
              <a:rPr lang="en-US" sz="3200" dirty="0"/>
              <a:t> Govt. of Goa</a:t>
            </a:r>
            <a:br>
              <a:rPr lang="en-US" sz="3200" dirty="0"/>
            </a:br>
            <a:r>
              <a:rPr lang="en-US" sz="3200" b="1" dirty="0"/>
              <a:t>Problem Statement Number/ID :</a:t>
            </a:r>
            <a:r>
              <a:rPr lang="en-US" sz="3200" dirty="0"/>
              <a:t> DR111</a:t>
            </a:r>
            <a:br>
              <a:rPr lang="en-US" sz="3200" dirty="0"/>
            </a:br>
            <a:r>
              <a:rPr lang="en-US" sz="3200" b="1" dirty="0"/>
              <a:t>Domain Bucket :</a:t>
            </a:r>
            <a:r>
              <a:rPr lang="en-US" sz="3200" dirty="0"/>
              <a:t> Software – Web App Development</a:t>
            </a:r>
            <a:br>
              <a:rPr lang="en-US" sz="3200" dirty="0"/>
            </a:br>
            <a:r>
              <a:rPr lang="en-US" sz="3200" b="1" dirty="0"/>
              <a:t>Team Name :</a:t>
            </a:r>
            <a:r>
              <a:rPr lang="en-US" sz="3200" dirty="0"/>
              <a:t> KEYCODERS 2.0</a:t>
            </a:r>
            <a:br>
              <a:rPr lang="en-US" sz="3200" dirty="0"/>
            </a:br>
            <a:r>
              <a:rPr lang="en-US" sz="3200" b="1" dirty="0"/>
              <a:t>Team Leader Name :</a:t>
            </a:r>
            <a:r>
              <a:rPr lang="en-US" sz="3200" dirty="0"/>
              <a:t> </a:t>
            </a:r>
            <a:r>
              <a:rPr lang="en-US" sz="3200" dirty="0" err="1"/>
              <a:t>Sumit</a:t>
            </a:r>
            <a:r>
              <a:rPr lang="en-US" sz="3200" dirty="0"/>
              <a:t> Kr Singh</a:t>
            </a:r>
            <a:endParaRPr lang="en-IN" sz="3200" dirty="0"/>
          </a:p>
        </p:txBody>
      </p:sp>
      <p:sp>
        <p:nvSpPr>
          <p:cNvPr id="6" name="Rectangle 5">
            <a:extLst>
              <a:ext uri="{FF2B5EF4-FFF2-40B4-BE49-F238E27FC236}">
                <a16:creationId xmlns:a16="http://schemas.microsoft.com/office/drawing/2014/main" xmlns="" id="{07D6F7B6-70B0-429B-8E4B-4616943F3F84}"/>
              </a:ext>
            </a:extLst>
          </p:cNvPr>
          <p:cNvSpPr/>
          <p:nvPr/>
        </p:nvSpPr>
        <p:spPr>
          <a:xfrm>
            <a:off x="1010651" y="4734363"/>
            <a:ext cx="6096000" cy="830997"/>
          </a:xfrm>
          <a:prstGeom prst="rect">
            <a:avLst/>
          </a:prstGeom>
        </p:spPr>
        <p:txBody>
          <a:bodyPr>
            <a:spAutoFit/>
          </a:bodyPr>
          <a:lstStyle/>
          <a:p>
            <a:r>
              <a:rPr lang="en-US" sz="2400" u="sng" dirty="0"/>
              <a:t> PS and Team Details</a:t>
            </a:r>
            <a:br>
              <a:rPr lang="en-US" sz="2400" u="sng" dirty="0"/>
            </a:br>
            <a:endParaRPr lang="en-US" sz="2400" u="sng" dirty="0"/>
          </a:p>
        </p:txBody>
      </p:sp>
      <p:pic>
        <p:nvPicPr>
          <p:cNvPr id="8" name="Picture 7" descr="A close up of a sign&#10;&#10;Description automatically generated">
            <a:extLst>
              <a:ext uri="{FF2B5EF4-FFF2-40B4-BE49-F238E27FC236}">
                <a16:creationId xmlns:a16="http://schemas.microsoft.com/office/drawing/2014/main" xmlns="" id="{58103C33-0083-45F0-ACD9-41DAB7070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663" y="4517413"/>
            <a:ext cx="4470935" cy="2027144"/>
          </a:xfrm>
          <a:prstGeom prst="rect">
            <a:avLst/>
          </a:prstGeom>
        </p:spPr>
      </p:pic>
    </p:spTree>
    <p:extLst>
      <p:ext uri="{BB962C8B-B14F-4D97-AF65-F5344CB8AC3E}">
        <p14:creationId xmlns:p14="http://schemas.microsoft.com/office/powerpoint/2010/main" val="3269576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D1617B-42D7-476B-BA5D-B4D83B88600E}"/>
              </a:ext>
            </a:extLst>
          </p:cNvPr>
          <p:cNvSpPr>
            <a:spLocks noGrp="1"/>
          </p:cNvSpPr>
          <p:nvPr>
            <p:ph type="title"/>
          </p:nvPr>
        </p:nvSpPr>
        <p:spPr>
          <a:xfrm>
            <a:off x="604630" y="-124967"/>
            <a:ext cx="10058400" cy="1609344"/>
          </a:xfrm>
        </p:spPr>
        <p:txBody>
          <a:bodyPr/>
          <a:lstStyle/>
          <a:p>
            <a:r>
              <a:rPr lang="en-US" dirty="0"/>
              <a:t>Problem Statement Description</a:t>
            </a:r>
            <a:endParaRPr lang="en-IN" b="1" dirty="0"/>
          </a:p>
        </p:txBody>
      </p:sp>
      <p:sp>
        <p:nvSpPr>
          <p:cNvPr id="3" name="Content Placeholder 2">
            <a:extLst>
              <a:ext uri="{FF2B5EF4-FFF2-40B4-BE49-F238E27FC236}">
                <a16:creationId xmlns:a16="http://schemas.microsoft.com/office/drawing/2014/main" xmlns="" id="{47B6ABDC-2D33-4C8E-A28F-60B54092914F}"/>
              </a:ext>
            </a:extLst>
          </p:cNvPr>
          <p:cNvSpPr>
            <a:spLocks noGrp="1"/>
          </p:cNvSpPr>
          <p:nvPr>
            <p:ph idx="1"/>
          </p:nvPr>
        </p:nvSpPr>
        <p:spPr>
          <a:xfrm>
            <a:off x="636713" y="1187119"/>
            <a:ext cx="10689013" cy="5454313"/>
          </a:xfrm>
        </p:spPr>
        <p:txBody>
          <a:bodyPr>
            <a:normAutofit lnSpcReduction="10000"/>
          </a:bodyPr>
          <a:lstStyle/>
          <a:p>
            <a:pPr marL="0" indent="0" algn="just">
              <a:buNone/>
            </a:pPr>
            <a:r>
              <a:rPr lang="en-IN" dirty="0"/>
              <a:t>The Directorate of Higher Education has 7 Government Colleges and 26 aided colleges under it. Altogether, more than 10000 students that pass out from them every year either choose to opt for further studies, work or have their own </a:t>
            </a:r>
            <a:r>
              <a:rPr lang="en-IN" dirty="0" err="1"/>
              <a:t>startups</a:t>
            </a:r>
            <a:r>
              <a:rPr lang="en-IN" dirty="0"/>
              <a:t>. Currently, there is no mechanism for the colleges and the Directorate to keep a track of the students passing out. Hence, the problem is to develop a web based application for colleges and the Directorate to keep a track of the Alumni. The said application should have the following features:-</a:t>
            </a:r>
          </a:p>
          <a:p>
            <a:pPr marL="0" indent="0">
              <a:buNone/>
            </a:pPr>
            <a:r>
              <a:rPr lang="en-IN" dirty="0"/>
              <a:t>(a)Allow the Alumni members to register themselves</a:t>
            </a:r>
          </a:p>
          <a:p>
            <a:pPr marL="0" indent="0">
              <a:buNone/>
            </a:pPr>
            <a:r>
              <a:rPr lang="en-IN" dirty="0"/>
              <a:t>(b)Allow colleges to verify and authenticate their registered alumni </a:t>
            </a:r>
          </a:p>
          <a:p>
            <a:pPr marL="0" indent="0">
              <a:buNone/>
            </a:pPr>
            <a:r>
              <a:rPr lang="en-IN" dirty="0"/>
              <a:t>(c)Provision for alumni members to update their details </a:t>
            </a:r>
          </a:p>
          <a:p>
            <a:pPr marL="0" indent="0">
              <a:buNone/>
            </a:pPr>
            <a:r>
              <a:rPr lang="en-IN" dirty="0"/>
              <a:t>(d)Allow the colleges to search details based on criteria such as year, subject, etc. </a:t>
            </a:r>
          </a:p>
          <a:p>
            <a:pPr marL="0" indent="0">
              <a:buNone/>
            </a:pPr>
            <a:r>
              <a:rPr lang="en-IN" dirty="0"/>
              <a:t>(e) Allow the Directorate to search details based on criteria such as colleges, year, subject,        etc. </a:t>
            </a:r>
          </a:p>
          <a:p>
            <a:pPr marL="0" indent="0">
              <a:buNone/>
            </a:pPr>
            <a:r>
              <a:rPr lang="en-IN" dirty="0"/>
              <a:t>(f)Send messages and emails to alumni members </a:t>
            </a:r>
          </a:p>
          <a:p>
            <a:pPr marL="0" indent="0">
              <a:buNone/>
            </a:pPr>
            <a:r>
              <a:rPr lang="en-IN" dirty="0"/>
              <a:t>(g)Group chats, create events, publish notices on the portal </a:t>
            </a:r>
          </a:p>
          <a:p>
            <a:pPr marL="0" indent="0">
              <a:buNone/>
            </a:pPr>
            <a:r>
              <a:rPr lang="en-IN" dirty="0"/>
              <a:t>(h)Security features with login for every user.</a:t>
            </a:r>
          </a:p>
          <a:p>
            <a:endParaRPr lang="en-IN" dirty="0"/>
          </a:p>
        </p:txBody>
      </p:sp>
    </p:spTree>
    <p:extLst>
      <p:ext uri="{BB962C8B-B14F-4D97-AF65-F5344CB8AC3E}">
        <p14:creationId xmlns:p14="http://schemas.microsoft.com/office/powerpoint/2010/main" val="56192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D1617B-42D7-476B-BA5D-B4D83B88600E}"/>
              </a:ext>
            </a:extLst>
          </p:cNvPr>
          <p:cNvSpPr>
            <a:spLocks noGrp="1"/>
          </p:cNvSpPr>
          <p:nvPr>
            <p:ph type="title"/>
          </p:nvPr>
        </p:nvSpPr>
        <p:spPr>
          <a:xfrm>
            <a:off x="604630" y="-250992"/>
            <a:ext cx="10058400" cy="1609344"/>
          </a:xfrm>
        </p:spPr>
        <p:txBody>
          <a:bodyPr/>
          <a:lstStyle/>
          <a:p>
            <a:r>
              <a:rPr lang="en-US" dirty="0"/>
              <a:t>Idea / Approach details</a:t>
            </a:r>
            <a:endParaRPr lang="en-IN" b="1" dirty="0"/>
          </a:p>
        </p:txBody>
      </p:sp>
      <p:sp>
        <p:nvSpPr>
          <p:cNvPr id="5" name="Content Placeholder 4">
            <a:extLst>
              <a:ext uri="{FF2B5EF4-FFF2-40B4-BE49-F238E27FC236}">
                <a16:creationId xmlns:a16="http://schemas.microsoft.com/office/drawing/2014/main" xmlns="" id="{D2D36F68-AB64-482F-B9D8-9C34492EAA98}"/>
              </a:ext>
            </a:extLst>
          </p:cNvPr>
          <p:cNvSpPr>
            <a:spLocks noGrp="1"/>
          </p:cNvSpPr>
          <p:nvPr>
            <p:ph idx="1"/>
          </p:nvPr>
        </p:nvSpPr>
        <p:spPr>
          <a:xfrm>
            <a:off x="604630" y="980389"/>
            <a:ext cx="10566132" cy="5877612"/>
          </a:xfrm>
        </p:spPr>
        <p:txBody>
          <a:bodyPr>
            <a:normAutofit fontScale="92500" lnSpcReduction="10000"/>
          </a:bodyPr>
          <a:lstStyle/>
          <a:p>
            <a:pPr marL="0" lvl="0" indent="0" defTabSz="457200">
              <a:lnSpc>
                <a:spcPct val="100000"/>
              </a:lnSpc>
              <a:spcBef>
                <a:spcPts val="0"/>
              </a:spcBef>
              <a:buClrTx/>
              <a:buSzTx/>
              <a:buNone/>
              <a:defRPr/>
            </a:pPr>
            <a:r>
              <a:rPr lang="en-US" sz="1800" dirty="0">
                <a:solidFill>
                  <a:prstClr val="black"/>
                </a:solidFill>
              </a:rPr>
              <a:t>A </a:t>
            </a:r>
            <a:r>
              <a:rPr lang="en-US" sz="1800" u="sng" dirty="0">
                <a:solidFill>
                  <a:prstClr val="black"/>
                </a:solidFill>
              </a:rPr>
              <a:t>social network platform</a:t>
            </a:r>
            <a:r>
              <a:rPr lang="en-US" sz="1800" dirty="0">
                <a:solidFill>
                  <a:prstClr val="black"/>
                </a:solidFill>
              </a:rPr>
              <a:t> dedicated to alumni of the colleges under The Directorate of Higher Education, Government of Goa.</a:t>
            </a:r>
          </a:p>
          <a:p>
            <a:pPr>
              <a:buFont typeface="Wingdings" panose="05000000000000000000" pitchFamily="2" charset="2"/>
              <a:buChar char="ü"/>
            </a:pPr>
            <a:r>
              <a:rPr lang="en-IN" sz="1800" dirty="0"/>
              <a:t>Our web-app will have </a:t>
            </a:r>
            <a:r>
              <a:rPr lang="en-IN" sz="1800" u="sng" dirty="0"/>
              <a:t>3-level hierarchy </a:t>
            </a:r>
            <a:r>
              <a:rPr lang="en-IN" sz="1800" dirty="0"/>
              <a:t>i.e.  </a:t>
            </a:r>
            <a:r>
              <a:rPr lang="en-IN" sz="1800" b="1" dirty="0"/>
              <a:t>(</a:t>
            </a:r>
            <a:r>
              <a:rPr lang="en-IN" sz="1800" b="1" dirty="0" err="1"/>
              <a:t>i</a:t>
            </a:r>
            <a:r>
              <a:rPr lang="en-IN" sz="1800" b="1" dirty="0"/>
              <a:t>)Directorate, (ii)College admins and (iii)Alumni</a:t>
            </a:r>
            <a:r>
              <a:rPr lang="en-IN" sz="1800" dirty="0"/>
              <a:t>.</a:t>
            </a:r>
          </a:p>
          <a:p>
            <a:pPr>
              <a:buFont typeface="Wingdings" panose="05000000000000000000" pitchFamily="2" charset="2"/>
              <a:buChar char="ü"/>
            </a:pPr>
            <a:r>
              <a:rPr lang="en-IN" sz="1800" dirty="0"/>
              <a:t> </a:t>
            </a:r>
            <a:r>
              <a:rPr lang="en-IN" sz="1800" b="1" dirty="0"/>
              <a:t>Directorate</a:t>
            </a:r>
            <a:r>
              <a:rPr lang="en-IN" sz="1800" dirty="0"/>
              <a:t> will have authority to </a:t>
            </a:r>
            <a:r>
              <a:rPr lang="en-IN" sz="1800" b="1" dirty="0"/>
              <a:t>control admins</a:t>
            </a:r>
            <a:r>
              <a:rPr lang="en-IN" sz="1800" dirty="0"/>
              <a:t> and </a:t>
            </a:r>
            <a:r>
              <a:rPr lang="en-IN" sz="1800" u="sng" dirty="0"/>
              <a:t>search details</a:t>
            </a:r>
            <a:r>
              <a:rPr lang="en-IN" sz="1800" dirty="0"/>
              <a:t> based on different factors. </a:t>
            </a:r>
          </a:p>
          <a:p>
            <a:pPr>
              <a:buFont typeface="Wingdings" panose="05000000000000000000" pitchFamily="2" charset="2"/>
              <a:buChar char="ü"/>
            </a:pPr>
            <a:r>
              <a:rPr lang="en-IN" sz="1800" dirty="0"/>
              <a:t>Each college </a:t>
            </a:r>
            <a:r>
              <a:rPr lang="en-IN" sz="1800" b="1" dirty="0"/>
              <a:t>Admin</a:t>
            </a:r>
            <a:r>
              <a:rPr lang="en-IN" sz="1800" dirty="0"/>
              <a:t> will have the responsibility of verifying all the newly registered alumni of their respective colleges. He can also </a:t>
            </a:r>
            <a:r>
              <a:rPr lang="en-IN" sz="1800" u="sng" dirty="0"/>
              <a:t>post events </a:t>
            </a:r>
            <a:r>
              <a:rPr lang="en-IN" sz="1800" dirty="0"/>
              <a:t>and </a:t>
            </a:r>
            <a:r>
              <a:rPr lang="en-IN" sz="1800" u="sng" dirty="0"/>
              <a:t>publish notices </a:t>
            </a:r>
            <a:r>
              <a:rPr lang="en-IN" sz="1800" dirty="0"/>
              <a:t>along with </a:t>
            </a:r>
            <a:r>
              <a:rPr lang="en-IN" sz="1800" u="sng" dirty="0"/>
              <a:t>sending mails </a:t>
            </a:r>
            <a:r>
              <a:rPr lang="en-IN" sz="1800" dirty="0"/>
              <a:t>and </a:t>
            </a:r>
            <a:r>
              <a:rPr lang="en-IN" sz="1800" u="sng" dirty="0"/>
              <a:t>messages</a:t>
            </a:r>
            <a:r>
              <a:rPr lang="en-IN" sz="1800" dirty="0"/>
              <a:t> to alumni in network.</a:t>
            </a:r>
          </a:p>
          <a:p>
            <a:pPr>
              <a:buFont typeface="Wingdings" panose="05000000000000000000" pitchFamily="2" charset="2"/>
              <a:buChar char="ü"/>
            </a:pPr>
            <a:r>
              <a:rPr lang="en-IN" sz="1800" dirty="0"/>
              <a:t>Each </a:t>
            </a:r>
            <a:r>
              <a:rPr lang="en-IN" sz="1800" b="1" u="sng" dirty="0"/>
              <a:t>alumni</a:t>
            </a:r>
            <a:r>
              <a:rPr lang="en-IN" sz="1800" u="sng" dirty="0"/>
              <a:t> will register </a:t>
            </a:r>
            <a:r>
              <a:rPr lang="en-IN" sz="1800" dirty="0"/>
              <a:t>themselves to portal. They can also </a:t>
            </a:r>
            <a:r>
              <a:rPr lang="en-IN" sz="1800" u="sng" dirty="0"/>
              <a:t>edit their profile</a:t>
            </a:r>
            <a:r>
              <a:rPr lang="en-IN" sz="1800" dirty="0"/>
              <a:t>, </a:t>
            </a:r>
            <a:r>
              <a:rPr lang="en-IN" sz="1800" u="sng" dirty="0"/>
              <a:t>see events and notices </a:t>
            </a:r>
            <a:r>
              <a:rPr lang="en-IN" sz="1800" dirty="0"/>
              <a:t>and </a:t>
            </a:r>
            <a:r>
              <a:rPr lang="en-IN" sz="1800" u="sng" dirty="0"/>
              <a:t>connect with people </a:t>
            </a:r>
            <a:r>
              <a:rPr lang="en-IN" sz="1800" dirty="0"/>
              <a:t>on their network through facilities provided such as group chats.</a:t>
            </a:r>
          </a:p>
          <a:p>
            <a:pPr marL="0" lvl="0" indent="0" defTabSz="457200">
              <a:lnSpc>
                <a:spcPct val="100000"/>
              </a:lnSpc>
              <a:spcBef>
                <a:spcPts val="0"/>
              </a:spcBef>
              <a:buClrTx/>
              <a:buSzTx/>
              <a:buNone/>
              <a:defRPr/>
            </a:pPr>
            <a:endParaRPr lang="en-US" sz="1800" dirty="0">
              <a:solidFill>
                <a:prstClr val="black"/>
              </a:solidFill>
            </a:endParaRPr>
          </a:p>
          <a:p>
            <a:pPr marL="0" lvl="0" indent="0" defTabSz="457200">
              <a:lnSpc>
                <a:spcPct val="100000"/>
              </a:lnSpc>
              <a:spcBef>
                <a:spcPts val="0"/>
              </a:spcBef>
              <a:buClrTx/>
              <a:buSzTx/>
              <a:buNone/>
              <a:defRPr/>
            </a:pPr>
            <a:r>
              <a:rPr lang="en-US" sz="1800" dirty="0">
                <a:solidFill>
                  <a:prstClr val="black"/>
                </a:solidFill>
              </a:rPr>
              <a:t>A web-based app which will use the extensible database to keep track of the alumni, their current positions and providing an interactive user-experience with all the required functionalities : </a:t>
            </a:r>
          </a:p>
          <a:p>
            <a:r>
              <a:rPr lang="en-IN" sz="1800" dirty="0"/>
              <a:t>3-Tier Application =&gt; Directorate, College Admins, Alumni.</a:t>
            </a:r>
          </a:p>
          <a:p>
            <a:r>
              <a:rPr lang="en-IN" sz="1800" dirty="0"/>
              <a:t>1</a:t>
            </a:r>
            <a:r>
              <a:rPr lang="en-IN" sz="1800" baseline="30000" dirty="0"/>
              <a:t>st</a:t>
            </a:r>
            <a:r>
              <a:rPr lang="en-IN" sz="1800" dirty="0"/>
              <a:t> =&gt; Alumni registration.</a:t>
            </a:r>
          </a:p>
          <a:p>
            <a:r>
              <a:rPr lang="en-IN" sz="1800" dirty="0"/>
              <a:t>2</a:t>
            </a:r>
            <a:r>
              <a:rPr lang="en-IN" sz="1800" baseline="30000" dirty="0"/>
              <a:t>nd</a:t>
            </a:r>
            <a:r>
              <a:rPr lang="en-IN" sz="1800" dirty="0"/>
              <a:t> =&gt; Verification(of Alumni) Portal for each college admin.</a:t>
            </a:r>
          </a:p>
          <a:p>
            <a:r>
              <a:rPr lang="en-IN" sz="1800" dirty="0"/>
              <a:t>3</a:t>
            </a:r>
            <a:r>
              <a:rPr lang="en-IN" sz="1800" baseline="30000" dirty="0"/>
              <a:t>rd</a:t>
            </a:r>
            <a:r>
              <a:rPr lang="en-IN" sz="1800" dirty="0"/>
              <a:t> =&gt; Colleges and Directorate can search details based on criteria such as year, subject, etc.</a:t>
            </a:r>
          </a:p>
          <a:p>
            <a:r>
              <a:rPr lang="en-IN" sz="1800" dirty="0"/>
              <a:t>4</a:t>
            </a:r>
            <a:r>
              <a:rPr lang="en-IN" sz="1800" baseline="30000" dirty="0"/>
              <a:t>th</a:t>
            </a:r>
            <a:r>
              <a:rPr lang="en-IN" sz="1800" dirty="0"/>
              <a:t>  Build on MVC Architecture.</a:t>
            </a:r>
          </a:p>
          <a:p>
            <a:r>
              <a:rPr lang="en-IN" sz="1800" dirty="0"/>
              <a:t>5</a:t>
            </a:r>
            <a:r>
              <a:rPr lang="en-IN" sz="1800" baseline="30000" dirty="0"/>
              <a:t>th</a:t>
            </a:r>
            <a:r>
              <a:rPr lang="en-IN" sz="1800" dirty="0"/>
              <a:t>  </a:t>
            </a:r>
            <a:r>
              <a:rPr lang="en-IN" sz="1800" b="1" dirty="0"/>
              <a:t>Scalability </a:t>
            </a:r>
            <a:r>
              <a:rPr lang="en-IN" sz="1800" dirty="0"/>
              <a:t>of adding new colleges and admins by </a:t>
            </a:r>
            <a:r>
              <a:rPr lang="en-IN" sz="1800" b="1" dirty="0"/>
              <a:t>Directorate Admin.</a:t>
            </a:r>
          </a:p>
          <a:p>
            <a:pPr marL="0" indent="0">
              <a:buNone/>
            </a:pPr>
            <a:endParaRPr lang="en-IN" sz="1800" dirty="0"/>
          </a:p>
          <a:p>
            <a:pPr marL="0" lvl="0" indent="0" defTabSz="457200">
              <a:lnSpc>
                <a:spcPct val="100000"/>
              </a:lnSpc>
              <a:spcBef>
                <a:spcPts val="0"/>
              </a:spcBef>
              <a:buClrTx/>
              <a:buSzTx/>
              <a:buNone/>
              <a:defRPr/>
            </a:pPr>
            <a:endParaRPr lang="en-US" sz="1800" dirty="0">
              <a:solidFill>
                <a:prstClr val="black"/>
              </a:solidFill>
            </a:endParaRPr>
          </a:p>
        </p:txBody>
      </p:sp>
    </p:spTree>
    <p:extLst>
      <p:ext uri="{BB962C8B-B14F-4D97-AF65-F5344CB8AC3E}">
        <p14:creationId xmlns:p14="http://schemas.microsoft.com/office/powerpoint/2010/main" val="162698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D1617B-42D7-476B-BA5D-B4D83B88600E}"/>
              </a:ext>
            </a:extLst>
          </p:cNvPr>
          <p:cNvSpPr>
            <a:spLocks noGrp="1"/>
          </p:cNvSpPr>
          <p:nvPr>
            <p:ph type="title"/>
          </p:nvPr>
        </p:nvSpPr>
        <p:spPr>
          <a:xfrm>
            <a:off x="604630" y="163789"/>
            <a:ext cx="10058400" cy="1609344"/>
          </a:xfrm>
        </p:spPr>
        <p:txBody>
          <a:bodyPr/>
          <a:lstStyle/>
          <a:p>
            <a:r>
              <a:rPr lang="en-US" dirty="0"/>
              <a:t>Technology Selection</a:t>
            </a:r>
            <a:endParaRPr lang="en-IN" b="1" dirty="0"/>
          </a:p>
        </p:txBody>
      </p:sp>
      <p:graphicFrame>
        <p:nvGraphicFramePr>
          <p:cNvPr id="3" name="Content Placeholder 2">
            <a:extLst>
              <a:ext uri="{FF2B5EF4-FFF2-40B4-BE49-F238E27FC236}">
                <a16:creationId xmlns:a16="http://schemas.microsoft.com/office/drawing/2014/main" xmlns="" id="{C47810F3-0207-46C6-B45D-155BAED5B9C2}"/>
              </a:ext>
            </a:extLst>
          </p:cNvPr>
          <p:cNvGraphicFramePr>
            <a:graphicFrameLocks noGrp="1"/>
          </p:cNvGraphicFramePr>
          <p:nvPr>
            <p:ph idx="1"/>
            <p:extLst>
              <p:ext uri="{D42A27DB-BD31-4B8C-83A1-F6EECF244321}">
                <p14:modId xmlns:p14="http://schemas.microsoft.com/office/powerpoint/2010/main" val="1180427775"/>
              </p:ext>
            </p:extLst>
          </p:nvPr>
        </p:nvGraphicFramePr>
        <p:xfrm>
          <a:off x="604630" y="1558066"/>
          <a:ext cx="10592759" cy="5430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455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83EFFA-4F3E-444D-84B1-C7F7C9EC4B92}"/>
              </a:ext>
            </a:extLst>
          </p:cNvPr>
          <p:cNvSpPr>
            <a:spLocks noGrp="1"/>
          </p:cNvSpPr>
          <p:nvPr>
            <p:ph type="title"/>
          </p:nvPr>
        </p:nvSpPr>
        <p:spPr>
          <a:xfrm>
            <a:off x="176463" y="-60796"/>
            <a:ext cx="11710737" cy="1376249"/>
          </a:xfrm>
        </p:spPr>
        <p:txBody>
          <a:bodyPr/>
          <a:lstStyle/>
          <a:p>
            <a:r>
              <a:rPr lang="en-US" dirty="0"/>
              <a:t>Preliminary Analysis and Design (</a:t>
            </a:r>
            <a:r>
              <a:rPr lang="en-US" u="sng" dirty="0"/>
              <a:t>Use-cases</a:t>
            </a:r>
            <a:r>
              <a:rPr lang="en-US" dirty="0"/>
              <a: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0037" y="991760"/>
            <a:ext cx="8899556" cy="5796076"/>
          </a:xfrm>
        </p:spPr>
      </p:pic>
    </p:spTree>
    <p:extLst>
      <p:ext uri="{BB962C8B-B14F-4D97-AF65-F5344CB8AC3E}">
        <p14:creationId xmlns:p14="http://schemas.microsoft.com/office/powerpoint/2010/main" val="80779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83EFFA-4F3E-444D-84B1-C7F7C9EC4B92}"/>
              </a:ext>
            </a:extLst>
          </p:cNvPr>
          <p:cNvSpPr>
            <a:spLocks noGrp="1"/>
          </p:cNvSpPr>
          <p:nvPr>
            <p:ph type="title"/>
          </p:nvPr>
        </p:nvSpPr>
        <p:spPr>
          <a:xfrm>
            <a:off x="176463" y="-60796"/>
            <a:ext cx="11710737" cy="1376249"/>
          </a:xfrm>
        </p:spPr>
        <p:txBody>
          <a:bodyPr>
            <a:normAutofit fontScale="90000"/>
          </a:bodyPr>
          <a:lstStyle/>
          <a:p>
            <a:r>
              <a:rPr lang="en-US" dirty="0"/>
              <a:t>Preliminary Analysis and Design (</a:t>
            </a:r>
            <a:r>
              <a:rPr lang="en-US" u="sng" dirty="0"/>
              <a:t>Dependencies</a:t>
            </a:r>
            <a:r>
              <a:rPr lang="en-US" dirty="0"/>
              <a:t>)</a:t>
            </a:r>
            <a:endParaRPr lang="en-IN" dirty="0"/>
          </a:p>
        </p:txBody>
      </p:sp>
      <p:sp>
        <p:nvSpPr>
          <p:cNvPr id="7" name="Content Placeholder 6">
            <a:extLst>
              <a:ext uri="{FF2B5EF4-FFF2-40B4-BE49-F238E27FC236}">
                <a16:creationId xmlns:a16="http://schemas.microsoft.com/office/drawing/2014/main" xmlns="" id="{50D62D4B-76A1-4188-8D27-1E0C381AF5A9}"/>
              </a:ext>
            </a:extLst>
          </p:cNvPr>
          <p:cNvSpPr>
            <a:spLocks noGrp="1"/>
          </p:cNvSpPr>
          <p:nvPr>
            <p:ph idx="1"/>
          </p:nvPr>
        </p:nvSpPr>
        <p:spPr>
          <a:xfrm>
            <a:off x="304800" y="1315453"/>
            <a:ext cx="10823448" cy="4856747"/>
          </a:xfrm>
        </p:spPr>
        <p:txBody>
          <a:bodyPr>
            <a:normAutofit/>
          </a:bodyPr>
          <a:lstStyle/>
          <a:p>
            <a:r>
              <a:rPr lang="en-IN" sz="2800" b="1" u="sng" dirty="0"/>
              <a:t>External APIs </a:t>
            </a:r>
            <a:r>
              <a:rPr lang="en-IN" sz="2800" dirty="0"/>
              <a:t>of </a:t>
            </a:r>
            <a:r>
              <a:rPr lang="en-IN" sz="2800" b="1" i="1" dirty="0"/>
              <a:t>LinkedIn</a:t>
            </a:r>
            <a:r>
              <a:rPr lang="en-IN" sz="2800" b="1" dirty="0"/>
              <a:t>, </a:t>
            </a:r>
            <a:r>
              <a:rPr lang="en-IN" sz="2800" b="1" i="1" dirty="0"/>
              <a:t>Google</a:t>
            </a:r>
            <a:r>
              <a:rPr lang="en-IN" sz="2800" b="1" dirty="0"/>
              <a:t> </a:t>
            </a:r>
            <a:r>
              <a:rPr lang="en-IN" sz="2800" dirty="0"/>
              <a:t>and</a:t>
            </a:r>
            <a:r>
              <a:rPr lang="en-IN" sz="2800" b="1" dirty="0"/>
              <a:t> </a:t>
            </a:r>
            <a:r>
              <a:rPr lang="en-IN" sz="2800" b="1" i="1" dirty="0"/>
              <a:t>Facebook</a:t>
            </a:r>
            <a:r>
              <a:rPr lang="en-IN" sz="2800" dirty="0"/>
              <a:t> for Sign In.</a:t>
            </a:r>
          </a:p>
          <a:p>
            <a:r>
              <a:rPr lang="en-IN" sz="2800" b="1" u="sng" dirty="0"/>
              <a:t>Student Data </a:t>
            </a:r>
            <a:r>
              <a:rPr lang="en-IN" sz="2800" dirty="0"/>
              <a:t>of </a:t>
            </a:r>
            <a:r>
              <a:rPr lang="en-IN" sz="2800" b="1" i="1" dirty="0"/>
              <a:t>College Alumni</a:t>
            </a:r>
            <a:r>
              <a:rPr lang="en-IN" sz="2800" dirty="0"/>
              <a:t>(passed out students).</a:t>
            </a:r>
          </a:p>
          <a:p>
            <a:r>
              <a:rPr lang="en-IN" sz="2800" dirty="0"/>
              <a:t>Messaging API/Server</a:t>
            </a:r>
          </a:p>
          <a:p>
            <a:r>
              <a:rPr lang="en-IN" sz="2800" b="1" dirty="0"/>
              <a:t>Email Server</a:t>
            </a:r>
          </a:p>
          <a:p>
            <a:r>
              <a:rPr lang="en-IN" sz="2800" b="1" dirty="0"/>
              <a:t>Web Hosting</a:t>
            </a:r>
          </a:p>
        </p:txBody>
      </p:sp>
    </p:spTree>
    <p:extLst>
      <p:ext uri="{BB962C8B-B14F-4D97-AF65-F5344CB8AC3E}">
        <p14:creationId xmlns:p14="http://schemas.microsoft.com/office/powerpoint/2010/main" val="2122051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128</TotalTime>
  <Words>506</Words>
  <Application>Microsoft Office PowerPoint</Application>
  <PresentationFormat>Widescreen</PresentationFormat>
  <Paragraphs>48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Rockwell</vt:lpstr>
      <vt:lpstr>Rockwell Condensed</vt:lpstr>
      <vt:lpstr>Wingdings</vt:lpstr>
      <vt:lpstr>Wood Type</vt:lpstr>
      <vt:lpstr>PowerPoint Presentation</vt:lpstr>
      <vt:lpstr>Problem Statement Description</vt:lpstr>
      <vt:lpstr>Idea / Approach details</vt:lpstr>
      <vt:lpstr>Technology Selection</vt:lpstr>
      <vt:lpstr>Preliminary Analysis and Design (Use-cases)</vt:lpstr>
      <vt:lpstr>Preliminary Analysis and Design (Dependencies)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Deepam Gupta</dc:creator>
  <cp:lastModifiedBy>devendra.joshi2562@gmail.com</cp:lastModifiedBy>
  <cp:revision>34</cp:revision>
  <dcterms:created xsi:type="dcterms:W3CDTF">2020-01-17T10:27:43Z</dcterms:created>
  <dcterms:modified xsi:type="dcterms:W3CDTF">2020-01-22T09:28:52Z</dcterms:modified>
</cp:coreProperties>
</file>