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100" d="100"/>
          <a:sy n="100" d="100"/>
        </p:scale>
        <p:origin x="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66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743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7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6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9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2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8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7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5EE7-121C-4F03-8903-78A1E18393B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1A947C-CC91-41DC-B18C-B24223287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6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CAA82-0233-4F9A-A51E-DA1F5199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</a:rPr>
              <a:t>Project 1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Predictive Analytics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Course  BAN 502 </a:t>
            </a:r>
            <a:br>
              <a:rPr lang="en-US" sz="4600" dirty="0">
                <a:solidFill>
                  <a:srgbClr val="FFFFFF"/>
                </a:solidFill>
              </a:rPr>
            </a:b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55FF-6DF5-4BBE-99F3-25C6283B5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Student Name – Ravindra Aggarwal </a:t>
            </a:r>
          </a:p>
          <a:p>
            <a:pPr algn="l"/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Professor – Dr Stephen Hill 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0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1FF35F-098B-4A4D-97B6-BCFA2B37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Agenda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40059-301E-4463-A4B6-8037C9BA5639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Chicago Data Frame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Explain Data Mining Process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Clean Chicago Data frame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Visual Display on relation of predictor vs response ( “Arrest”)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9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3719-A47B-4480-ACBF-78325652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3" y="0"/>
            <a:ext cx="8596668" cy="1320800"/>
          </a:xfrm>
        </p:spPr>
        <p:txBody>
          <a:bodyPr/>
          <a:lstStyle/>
          <a:p>
            <a:r>
              <a:rPr lang="en-US" dirty="0"/>
              <a:t>Steps are being taken in Data preparation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28F3-77B3-4BB2-838B-0AE94B0F8B71}"/>
              </a:ext>
            </a:extLst>
          </p:cNvPr>
          <p:cNvSpPr txBox="1"/>
          <p:nvPr/>
        </p:nvSpPr>
        <p:spPr>
          <a:xfrm>
            <a:off x="253053" y="1434025"/>
            <a:ext cx="81679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Data Cleaning – Remove all NA and Missing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Removed Rows with missing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new data frame with Chicago_NA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new variables for Hours, Days, Minutes and Month of Crime incident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6 Variables ID,Case Number, Updated On, X Coordinate, Y Coordinate and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Data frame (Chicago_NA) has only 20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small data frame ( sample) with 100 rows, names Chicago_NA_Sample </a:t>
            </a:r>
          </a:p>
        </p:txBody>
      </p:sp>
    </p:spTree>
    <p:extLst>
      <p:ext uri="{BB962C8B-B14F-4D97-AF65-F5344CB8AC3E}">
        <p14:creationId xmlns:p14="http://schemas.microsoft.com/office/powerpoint/2010/main" val="32824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7D39-8F98-42FE-8630-D4A222B5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61" y="85618"/>
            <a:ext cx="8596668" cy="731296"/>
          </a:xfrm>
        </p:spPr>
        <p:txBody>
          <a:bodyPr/>
          <a:lstStyle/>
          <a:p>
            <a:r>
              <a:rPr lang="en-US" dirty="0"/>
              <a:t>Cleaning the database.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7570C-7055-46F0-90CD-EC1B59F8F9AD}"/>
              </a:ext>
            </a:extLst>
          </p:cNvPr>
          <p:cNvSpPr/>
          <p:nvPr/>
        </p:nvSpPr>
        <p:spPr>
          <a:xfrm>
            <a:off x="1766395" y="42543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After removing columns, there are 16 variables left in data set. Following variables have missing value </a:t>
            </a:r>
          </a:p>
          <a:p>
            <a:endParaRPr lang="en-US" dirty="0"/>
          </a:p>
          <a:p>
            <a:r>
              <a:rPr lang="en-US" dirty="0"/>
              <a:t>" Ward" = 4, "Community Area" = 2, Latitude and Longitude have 4365 observations missing. </a:t>
            </a:r>
          </a:p>
          <a:p>
            <a:endParaRPr lang="en-US" dirty="0"/>
          </a:p>
          <a:p>
            <a:r>
              <a:rPr lang="en-US" dirty="0"/>
              <a:t>All incident occurred in 2018.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7C16B-5E3F-4416-808A-3257AF00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1" y="816914"/>
            <a:ext cx="6260317" cy="38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29C8EB-5090-4560-86C1-12D27E672798}"/>
              </a:ext>
            </a:extLst>
          </p:cNvPr>
          <p:cNvSpPr txBox="1">
            <a:spLocks/>
          </p:cNvSpPr>
          <p:nvPr/>
        </p:nvSpPr>
        <p:spPr>
          <a:xfrm>
            <a:off x="478480" y="-78768"/>
            <a:ext cx="8557925" cy="7312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Exploratory Statics – Relationship of Response variable with Predictor Variables Beat and Ward.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143C4526-2B61-427F-AC41-69EC0917A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DD7A91-B34F-4CD3-A011-DEFFC3A1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751" y="652528"/>
            <a:ext cx="5765079" cy="3555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D5C18-15C0-4C82-B206-4490EF5C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42" y="3302445"/>
            <a:ext cx="5460615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1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154C-937D-4BDA-9CB8-1F840320DD7A}"/>
              </a:ext>
            </a:extLst>
          </p:cNvPr>
          <p:cNvSpPr txBox="1">
            <a:spLocks/>
          </p:cNvSpPr>
          <p:nvPr/>
        </p:nvSpPr>
        <p:spPr>
          <a:xfrm>
            <a:off x="105404" y="141729"/>
            <a:ext cx="8557925" cy="7312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Exploratory Statics – Relationship of Response variable with Predictor Variables Minutes, Hours, District, FBI.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4E244-945B-409A-AFEC-E1FAE482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1" y="961549"/>
            <a:ext cx="4039747" cy="4152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DD7DC-65F4-42B6-B252-DCFF2CBC760A}"/>
              </a:ext>
            </a:extLst>
          </p:cNvPr>
          <p:cNvSpPr txBox="1"/>
          <p:nvPr/>
        </p:nvSpPr>
        <p:spPr>
          <a:xfrm>
            <a:off x="4557128" y="1836550"/>
            <a:ext cx="4873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Response Variable “Arrest” is Categorical variable so line chart and Histogram can not be applied to it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71EFD-AAE9-4ACF-9AE6-6EF2D40F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661" y="3584245"/>
            <a:ext cx="3422397" cy="21107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4707F03-CB47-432B-9741-FF3F44AB8606}"/>
              </a:ext>
            </a:extLst>
          </p:cNvPr>
          <p:cNvSpPr/>
          <p:nvPr/>
        </p:nvSpPr>
        <p:spPr>
          <a:xfrm>
            <a:off x="4215539" y="2053525"/>
            <a:ext cx="480447" cy="255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55713-DCCA-4D98-9340-BDF65730F22F}"/>
              </a:ext>
            </a:extLst>
          </p:cNvPr>
          <p:cNvSpPr txBox="1"/>
          <p:nvPr/>
        </p:nvSpPr>
        <p:spPr>
          <a:xfrm>
            <a:off x="5835112" y="2936929"/>
            <a:ext cx="342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good correlation matrix 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76BBA51-E5EA-46E6-B0BD-3A33EBA8756B}"/>
              </a:ext>
            </a:extLst>
          </p:cNvPr>
          <p:cNvSpPr/>
          <p:nvPr/>
        </p:nvSpPr>
        <p:spPr>
          <a:xfrm>
            <a:off x="7524427" y="3306261"/>
            <a:ext cx="433953" cy="506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1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C66923-28E6-442F-AE7C-5CF8B7E5655D}"/>
              </a:ext>
            </a:extLst>
          </p:cNvPr>
          <p:cNvSpPr txBox="1">
            <a:spLocks/>
          </p:cNvSpPr>
          <p:nvPr/>
        </p:nvSpPr>
        <p:spPr>
          <a:xfrm>
            <a:off x="105404" y="141729"/>
            <a:ext cx="8557925" cy="7312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Conclusions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DFF5A-EB2D-4859-9242-82C5B0361842}"/>
              </a:ext>
            </a:extLst>
          </p:cNvPr>
          <p:cNvSpPr txBox="1"/>
          <p:nvPr/>
        </p:nvSpPr>
        <p:spPr>
          <a:xfrm>
            <a:off x="105404" y="738530"/>
            <a:ext cx="6280766" cy="332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1D816-3178-419E-85F0-7B5577F54730}"/>
              </a:ext>
            </a:extLst>
          </p:cNvPr>
          <p:cNvSpPr txBox="1"/>
          <p:nvPr/>
        </p:nvSpPr>
        <p:spPr>
          <a:xfrm>
            <a:off x="176853" y="738530"/>
            <a:ext cx="81679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Response variable has “True” and “False”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Since response variable is categorical, it is a example of logistic regression.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has been cleaned and no missing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libraries have been loaded.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data frame with 100 rows have been created for easy of exploratory statics.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have been converted into factors.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exploratory analysis done by using gg plots, Line, Box Plots, Bar Chart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33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323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Project 1  Predictive Analytics  Course  BAN 502  </vt:lpstr>
      <vt:lpstr>Agenda </vt:lpstr>
      <vt:lpstr>Steps are being taken in Data preparation </vt:lpstr>
      <vt:lpstr>Cleaning the database.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 Predictive Analytics  Course  BAN 502  </dc:title>
  <dc:creator>Aggarwal, Ravindra</dc:creator>
  <cp:lastModifiedBy>Aggarwal, Ravindra</cp:lastModifiedBy>
  <cp:revision>14</cp:revision>
  <dcterms:created xsi:type="dcterms:W3CDTF">2020-03-01T18:18:17Z</dcterms:created>
  <dcterms:modified xsi:type="dcterms:W3CDTF">2020-03-02T02:57:53Z</dcterms:modified>
</cp:coreProperties>
</file>