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3" r:id="rId9"/>
    <p:sldId id="265" r:id="rId10"/>
    <p:sldId id="261" r:id="rId11"/>
    <p:sldId id="268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1290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92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431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36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924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05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" y="-19664"/>
            <a:ext cx="9111384" cy="6174658"/>
          </a:xfrm>
          <a:prstGeom prst="rect">
            <a:avLst/>
          </a:prstGeom>
        </p:spPr>
      </p:pic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04334" y="6226705"/>
            <a:ext cx="7177549" cy="6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r>
              <a:rPr lang="en-IN" b="1" dirty="0">
                <a:solidFill>
                  <a:srgbClr val="595959"/>
                </a:solidFill>
              </a:rPr>
              <a:t>EDA </a:t>
            </a:r>
            <a:r>
              <a:rPr lang="en-IN" b="1" dirty="0" smtClean="0">
                <a:solidFill>
                  <a:srgbClr val="595959"/>
                </a:solidFill>
              </a:rPr>
              <a:t>on  IPL     </a:t>
            </a:r>
            <a:r>
              <a:rPr lang="en-IN" sz="1800" b="1" dirty="0" smtClean="0">
                <a:solidFill>
                  <a:srgbClr val="595959"/>
                </a:solidFill>
              </a:rPr>
              <a:t>by Ravindra Banwari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 idx="4294967295"/>
          </p:nvPr>
        </p:nvSpPr>
        <p:spPr>
          <a:xfrm>
            <a:off x="457200" y="-25564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 smtClean="0"/>
              <a:t>Best bowlers( taking above 20 wickets each season)</a:t>
            </a:r>
            <a:endParaRPr sz="2800" b="1" dirty="0"/>
          </a:p>
        </p:txBody>
      </p:sp>
      <p:sp>
        <p:nvSpPr>
          <p:cNvPr id="130" name="Google Shape;130;p18"/>
          <p:cNvSpPr/>
          <p:nvPr/>
        </p:nvSpPr>
        <p:spPr>
          <a:xfrm>
            <a:off x="457200" y="5791200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 </a:t>
            </a:r>
            <a:r>
              <a:rPr lang="en-IN" sz="1800" b="1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Malinga</a:t>
            </a:r>
            <a:r>
              <a:rPr lang="en-IN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best in this category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Kumar and SP </a:t>
            </a:r>
            <a:r>
              <a:rPr lang="en-IN" sz="1800" b="1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Narine</a:t>
            </a:r>
            <a:r>
              <a:rPr lang="en-IN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next in line .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04925"/>
            <a:ext cx="7010400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 idx="4294967295"/>
          </p:nvPr>
        </p:nvSpPr>
        <p:spPr>
          <a:xfrm>
            <a:off x="457200" y="-25564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 smtClean="0"/>
              <a:t>Economy Run Rate for bowlers over all seasons</a:t>
            </a:r>
            <a:endParaRPr sz="2800" b="1" dirty="0"/>
          </a:p>
        </p:txBody>
      </p:sp>
      <p:sp>
        <p:nvSpPr>
          <p:cNvPr id="130" name="Google Shape;130;p18"/>
          <p:cNvSpPr/>
          <p:nvPr/>
        </p:nvSpPr>
        <p:spPr>
          <a:xfrm>
            <a:off x="457200" y="5968181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all the bowlers 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conceded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making it less bowler dominant game  .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4" y="732656"/>
            <a:ext cx="7197828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9;p18"/>
          <p:cNvSpPr txBox="1">
            <a:spLocks/>
          </p:cNvSpPr>
          <p:nvPr/>
        </p:nvSpPr>
        <p:spPr>
          <a:xfrm>
            <a:off x="457200" y="-25564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3200"/>
            </a:pPr>
            <a:r>
              <a:rPr lang="en-US" sz="2800" b="1" dirty="0" smtClean="0"/>
              <a:t>Conclusion : </a:t>
            </a:r>
            <a:endParaRPr lang="en-US" sz="2800" b="1" dirty="0"/>
          </a:p>
        </p:txBody>
      </p:sp>
      <p:sp>
        <p:nvSpPr>
          <p:cNvPr id="6" name="Google Shape;130;p18"/>
          <p:cNvSpPr/>
          <p:nvPr/>
        </p:nvSpPr>
        <p:spPr>
          <a:xfrm>
            <a:off x="457200" y="1022556"/>
            <a:ext cx="8382000" cy="541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team playing at its  home city has a home advantage and more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win the match there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Run Rate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# of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 of the Match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Batsmen dominate the season not bowlers in this format of cricket 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CG Gayle and V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Kohli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been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consistent batsman over all the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Malinga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been 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consistent bowler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Winning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toss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help in winning a match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half of the wins are when chasing a score .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0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2800" b="1" dirty="0" smtClean="0"/>
              <a:t>How many teams have been participating </a:t>
            </a:r>
            <a:endParaRPr sz="2800" b="1" dirty="0"/>
          </a:p>
        </p:txBody>
      </p:sp>
      <p:sp>
        <p:nvSpPr>
          <p:cNvPr id="98" name="Google Shape;98;p14"/>
          <p:cNvSpPr/>
          <p:nvPr/>
        </p:nvSpPr>
        <p:spPr>
          <a:xfrm>
            <a:off x="457200" y="57912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on average 8 teams are pretty constant in participatin</a:t>
            </a:r>
            <a:r>
              <a:rPr lang="en-IN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all the seasons</a:t>
            </a:r>
            <a:r>
              <a:rPr lang="en-IN" sz="18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7" y="1287719"/>
            <a:ext cx="7800945" cy="4503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457200" y="186814"/>
            <a:ext cx="8305800" cy="62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IN" sz="2880" b="1" dirty="0" smtClean="0"/>
              <a:t>Which teams won most of the seasons</a:t>
            </a:r>
            <a:endParaRPr sz="2880" b="1" dirty="0"/>
          </a:p>
        </p:txBody>
      </p:sp>
      <p:sp>
        <p:nvSpPr>
          <p:cNvPr id="105" name="Google Shape;105;p15"/>
          <p:cNvSpPr/>
          <p:nvPr/>
        </p:nvSpPr>
        <p:spPr>
          <a:xfrm>
            <a:off x="498987" y="6286428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Chennai Super Kings and Mumbai Indians have won 3 seasons so far 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35" y="816079"/>
            <a:ext cx="5601929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2800" b="1" dirty="0" smtClean="0"/>
              <a:t>Percentage of </a:t>
            </a:r>
            <a:r>
              <a:rPr lang="en-IN" sz="2800" b="1" dirty="0"/>
              <a:t>w</a:t>
            </a:r>
            <a:r>
              <a:rPr lang="en-IN" sz="2800" b="1" dirty="0" smtClean="0"/>
              <a:t>inning match when chasing </a:t>
            </a:r>
            <a:br>
              <a:rPr lang="en-IN" sz="2800" b="1" dirty="0" smtClean="0"/>
            </a:br>
            <a:r>
              <a:rPr lang="en-IN" sz="2000" b="1" dirty="0" smtClean="0"/>
              <a:t>(match won above 20 only )</a:t>
            </a:r>
            <a:endParaRPr sz="2000" b="1" dirty="0"/>
          </a:p>
        </p:txBody>
      </p:sp>
      <p:sp>
        <p:nvSpPr>
          <p:cNvPr id="113" name="Google Shape;113;p16"/>
          <p:cNvSpPr/>
          <p:nvPr/>
        </p:nvSpPr>
        <p:spPr>
          <a:xfrm>
            <a:off x="457200" y="5791200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slight positive correlation is seen in wining a match when chasing as more than half of the match ( ~ 60 % on average)  wins are chasing win for top teams  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333500"/>
            <a:ext cx="7591425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-793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2400" b="1" dirty="0" smtClean="0"/>
              <a:t>Is there any home advantage for winning a match?</a:t>
            </a:r>
            <a:endParaRPr sz="1800" b="1" dirty="0"/>
          </a:p>
        </p:txBody>
      </p:sp>
      <p:sp>
        <p:nvSpPr>
          <p:cNvPr id="113" name="Google Shape;113;p16"/>
          <p:cNvSpPr/>
          <p:nvPr/>
        </p:nvSpPr>
        <p:spPr>
          <a:xfrm>
            <a:off x="457200" y="5683047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very high correlation which indicate a team wont most of the match in its home group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KKR , MI ,CSK are ones above wining 30 + matches in their home ground .</a:t>
            </a:r>
            <a:endParaRPr lang="en-US"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858939"/>
            <a:ext cx="8486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-793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2400" b="1" dirty="0" smtClean="0"/>
              <a:t>Is there any relation in wining a toss and winning the match</a:t>
            </a:r>
            <a:endParaRPr sz="1800" b="1" dirty="0"/>
          </a:p>
        </p:txBody>
      </p:sp>
      <p:sp>
        <p:nvSpPr>
          <p:cNvPr id="113" name="Google Shape;113;p16"/>
          <p:cNvSpPr/>
          <p:nvPr/>
        </p:nvSpPr>
        <p:spPr>
          <a:xfrm>
            <a:off x="457200" y="5683047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Toss Win actually did not help a team wining the match and there was around 50-50 chances for most of the teams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4" y="1063676"/>
            <a:ext cx="73818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457200" y="-19665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2400" b="1" dirty="0" smtClean="0"/>
              <a:t>Players that won Man of Match award the most </a:t>
            </a:r>
            <a:endParaRPr sz="2400" b="1" dirty="0"/>
          </a:p>
        </p:txBody>
      </p:sp>
      <p:sp>
        <p:nvSpPr>
          <p:cNvPr id="122" name="Google Shape;122;p17"/>
          <p:cNvSpPr/>
          <p:nvPr/>
        </p:nvSpPr>
        <p:spPr>
          <a:xfrm>
            <a:off x="457200" y="5380039"/>
            <a:ext cx="8382000" cy="113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Gayle wont 2 seasons most of the ‘Man of the Match Award’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1800" b="1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Kohli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,SE Marsh are ones next inline 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mostly the batsmen are the man of the match </a:t>
            </a: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942359"/>
            <a:ext cx="8429625" cy="37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457200" y="-235972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2400" b="1" dirty="0" smtClean="0"/>
              <a:t>Best batsmen with total runs ( above 600 ) </a:t>
            </a:r>
            <a:r>
              <a:rPr lang="en-US" sz="2400" b="1" dirty="0" smtClean="0"/>
              <a:t>over all seasons </a:t>
            </a:r>
            <a:endParaRPr sz="2400" b="1" dirty="0"/>
          </a:p>
        </p:txBody>
      </p:sp>
      <p:sp>
        <p:nvSpPr>
          <p:cNvPr id="122" name="Google Shape;122;p17"/>
          <p:cNvSpPr/>
          <p:nvPr/>
        </p:nvSpPr>
        <p:spPr>
          <a:xfrm>
            <a:off x="457200" y="5380039"/>
            <a:ext cx="8382000" cy="113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Kohli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best in this category with 1 season above 900+ run and one season 600-700 .</a:t>
            </a:r>
            <a:endParaRPr lang="en-US"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Gayle and 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Warner 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in line next 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mostly the batsmen are the man of the match </a:t>
            </a:r>
            <a:endParaRPr sz="20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721441"/>
            <a:ext cx="73247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457200" y="-235972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2800" b="1" dirty="0" smtClean="0"/>
              <a:t>Best batsmen with # of boundaries </a:t>
            </a:r>
            <a:r>
              <a:rPr lang="en-US" sz="2800" b="1" dirty="0" smtClean="0"/>
              <a:t> </a:t>
            </a:r>
            <a:endParaRPr sz="2800" b="1" dirty="0"/>
          </a:p>
        </p:txBody>
      </p:sp>
      <p:sp>
        <p:nvSpPr>
          <p:cNvPr id="122" name="Google Shape;122;p17"/>
          <p:cNvSpPr/>
          <p:nvPr/>
        </p:nvSpPr>
        <p:spPr>
          <a:xfrm>
            <a:off x="457200" y="5380039"/>
            <a:ext cx="8382000" cy="113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Gayle is un- </a:t>
            </a:r>
            <a:r>
              <a:rPr lang="en-US" sz="1800" b="1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doubtably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best in this category for hitting 6’s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Warner and SR Tendulkar and V </a:t>
            </a:r>
            <a:r>
              <a:rPr lang="en-US" sz="1800" b="1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Kohli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top most batman hitting 4’s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1800" b="1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Kohli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 both the categories ( but not CH Gayle ) indicating V </a:t>
            </a:r>
            <a:r>
              <a:rPr lang="en-US" sz="1800" b="1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Kohli’s</a:t>
            </a:r>
            <a:r>
              <a:rPr lang="en-U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consistency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7694"/>
            <a:ext cx="4529317" cy="341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316" y="917523"/>
            <a:ext cx="4467200" cy="347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0981" y="701534"/>
            <a:ext cx="77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Sixes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30298" y="690156"/>
            <a:ext cx="77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Fours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416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477</Words>
  <Application>Microsoft Office PowerPoint</Application>
  <PresentationFormat>On-screen Show (4:3)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How many teams have been participating </vt:lpstr>
      <vt:lpstr>Which teams won most of the seasons</vt:lpstr>
      <vt:lpstr>Percentage of winning match when chasing  (match won above 20 only )</vt:lpstr>
      <vt:lpstr>Is there any home advantage for winning a match?</vt:lpstr>
      <vt:lpstr>Is there any relation in wining a toss and winning the match</vt:lpstr>
      <vt:lpstr>Players that won Man of Match award the most </vt:lpstr>
      <vt:lpstr>Best batsmen with total runs ( above 600 ) over all seasons </vt:lpstr>
      <vt:lpstr>Best batsmen with # of boundaries  </vt:lpstr>
      <vt:lpstr>Best bowlers( taking above 20 wickets each season)</vt:lpstr>
      <vt:lpstr>Economy Run Rate for bowlers over all seasons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Ravindra Banwari -X (rbanwari - ZENSAR TECHNOLOGIES INC at Cisco)</cp:lastModifiedBy>
  <cp:revision>99</cp:revision>
  <dcterms:modified xsi:type="dcterms:W3CDTF">2019-03-12T07:16:24Z</dcterms:modified>
</cp:coreProperties>
</file>