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Travel Agent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 Comprehensive Approach to Building a Conversational Travel Agent</a:t>
            </a:r>
          </a:p>
          <a:p>
            <a:r>
              <a:rPr dirty="0" smtClean="0"/>
              <a:t> by:</a:t>
            </a:r>
            <a:r>
              <a:rPr lang="en-IN" dirty="0" smtClean="0"/>
              <a:t>Ravindra Chabhadia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planning is time-consuming and often requires personalized information.</a:t>
            </a:r>
          </a:p>
          <a:p>
            <a:r>
              <a:t>Need for a chatbot that can handle both general travel queries and proprietary travel package information.</a:t>
            </a:r>
          </a:p>
          <a:p>
            <a:r>
              <a:t>The challenge of accurately detecting the intent of user queries (general knowledge vs. proprietary information).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Knowledge Questions: Handled by OpenAI's GPT-4 model.</a:t>
            </a:r>
          </a:p>
          <a:p>
            <a:r>
              <a:t>Proprietary Information: Stored in a SQLite database containing travel package details (e.g., origin, destination, price, and package details).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Backend: Developed using FastAPI for handling API requests.</a:t>
            </a:r>
          </a:p>
          <a:p>
            <a:r>
              <a:t>NLP Processing: Implemented using spaCy to extract key information from user queries.</a:t>
            </a:r>
          </a:p>
          <a:p>
            <a:r>
              <a:t>Database: SQLite used for storing proprietary travel package data.</a:t>
            </a:r>
          </a:p>
          <a:p>
            <a:r>
              <a:t>Frontend: Created using Streamlit to provide a user-friendly interface for interacting with the chatbot.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-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25040" cy="4035668"/>
          </a:xfrm>
        </p:spPr>
        <p:txBody>
          <a:bodyPr>
            <a:normAutofit fontScale="62500" lnSpcReduction="20000"/>
          </a:bodyPr>
          <a:lstStyle/>
          <a:p>
            <a:r>
              <a:rPr dirty="0" err="1"/>
              <a:t>FastAPI</a:t>
            </a:r>
            <a:r>
              <a:rPr dirty="0"/>
              <a:t> setup for handling HTTP requests.</a:t>
            </a:r>
          </a:p>
          <a:p>
            <a:r>
              <a:rPr dirty="0"/>
              <a:t>Integration with </a:t>
            </a:r>
            <a:r>
              <a:rPr dirty="0" err="1"/>
              <a:t>OpenAI's</a:t>
            </a:r>
            <a:r>
              <a:rPr dirty="0"/>
              <a:t> GPT-4 for answering general knowledge questions.</a:t>
            </a:r>
          </a:p>
          <a:p>
            <a:r>
              <a:rPr dirty="0" smtClean="0"/>
              <a:t>Error </a:t>
            </a:r>
            <a:r>
              <a:rPr dirty="0"/>
              <a:t>handling and logging for robust API performance.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182624"/>
            <a:ext cx="4057463" cy="5675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Implementation - NLP and Query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Using </a:t>
            </a:r>
            <a:r>
              <a:rPr dirty="0" err="1"/>
              <a:t>spaCy</a:t>
            </a:r>
            <a:r>
              <a:rPr dirty="0"/>
              <a:t> to identify and extract geographical </a:t>
            </a:r>
            <a:r>
              <a:rPr dirty="0" smtClean="0"/>
              <a:t>locations </a:t>
            </a:r>
            <a:r>
              <a:rPr dirty="0"/>
              <a:t>from user queries.</a:t>
            </a:r>
          </a:p>
          <a:p>
            <a:r>
              <a:rPr dirty="0"/>
              <a:t>Custom logic to determine the type of query (general knowledge vs. proprietary information).</a:t>
            </a:r>
          </a:p>
          <a:p>
            <a:r>
              <a:rPr dirty="0"/>
              <a:t>Case-insensitive database queries using </a:t>
            </a:r>
            <a:r>
              <a:rPr dirty="0" err="1"/>
              <a:t>SQLAlchemy's</a:t>
            </a:r>
            <a:r>
              <a:rPr dirty="0"/>
              <a:t> </a:t>
            </a:r>
            <a:r>
              <a:rPr dirty="0" err="1"/>
              <a:t>ilike</a:t>
            </a:r>
            <a:r>
              <a:rPr dirty="0"/>
              <a:t> function for accurate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-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Streamlit for creating an interactive web interface.</a:t>
            </a:r>
          </a:p>
          <a:p>
            <a:r>
              <a:t>Input box for user queries and a button to submit queries.</a:t>
            </a:r>
          </a:p>
          <a:p>
            <a:r>
              <a:t>Displaying responses from the backend, including general knowledge answers and specific travel package details.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4169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Successful retrieval of general knowledge answers from </a:t>
            </a:r>
            <a:r>
              <a:rPr dirty="0" err="1"/>
              <a:t>OpenAI</a:t>
            </a:r>
            <a:r>
              <a:rPr dirty="0"/>
              <a:t> GPT-4.</a:t>
            </a:r>
          </a:p>
          <a:p>
            <a:r>
              <a:rPr dirty="0"/>
              <a:t>Accurate extraction and retrieval of proprietary travel package information from the database.</a:t>
            </a:r>
          </a:p>
          <a:p>
            <a:r>
              <a:rPr dirty="0"/>
              <a:t>User-friendly interface allowing seamless interaction with the </a:t>
            </a:r>
            <a:r>
              <a:rPr dirty="0" err="1"/>
              <a:t>chatbot</a:t>
            </a:r>
            <a:r>
              <a:rPr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59" y="1600200"/>
            <a:ext cx="4368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Achieved a functional travel agent chatbot capable of handling diverse user queries.</a:t>
            </a:r>
          </a:p>
          <a:p>
            <a:r>
              <a:t>Effective use of NLP for intent detection and information extraction.</a:t>
            </a:r>
          </a:p>
          <a:p>
            <a:r>
              <a:t>Robust backend and intuitive frontend providing a comprehensive solution for travel planning.</a:t>
            </a:r>
          </a:p>
          <a:p>
            <a:r>
              <a:t>Future enhancements could include more sophisticated NLP models and additional features like booking and payment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Travel Agent Chatbot</vt:lpstr>
      <vt:lpstr>Problem Description</vt:lpstr>
      <vt:lpstr>Data Source</vt:lpstr>
      <vt:lpstr>Technical Approach</vt:lpstr>
      <vt:lpstr>Implementation - Backend</vt:lpstr>
      <vt:lpstr>Implementation - NLP and Query Handling</vt:lpstr>
      <vt:lpstr>Implementation - Frontend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Agent Chatbot</dc:title>
  <dc:subject/>
  <dc:creator/>
  <cp:keywords/>
  <dc:description>generated using python-pptx</dc:description>
  <cp:lastModifiedBy>Microsoft account</cp:lastModifiedBy>
  <cp:revision>7</cp:revision>
  <dcterms:created xsi:type="dcterms:W3CDTF">2013-01-27T09:14:16Z</dcterms:created>
  <dcterms:modified xsi:type="dcterms:W3CDTF">2024-07-11T00:02:52Z</dcterms:modified>
  <cp:category/>
</cp:coreProperties>
</file>