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EC35A-0FE7-4ECF-9DF5-25B89CC1ABFA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8D1DB-79AD-49DD-A869-5730DC90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CDN access: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You also have access to a CDN. The CDN gives you access around the world to regional data </a:t>
            </a:r>
            <a:r>
              <a:rPr lang="en-US" dirty="0" err="1" smtClean="0"/>
              <a:t>centres</a:t>
            </a:r>
            <a:r>
              <a:rPr lang="en-US" dirty="0" smtClean="0"/>
              <a:t>. In this case, the Google host. This means, using CDN transfers the responsibility of hosting files from your own servers to a series of external ones. This also offers an advantage that if the visitor of your web page has already downloaded a copy of </a:t>
            </a:r>
            <a:r>
              <a:rPr lang="en-US" dirty="0" err="1" smtClean="0"/>
              <a:t>AngularJS</a:t>
            </a:r>
            <a:r>
              <a:rPr lang="en-US" dirty="0" smtClean="0"/>
              <a:t> from the same CDN, there is no need to re-download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8D1DB-79AD-49DD-A869-5730DC9014D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53CE-3E99-470B-8F57-7F3C4BEE302D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7BD9-8035-46A7-A354-0E3AD95D35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610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is a lightweight and feature-rich JavaScript Library that helps web developers by simplifying the usage of client-side scripting for web applications using JavaScript. It extensively simplifies using JavaScript on a website and it’s lightweight as well as fast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</a:t>
            </a:r>
            <a:r>
              <a:rPr lang="en-US" dirty="0">
                <a:solidFill>
                  <a:schemeClr val="tx1"/>
                </a:solidFill>
              </a:rPr>
              <a:t>, using 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, we can: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Easily </a:t>
            </a:r>
            <a:r>
              <a:rPr lang="en-US" dirty="0">
                <a:solidFill>
                  <a:schemeClr val="tx1"/>
                </a:solidFill>
              </a:rPr>
              <a:t>manipulate the contents of a </a:t>
            </a:r>
            <a:r>
              <a:rPr lang="en-US" dirty="0" smtClean="0">
                <a:solidFill>
                  <a:schemeClr val="tx1"/>
                </a:solidFill>
              </a:rPr>
              <a:t>webpage.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Apply </a:t>
            </a:r>
            <a:r>
              <a:rPr lang="en-US" dirty="0">
                <a:solidFill>
                  <a:schemeClr val="tx1"/>
                </a:solidFill>
              </a:rPr>
              <a:t>styles to make UI more </a:t>
            </a:r>
            <a:r>
              <a:rPr lang="en-US" dirty="0" smtClean="0">
                <a:solidFill>
                  <a:schemeClr val="tx1"/>
                </a:solidFill>
              </a:rPr>
              <a:t>attractive.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imple </a:t>
            </a:r>
            <a:r>
              <a:rPr lang="en-US" dirty="0">
                <a:solidFill>
                  <a:schemeClr val="tx1"/>
                </a:solidFill>
              </a:rPr>
              <a:t>to make AJAX calls and</a:t>
            </a:r>
          </a:p>
          <a:p>
            <a:r>
              <a:rPr lang="en-US" dirty="0">
                <a:solidFill>
                  <a:schemeClr val="tx1"/>
                </a:solidFill>
              </a:rPr>
              <a:t>utilities and much more… etc.</a:t>
            </a:r>
          </a:p>
          <a:p>
            <a:r>
              <a:rPr lang="en-US" dirty="0">
                <a:solidFill>
                  <a:schemeClr val="tx1"/>
                </a:solidFill>
              </a:rPr>
              <a:t>As mentioned earlier, 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is a JavaScript library, so we can use this library in our application partially/fully to fulfill a single or many of the features it provides (as listed above). For example, we can simply use 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library in our application to give some effects and animations or simply making AJAX-based calls or using all of the above listed features. It’s just like a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AngularJS</a:t>
            </a:r>
            <a:r>
              <a:rPr lang="en-US" dirty="0"/>
              <a:t> provides $http control which works as a service to read data from the server. The server makes a database call to get the desired records. </a:t>
            </a:r>
            <a:r>
              <a:rPr lang="en-US" dirty="0" err="1"/>
              <a:t>AngularJS</a:t>
            </a:r>
            <a:r>
              <a:rPr lang="en-US" dirty="0"/>
              <a:t> needs data in JSON format. Once the data is ready, $http can be used to get the data from server in the following manner: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function   </a:t>
            </a:r>
            <a:r>
              <a:rPr lang="en-US" i="1" dirty="0" err="1" smtClean="0"/>
              <a:t>studentController</a:t>
            </a:r>
            <a:r>
              <a:rPr lang="en-US" i="1" dirty="0"/>
              <a:t>($</a:t>
            </a:r>
            <a:r>
              <a:rPr lang="en-US" i="1" dirty="0" err="1"/>
              <a:t>scope,$http</a:t>
            </a:r>
            <a:r>
              <a:rPr lang="en-US" i="1" dirty="0"/>
              <a:t>) {</a:t>
            </a:r>
            <a:endParaRPr lang="en-US" dirty="0"/>
          </a:p>
          <a:p>
            <a:r>
              <a:rPr lang="en-US" i="1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/>
              <a:t>url</a:t>
            </a:r>
            <a:r>
              <a:rPr lang="en-US" i="1" dirty="0"/>
              <a:t>="data.txt";</a:t>
            </a:r>
            <a:endParaRPr lang="en-US" dirty="0"/>
          </a:p>
          <a:p>
            <a:r>
              <a:rPr lang="en-US" i="1" dirty="0" smtClean="0"/>
              <a:t>     </a:t>
            </a:r>
            <a:r>
              <a:rPr lang="en-US" i="1" dirty="0"/>
              <a:t>$</a:t>
            </a:r>
            <a:r>
              <a:rPr lang="en-US" i="1" dirty="0" err="1"/>
              <a:t>http.get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).success( function(response) {</a:t>
            </a:r>
            <a:endParaRPr lang="en-US" dirty="0"/>
          </a:p>
          <a:p>
            <a:r>
              <a:rPr lang="en-US" i="1" dirty="0"/>
              <a:t>          </a:t>
            </a:r>
            <a:r>
              <a:rPr lang="en-US" i="1" dirty="0" smtClean="0"/>
              <a:t> </a:t>
            </a:r>
            <a:r>
              <a:rPr lang="en-US" i="1" dirty="0"/>
              <a:t>$</a:t>
            </a:r>
            <a:r>
              <a:rPr lang="en-US" i="1" dirty="0" err="1"/>
              <a:t>scope.students</a:t>
            </a:r>
            <a:r>
              <a:rPr lang="en-US" i="1" dirty="0"/>
              <a:t> = response; </a:t>
            </a:r>
            <a:endParaRPr lang="en-US" dirty="0"/>
          </a:p>
          <a:p>
            <a:r>
              <a:rPr lang="en-US" i="1" dirty="0"/>
              <a:t>                        });</a:t>
            </a:r>
            <a:endParaRPr lang="en-US" dirty="0"/>
          </a:p>
          <a:p>
            <a:r>
              <a:rPr lang="en-US" i="1" dirty="0"/>
              <a:t>}</a:t>
            </a:r>
            <a:endParaRPr lang="en-US" dirty="0"/>
          </a:p>
          <a:p>
            <a:r>
              <a:rPr lang="en-US" dirty="0"/>
              <a:t>Here, the file data.txt contains student records. $http service makes an </a:t>
            </a:r>
            <a:r>
              <a:rPr lang="en-US" dirty="0" err="1"/>
              <a:t>ajax</a:t>
            </a:r>
            <a:r>
              <a:rPr lang="en-US" dirty="0"/>
              <a:t> call and sets response to its property students. </a:t>
            </a:r>
            <a:r>
              <a:rPr lang="en-US" i="1" dirty="0"/>
              <a:t>students</a:t>
            </a:r>
            <a:r>
              <a:rPr lang="en-US" dirty="0"/>
              <a:t> model can be used to draw tables in HTML.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JSON:</a:t>
            </a:r>
            <a:endParaRPr lang="en-US" dirty="0"/>
          </a:p>
          <a:p>
            <a:r>
              <a:rPr lang="en-US" dirty="0"/>
              <a:t>	1. JSON Stands for Java Script Object Notation.</a:t>
            </a:r>
          </a:p>
          <a:p>
            <a:r>
              <a:rPr lang="en-US" dirty="0"/>
              <a:t>	2. JSON is lightweight data-interchange format.</a:t>
            </a:r>
          </a:p>
          <a:p>
            <a:r>
              <a:rPr lang="en-US" dirty="0"/>
              <a:t>	3. JSON is easy to read and write than XML.</a:t>
            </a:r>
          </a:p>
          <a:p>
            <a:r>
              <a:rPr lang="en-US" dirty="0"/>
              <a:t>4. JSON is language independent.</a:t>
            </a:r>
          </a:p>
          <a:p>
            <a:r>
              <a:rPr lang="en-US" dirty="0"/>
              <a:t>5. JSON supports array, object, string, number and values.</a:t>
            </a:r>
          </a:p>
          <a:p>
            <a:r>
              <a:rPr lang="en-US" dirty="0"/>
              <a:t>6. The JSON file must be save with .</a:t>
            </a:r>
            <a:r>
              <a:rPr lang="en-US" dirty="0" err="1"/>
              <a:t>json</a:t>
            </a:r>
            <a:r>
              <a:rPr lang="en-US" dirty="0"/>
              <a:t> extension.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Ex.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i="1" dirty="0" err="1"/>
              <a:t>first.json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{"employees":[  </a:t>
            </a:r>
            <a:endParaRPr lang="en-US" dirty="0"/>
          </a:p>
          <a:p>
            <a:r>
              <a:rPr lang="en-US" i="1" dirty="0"/>
              <a:t>    {"name":"NareshIT1", "email":"test@gmail.com"},  </a:t>
            </a:r>
            <a:endParaRPr lang="en-US" dirty="0"/>
          </a:p>
          <a:p>
            <a:r>
              <a:rPr lang="en-US" i="1" dirty="0"/>
              <a:t>    {"name":" NareshIT2", "email":" test @</a:t>
            </a:r>
            <a:r>
              <a:rPr lang="en-US" i="1" dirty="0" err="1"/>
              <a:t>gmail.com</a:t>
            </a:r>
            <a:r>
              <a:rPr lang="en-US" i="1" dirty="0"/>
              <a:t>"},  </a:t>
            </a:r>
            <a:endParaRPr lang="en-US" dirty="0"/>
          </a:p>
          <a:p>
            <a:r>
              <a:rPr lang="en-US" i="1" dirty="0"/>
              <a:t>    {"name":" NareshIT3", "email":" test @</a:t>
            </a:r>
            <a:r>
              <a:rPr lang="en-US" i="1" dirty="0" err="1"/>
              <a:t>gmail.com</a:t>
            </a:r>
            <a:r>
              <a:rPr lang="en-US" i="1" dirty="0"/>
              <a:t>"}  </a:t>
            </a:r>
            <a:endParaRPr lang="en-US" dirty="0"/>
          </a:p>
          <a:p>
            <a:r>
              <a:rPr lang="en-US" i="1" dirty="0"/>
              <a:t>]}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AngularJS</a:t>
            </a:r>
            <a:endParaRPr lang="en-US" dirty="0"/>
          </a:p>
          <a:p>
            <a:r>
              <a:rPr lang="en-US" dirty="0" err="1"/>
              <a:t>AngularJS</a:t>
            </a:r>
            <a:r>
              <a:rPr lang="en-US" dirty="0"/>
              <a:t> is a product by none other the Search Engine Giant </a:t>
            </a:r>
            <a:r>
              <a:rPr lang="en-US" b="1" dirty="0"/>
              <a:t>Google</a:t>
            </a:r>
            <a:r>
              <a:rPr lang="en-US" dirty="0"/>
              <a:t> and it’s an open source MVC-based framework (considered to be the best and only next generation framework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err="1"/>
              <a:t>AngularJS</a:t>
            </a:r>
            <a:r>
              <a:rPr lang="en-US" dirty="0"/>
              <a:t> is a great tool for building highly rich client-side web applications.</a:t>
            </a:r>
          </a:p>
          <a:p>
            <a:r>
              <a:rPr lang="en-US" dirty="0"/>
              <a:t>As being a framework, it dictates us to follow some rules and a structured approach. It’s not just a JavaScript library but a framework that is perfectly designed (framework tools are designed to work together in a truly interconnected way).</a:t>
            </a:r>
          </a:p>
          <a:p>
            <a:r>
              <a:rPr lang="en-US" dirty="0"/>
              <a:t>In comparison of features </a:t>
            </a:r>
            <a:r>
              <a:rPr lang="en-US" i="1" dirty="0" err="1"/>
              <a:t>jQuery</a:t>
            </a:r>
            <a:r>
              <a:rPr lang="en-US" i="1" dirty="0"/>
              <a:t> Vs </a:t>
            </a:r>
            <a:r>
              <a:rPr lang="en-US" i="1" dirty="0" err="1"/>
              <a:t>AngularJS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 simply offers more features:</a:t>
            </a:r>
          </a:p>
          <a:p>
            <a:r>
              <a:rPr lang="en-US" dirty="0"/>
              <a:t>Two-Way data binding</a:t>
            </a:r>
          </a:p>
          <a:p>
            <a:r>
              <a:rPr lang="en-US" dirty="0"/>
              <a:t>REST friendly</a:t>
            </a:r>
          </a:p>
          <a:p>
            <a:r>
              <a:rPr lang="en-US" dirty="0"/>
              <a:t>MVC-based </a:t>
            </a:r>
            <a:r>
              <a:rPr lang="en-US" dirty="0" smtClean="0"/>
              <a:t>Patter</a:t>
            </a:r>
            <a:endParaRPr lang="en-US" dirty="0"/>
          </a:p>
          <a:p>
            <a:r>
              <a:rPr lang="en-US" dirty="0"/>
              <a:t>Form Validation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Full Testing Environment</a:t>
            </a:r>
          </a:p>
          <a:p>
            <a:r>
              <a:rPr lang="en-US" dirty="0"/>
              <a:t>Server Communication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is a structural framework for dynamic web </a:t>
            </a:r>
            <a:r>
              <a:rPr lang="en-US" dirty="0" smtClean="0"/>
              <a:t>applications.</a:t>
            </a:r>
          </a:p>
          <a:p>
            <a:r>
              <a:rPr lang="en-US" dirty="0" err="1"/>
              <a:t>AngularJS</a:t>
            </a:r>
            <a:r>
              <a:rPr lang="en-US" dirty="0"/>
              <a:t> is a structural framework for dynamic web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991600" cy="7162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Environmental Setup: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err="1"/>
              <a:t>GitHub</a:t>
            </a:r>
            <a:r>
              <a:rPr lang="en-US" b="1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View on </a:t>
            </a:r>
            <a:r>
              <a:rPr lang="en-US" dirty="0" err="1"/>
              <a:t>GitHub</a:t>
            </a:r>
            <a:r>
              <a:rPr lang="en-US" dirty="0"/>
              <a:t>- By clicking on this button, you are diverted to </a:t>
            </a:r>
            <a:r>
              <a:rPr lang="en-US" dirty="0" err="1"/>
              <a:t>GitHub</a:t>
            </a:r>
            <a:r>
              <a:rPr lang="en-US" dirty="0"/>
              <a:t> and get all the latest scripts.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Download- By clicking on this button, a screen you get to see a dialog box shown as: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This screen offers various options for selecting Angular JS as follows: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Downloading and hosting files locally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There are two different options: Legacy and Latest.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names themselves are self descriptive.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Legacy has version less than 1.2.x and the Latest come with version 1.3.x. </a:t>
            </a:r>
          </a:p>
          <a:p>
            <a:r>
              <a:rPr lang="en-US" dirty="0"/>
              <a:t>We can also go with the minimized, uncompressed, or zipped version.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0"/>
            <a:ext cx="50577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581400"/>
            <a:ext cx="3916104" cy="225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Steps to Design the Static Angular Application: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Step 1: Load framework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="http://ajax.googleapis.com/ajax/libs/angularjs/1.5.8/angular.min.js"&gt; 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2: Define </a:t>
            </a:r>
            <a:r>
              <a:rPr lang="en-US" dirty="0" err="1"/>
              <a:t>AngularJS</a:t>
            </a:r>
            <a:r>
              <a:rPr lang="en-US" dirty="0"/>
              <a:t> application using </a:t>
            </a:r>
            <a:r>
              <a:rPr lang="en-US" i="1" dirty="0" err="1"/>
              <a:t>ng</a:t>
            </a:r>
            <a:r>
              <a:rPr lang="en-US" i="1" dirty="0"/>
              <a:t>-app </a:t>
            </a:r>
            <a:r>
              <a:rPr lang="en-US" dirty="0"/>
              <a:t>directive.</a:t>
            </a:r>
          </a:p>
          <a:p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-app=""&gt; 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3: Define a model name using </a:t>
            </a:r>
            <a:r>
              <a:rPr lang="en-US" i="1" dirty="0" err="1"/>
              <a:t>ng</a:t>
            </a:r>
            <a:r>
              <a:rPr lang="en-US" i="1" dirty="0"/>
              <a:t>-model </a:t>
            </a:r>
            <a:r>
              <a:rPr lang="en-US" dirty="0"/>
              <a:t>directive.</a:t>
            </a:r>
          </a:p>
          <a:p>
            <a:r>
              <a:rPr lang="en-US" dirty="0"/>
              <a:t>&lt;p&gt;Enter your Name: &lt;input type="text" </a:t>
            </a:r>
            <a:r>
              <a:rPr lang="en-US" dirty="0" err="1"/>
              <a:t>ng</a:t>
            </a:r>
            <a:r>
              <a:rPr lang="en-US" dirty="0"/>
              <a:t>-model="name"&gt;&lt;/p&gt;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4: Bind the value of above model defined using </a:t>
            </a:r>
            <a:r>
              <a:rPr lang="en-US" dirty="0" err="1"/>
              <a:t>ng</a:t>
            </a:r>
            <a:r>
              <a:rPr lang="en-US" dirty="0"/>
              <a:t>-bind directive.</a:t>
            </a:r>
          </a:p>
          <a:p>
            <a:r>
              <a:rPr lang="en-US" dirty="0"/>
              <a:t>&lt;p&gt;Hello &lt;span </a:t>
            </a:r>
            <a:r>
              <a:rPr lang="en-US" dirty="0" err="1"/>
              <a:t>ng</a:t>
            </a:r>
            <a:r>
              <a:rPr lang="en-US" dirty="0"/>
              <a:t>-bind="name"&gt;&lt;/span&gt;!&lt;/p&gt;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ng</a:t>
            </a:r>
            <a:r>
              <a:rPr lang="en-US" dirty="0"/>
              <a:t>-app directive indicates the start of </a:t>
            </a:r>
            <a:r>
              <a:rPr lang="en-US" dirty="0" err="1"/>
              <a:t>AngularJS</a:t>
            </a:r>
            <a:r>
              <a:rPr lang="en-US" dirty="0"/>
              <a:t> application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  </a:t>
            </a:r>
            <a:r>
              <a:rPr lang="en-US" dirty="0"/>
              <a:t>The </a:t>
            </a:r>
            <a:r>
              <a:rPr lang="en-US" dirty="0" err="1"/>
              <a:t>ng</a:t>
            </a:r>
            <a:r>
              <a:rPr lang="en-US" dirty="0"/>
              <a:t>-model directive creates a model variable named </a:t>
            </a:r>
            <a:r>
              <a:rPr lang="en-US" i="1" dirty="0"/>
              <a:t>name</a:t>
            </a:r>
            <a:r>
              <a:rPr lang="en-US" dirty="0"/>
              <a:t>, which can be used with the HTML page and within the div having </a:t>
            </a:r>
            <a:r>
              <a:rPr lang="en-US" dirty="0" err="1"/>
              <a:t>ng</a:t>
            </a:r>
            <a:r>
              <a:rPr lang="en-US" dirty="0"/>
              <a:t>-app directive. </a:t>
            </a:r>
          </a:p>
          <a:p>
            <a:r>
              <a:rPr lang="en-US" dirty="0"/>
              <a:t>3. The </a:t>
            </a:r>
            <a:r>
              <a:rPr lang="en-US" dirty="0" err="1"/>
              <a:t>ng</a:t>
            </a:r>
            <a:r>
              <a:rPr lang="en-US" dirty="0"/>
              <a:t>-bind then uses the </a:t>
            </a:r>
            <a:r>
              <a:rPr lang="en-US" i="1" dirty="0"/>
              <a:t>name </a:t>
            </a:r>
            <a:r>
              <a:rPr lang="en-US" dirty="0"/>
              <a:t>model to be displayed in the HTML &lt;span&gt; tag whenever user enters input in the text box. </a:t>
            </a:r>
          </a:p>
          <a:p>
            <a:r>
              <a:rPr lang="en-US" dirty="0"/>
              <a:t>4. Closing &lt;/div&gt; tag indicates the end of </a:t>
            </a:r>
            <a:r>
              <a:rPr lang="en-US" dirty="0" err="1"/>
              <a:t>AngularJS</a:t>
            </a:r>
            <a:r>
              <a:rPr lang="en-US" dirty="0"/>
              <a:t> application.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b="1" dirty="0" smtClean="0"/>
              <a:t>5. </a:t>
            </a:r>
            <a:r>
              <a:rPr lang="en-US" b="1" dirty="0" err="1"/>
              <a:t>ng</a:t>
            </a:r>
            <a:r>
              <a:rPr lang="en-US" b="1" dirty="0"/>
              <a:t>-controller:</a:t>
            </a:r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ngController</a:t>
            </a:r>
            <a:r>
              <a:rPr lang="en-US" dirty="0"/>
              <a:t> directive attaches a controller class to the view. This is a key aspect of how angular supports the principles behind the Model-View-Controller design pattern.</a:t>
            </a:r>
          </a:p>
          <a:p>
            <a:r>
              <a:rPr lang="en-US" b="1" dirty="0" smtClean="0"/>
              <a:t>6. </a:t>
            </a:r>
            <a:r>
              <a:rPr lang="en-US" b="1" dirty="0" err="1"/>
              <a:t>ng</a:t>
            </a:r>
            <a:r>
              <a:rPr lang="en-US" b="1" dirty="0"/>
              <a:t>-click: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ngClick</a:t>
            </a:r>
            <a:r>
              <a:rPr lang="en-US" dirty="0"/>
              <a:t> directive allows you to specify custom behavior when an element is clicked.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Services:</a:t>
            </a:r>
            <a:endParaRPr lang="en-US" dirty="0"/>
          </a:p>
          <a:p>
            <a:r>
              <a:rPr lang="en-US" dirty="0"/>
              <a:t>	In </a:t>
            </a:r>
            <a:r>
              <a:rPr lang="en-US" dirty="0" err="1"/>
              <a:t>AngularJS</a:t>
            </a:r>
            <a:r>
              <a:rPr lang="en-US" dirty="0"/>
              <a:t> you can make your own service, or use one of the many built-in services.</a:t>
            </a:r>
          </a:p>
          <a:p>
            <a:r>
              <a:rPr lang="en-US" b="1" dirty="0"/>
              <a:t>Q) What is a Service?</a:t>
            </a:r>
            <a:endParaRPr lang="en-US" dirty="0"/>
          </a:p>
          <a:p>
            <a:r>
              <a:rPr lang="en-US" dirty="0"/>
              <a:t>	In </a:t>
            </a:r>
            <a:r>
              <a:rPr lang="en-US" dirty="0" err="1"/>
              <a:t>AngularJS</a:t>
            </a:r>
            <a:r>
              <a:rPr lang="en-US" dirty="0"/>
              <a:t>, a service is a function, or object, that is available for, and limited to, your </a:t>
            </a:r>
            <a:r>
              <a:rPr lang="en-US" dirty="0" err="1"/>
              <a:t>AngularJS</a:t>
            </a:r>
            <a:r>
              <a:rPr lang="en-US" dirty="0"/>
              <a:t> application.</a:t>
            </a:r>
          </a:p>
          <a:p>
            <a:r>
              <a:rPr lang="en-US" dirty="0" err="1"/>
              <a:t>AngularJS</a:t>
            </a:r>
            <a:r>
              <a:rPr lang="en-US" dirty="0"/>
              <a:t> has about 30 built-in services. One of them is the $</a:t>
            </a:r>
            <a:r>
              <a:rPr lang="en-US" dirty="0" smtClean="0"/>
              <a:t>location , $scope, $http etc  ..services.</a:t>
            </a:r>
            <a:endParaRPr lang="en-US" dirty="0"/>
          </a:p>
          <a:p>
            <a:r>
              <a:rPr lang="en-US" dirty="0"/>
              <a:t>The $location service has methods which return information about the location of the current web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Scope </a:t>
            </a:r>
            <a:r>
              <a:rPr lang="en-US" dirty="0"/>
              <a:t>is a special </a:t>
            </a:r>
            <a:r>
              <a:rPr lang="en-US" dirty="0" err="1"/>
              <a:t>javascript</a:t>
            </a:r>
            <a:r>
              <a:rPr lang="en-US" dirty="0"/>
              <a:t> object which plays the role of joining controller with the views. Scope contains the model data. In controllers, </a:t>
            </a:r>
            <a:r>
              <a:rPr lang="en-US" dirty="0" smtClean="0"/>
              <a:t>model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The $http Service:</a:t>
            </a:r>
            <a:endParaRPr lang="en-US" dirty="0"/>
          </a:p>
          <a:p>
            <a:r>
              <a:rPr lang="en-US" dirty="0"/>
              <a:t>	The $http service is one of the most common used services in </a:t>
            </a:r>
            <a:r>
              <a:rPr lang="en-US" dirty="0" err="1"/>
              <a:t>AngularJS</a:t>
            </a:r>
            <a:r>
              <a:rPr lang="en-US" dirty="0"/>
              <a:t> applications. The service makes a request to the server, and lets your application handle the response.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data is accessed via $scope object.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311</Words>
  <Application>Microsoft Office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nit</cp:lastModifiedBy>
  <cp:revision>6</cp:revision>
  <dcterms:created xsi:type="dcterms:W3CDTF">2017-05-13T17:40:04Z</dcterms:created>
  <dcterms:modified xsi:type="dcterms:W3CDTF">2017-05-15T10:38:47Z</dcterms:modified>
</cp:coreProperties>
</file>