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A4EE0-B8D2-015F-8E4D-2DCF1FDC93DC}" v="93" dt="2024-12-01T04:36:21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9A68B-64CC-4406-B77E-36CDDABF46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9CE23-2021-4E13-B9D4-9CEFE5E56F56}">
      <dgm:prSet/>
      <dgm:spPr/>
      <dgm:t>
        <a:bodyPr/>
        <a:lstStyle/>
        <a:p>
          <a:r>
            <a:rPr lang="en-US"/>
            <a:t>Ensures better maintainability.</a:t>
          </a:r>
        </a:p>
      </dgm:t>
    </dgm:pt>
    <dgm:pt modelId="{7CBE4BF4-0189-4AA1-8960-D40D27B74479}" type="parTrans" cxnId="{AB0D6566-67F9-415E-9A2D-5BDCEA0BC35D}">
      <dgm:prSet/>
      <dgm:spPr/>
      <dgm:t>
        <a:bodyPr/>
        <a:lstStyle/>
        <a:p>
          <a:endParaRPr lang="en-US"/>
        </a:p>
      </dgm:t>
    </dgm:pt>
    <dgm:pt modelId="{B6609831-4CF3-4CC3-AE62-4B9E43C9AC06}" type="sibTrans" cxnId="{AB0D6566-67F9-415E-9A2D-5BDCEA0BC35D}">
      <dgm:prSet/>
      <dgm:spPr/>
      <dgm:t>
        <a:bodyPr/>
        <a:lstStyle/>
        <a:p>
          <a:endParaRPr lang="en-US"/>
        </a:p>
      </dgm:t>
    </dgm:pt>
    <dgm:pt modelId="{1B8FAD6A-2985-4C15-8764-2D56782FD3D3}">
      <dgm:prSet/>
      <dgm:spPr/>
      <dgm:t>
        <a:bodyPr/>
        <a:lstStyle/>
        <a:p>
          <a:r>
            <a:rPr lang="en-US"/>
            <a:t>Reduces debugging and testing costs.</a:t>
          </a:r>
        </a:p>
      </dgm:t>
    </dgm:pt>
    <dgm:pt modelId="{8A04D07D-4547-43C8-AF32-07D151525EC4}" type="parTrans" cxnId="{4F9CA8DB-8BCC-4088-8D24-66C76C3A6F7D}">
      <dgm:prSet/>
      <dgm:spPr/>
      <dgm:t>
        <a:bodyPr/>
        <a:lstStyle/>
        <a:p>
          <a:endParaRPr lang="en-US"/>
        </a:p>
      </dgm:t>
    </dgm:pt>
    <dgm:pt modelId="{61F108F5-2300-432C-8085-378E1F503CFD}" type="sibTrans" cxnId="{4F9CA8DB-8BCC-4088-8D24-66C76C3A6F7D}">
      <dgm:prSet/>
      <dgm:spPr/>
      <dgm:t>
        <a:bodyPr/>
        <a:lstStyle/>
        <a:p>
          <a:endParaRPr lang="en-US"/>
        </a:p>
      </dgm:t>
    </dgm:pt>
    <dgm:pt modelId="{C4342C4E-2DD6-4317-A9A9-150B8C25C0AD}">
      <dgm:prSet/>
      <dgm:spPr/>
      <dgm:t>
        <a:bodyPr/>
        <a:lstStyle/>
        <a:p>
          <a:r>
            <a:rPr lang="en-US"/>
            <a:t>Improves security by identifying vulnerabilities early.</a:t>
          </a:r>
        </a:p>
      </dgm:t>
    </dgm:pt>
    <dgm:pt modelId="{02CB7C05-4DBA-4295-944C-73ADC9C74FDA}" type="parTrans" cxnId="{CCD2C8FD-B085-400C-8BA5-A1F1485D6D60}">
      <dgm:prSet/>
      <dgm:spPr/>
      <dgm:t>
        <a:bodyPr/>
        <a:lstStyle/>
        <a:p>
          <a:endParaRPr lang="en-US"/>
        </a:p>
      </dgm:t>
    </dgm:pt>
    <dgm:pt modelId="{DAEA1817-0E1C-441A-9F19-69F0F24EF913}" type="sibTrans" cxnId="{CCD2C8FD-B085-400C-8BA5-A1F1485D6D60}">
      <dgm:prSet/>
      <dgm:spPr/>
      <dgm:t>
        <a:bodyPr/>
        <a:lstStyle/>
        <a:p>
          <a:endParaRPr lang="en-US"/>
        </a:p>
      </dgm:t>
    </dgm:pt>
    <dgm:pt modelId="{DDF60CB3-1CDD-4F12-893E-4FFAFAC6C16F}">
      <dgm:prSet/>
      <dgm:spPr/>
      <dgm:t>
        <a:bodyPr/>
        <a:lstStyle/>
        <a:p>
          <a:r>
            <a:rPr lang="en-US"/>
            <a:t>Enhances developer productivity.</a:t>
          </a:r>
        </a:p>
      </dgm:t>
    </dgm:pt>
    <dgm:pt modelId="{6F101B91-486C-49E2-9FFA-B559FA01CED0}" type="parTrans" cxnId="{3F787A3D-2572-48E2-8D8A-B1D1F1843F5D}">
      <dgm:prSet/>
      <dgm:spPr/>
      <dgm:t>
        <a:bodyPr/>
        <a:lstStyle/>
        <a:p>
          <a:endParaRPr lang="en-US"/>
        </a:p>
      </dgm:t>
    </dgm:pt>
    <dgm:pt modelId="{38CE81E5-3ED7-49FD-9B27-11002458183F}" type="sibTrans" cxnId="{3F787A3D-2572-48E2-8D8A-B1D1F1843F5D}">
      <dgm:prSet/>
      <dgm:spPr/>
      <dgm:t>
        <a:bodyPr/>
        <a:lstStyle/>
        <a:p>
          <a:endParaRPr lang="en-US"/>
        </a:p>
      </dgm:t>
    </dgm:pt>
    <dgm:pt modelId="{5F6727E3-5458-48B0-B9F9-87A62DB892CF}" type="pres">
      <dgm:prSet presAssocID="{BC09A68B-64CC-4406-B77E-36CDDABF466A}" presName="root" presStyleCnt="0">
        <dgm:presLayoutVars>
          <dgm:dir/>
          <dgm:resizeHandles val="exact"/>
        </dgm:presLayoutVars>
      </dgm:prSet>
      <dgm:spPr/>
    </dgm:pt>
    <dgm:pt modelId="{36A7DA54-C06B-4688-8633-ACF57C5A40C9}" type="pres">
      <dgm:prSet presAssocID="{3D29CE23-2021-4E13-B9D4-9CEFE5E56F56}" presName="compNode" presStyleCnt="0"/>
      <dgm:spPr/>
    </dgm:pt>
    <dgm:pt modelId="{9BE3DC0B-D7C9-4A63-9F73-8E8AAD97A1D3}" type="pres">
      <dgm:prSet presAssocID="{3D29CE23-2021-4E13-B9D4-9CEFE5E56F56}" presName="bgRect" presStyleLbl="bgShp" presStyleIdx="0" presStyleCnt="4"/>
      <dgm:spPr/>
    </dgm:pt>
    <dgm:pt modelId="{2AC3277B-F988-482E-BB9C-570E5D073575}" type="pres">
      <dgm:prSet presAssocID="{3D29CE23-2021-4E13-B9D4-9CEFE5E56F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A74522F-6597-4344-8506-9C50E68170CE}" type="pres">
      <dgm:prSet presAssocID="{3D29CE23-2021-4E13-B9D4-9CEFE5E56F56}" presName="spaceRect" presStyleCnt="0"/>
      <dgm:spPr/>
    </dgm:pt>
    <dgm:pt modelId="{BB516349-F03A-4AA0-84DB-297C799C1C36}" type="pres">
      <dgm:prSet presAssocID="{3D29CE23-2021-4E13-B9D4-9CEFE5E56F56}" presName="parTx" presStyleLbl="revTx" presStyleIdx="0" presStyleCnt="4">
        <dgm:presLayoutVars>
          <dgm:chMax val="0"/>
          <dgm:chPref val="0"/>
        </dgm:presLayoutVars>
      </dgm:prSet>
      <dgm:spPr/>
    </dgm:pt>
    <dgm:pt modelId="{92D4CF68-932A-406D-81EA-0DDBAC452D43}" type="pres">
      <dgm:prSet presAssocID="{B6609831-4CF3-4CC3-AE62-4B9E43C9AC06}" presName="sibTrans" presStyleCnt="0"/>
      <dgm:spPr/>
    </dgm:pt>
    <dgm:pt modelId="{2B3C42BD-625E-4580-9C24-DD6C6405669F}" type="pres">
      <dgm:prSet presAssocID="{1B8FAD6A-2985-4C15-8764-2D56782FD3D3}" presName="compNode" presStyleCnt="0"/>
      <dgm:spPr/>
    </dgm:pt>
    <dgm:pt modelId="{FCD1F314-41C0-48F2-97E0-F7FFD154EED2}" type="pres">
      <dgm:prSet presAssocID="{1B8FAD6A-2985-4C15-8764-2D56782FD3D3}" presName="bgRect" presStyleLbl="bgShp" presStyleIdx="1" presStyleCnt="4"/>
      <dgm:spPr/>
    </dgm:pt>
    <dgm:pt modelId="{43EEBAF2-5928-42A0-A748-D15933DDA92D}" type="pres">
      <dgm:prSet presAssocID="{1B8FAD6A-2985-4C15-8764-2D56782FD3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3A419A3-7230-46D5-900B-3DD5FFF899D2}" type="pres">
      <dgm:prSet presAssocID="{1B8FAD6A-2985-4C15-8764-2D56782FD3D3}" presName="spaceRect" presStyleCnt="0"/>
      <dgm:spPr/>
    </dgm:pt>
    <dgm:pt modelId="{7AF2BBC9-9582-482D-A61D-D9D5921C74F8}" type="pres">
      <dgm:prSet presAssocID="{1B8FAD6A-2985-4C15-8764-2D56782FD3D3}" presName="parTx" presStyleLbl="revTx" presStyleIdx="1" presStyleCnt="4">
        <dgm:presLayoutVars>
          <dgm:chMax val="0"/>
          <dgm:chPref val="0"/>
        </dgm:presLayoutVars>
      </dgm:prSet>
      <dgm:spPr/>
    </dgm:pt>
    <dgm:pt modelId="{C33CECF0-5777-4B4F-9C9E-AC880E1EACD1}" type="pres">
      <dgm:prSet presAssocID="{61F108F5-2300-432C-8085-378E1F503CFD}" presName="sibTrans" presStyleCnt="0"/>
      <dgm:spPr/>
    </dgm:pt>
    <dgm:pt modelId="{1441BD61-E0AE-47E6-AC48-56693EEAB3F7}" type="pres">
      <dgm:prSet presAssocID="{C4342C4E-2DD6-4317-A9A9-150B8C25C0AD}" presName="compNode" presStyleCnt="0"/>
      <dgm:spPr/>
    </dgm:pt>
    <dgm:pt modelId="{961D1071-F877-4015-B89D-8BACD56C26CA}" type="pres">
      <dgm:prSet presAssocID="{C4342C4E-2DD6-4317-A9A9-150B8C25C0AD}" presName="bgRect" presStyleLbl="bgShp" presStyleIdx="2" presStyleCnt="4"/>
      <dgm:spPr/>
    </dgm:pt>
    <dgm:pt modelId="{604063E8-99E0-4F95-BD7C-D36B5F34133B}" type="pres">
      <dgm:prSet presAssocID="{C4342C4E-2DD6-4317-A9A9-150B8C25C0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724A44E-93AB-415F-B273-75D98952E2F9}" type="pres">
      <dgm:prSet presAssocID="{C4342C4E-2DD6-4317-A9A9-150B8C25C0AD}" presName="spaceRect" presStyleCnt="0"/>
      <dgm:spPr/>
    </dgm:pt>
    <dgm:pt modelId="{DADC9119-EC62-4DFA-A2DA-320143C0DC66}" type="pres">
      <dgm:prSet presAssocID="{C4342C4E-2DD6-4317-A9A9-150B8C25C0AD}" presName="parTx" presStyleLbl="revTx" presStyleIdx="2" presStyleCnt="4">
        <dgm:presLayoutVars>
          <dgm:chMax val="0"/>
          <dgm:chPref val="0"/>
        </dgm:presLayoutVars>
      </dgm:prSet>
      <dgm:spPr/>
    </dgm:pt>
    <dgm:pt modelId="{ABC44189-1B37-4AC7-97D4-1602795BD6EA}" type="pres">
      <dgm:prSet presAssocID="{DAEA1817-0E1C-441A-9F19-69F0F24EF913}" presName="sibTrans" presStyleCnt="0"/>
      <dgm:spPr/>
    </dgm:pt>
    <dgm:pt modelId="{6A76395B-88CD-427E-B193-E1F69B551784}" type="pres">
      <dgm:prSet presAssocID="{DDF60CB3-1CDD-4F12-893E-4FFAFAC6C16F}" presName="compNode" presStyleCnt="0"/>
      <dgm:spPr/>
    </dgm:pt>
    <dgm:pt modelId="{856DC615-8CDA-412B-8CB1-BDB280CB0C2A}" type="pres">
      <dgm:prSet presAssocID="{DDF60CB3-1CDD-4F12-893E-4FFAFAC6C16F}" presName="bgRect" presStyleLbl="bgShp" presStyleIdx="3" presStyleCnt="4"/>
      <dgm:spPr/>
    </dgm:pt>
    <dgm:pt modelId="{D49E7A3D-938D-4A9C-9CDF-695F4235D6BB}" type="pres">
      <dgm:prSet presAssocID="{DDF60CB3-1CDD-4F12-893E-4FFAFAC6C1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E299DC-6EBC-4B45-B461-79C8DC654089}" type="pres">
      <dgm:prSet presAssocID="{DDF60CB3-1CDD-4F12-893E-4FFAFAC6C16F}" presName="spaceRect" presStyleCnt="0"/>
      <dgm:spPr/>
    </dgm:pt>
    <dgm:pt modelId="{FD5933DE-01CE-4286-91AE-7F20979067CE}" type="pres">
      <dgm:prSet presAssocID="{DDF60CB3-1CDD-4F12-893E-4FFAFAC6C16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4D00D2D-BBF6-4D83-A1BE-78D2E633B865}" type="presOf" srcId="{1B8FAD6A-2985-4C15-8764-2D56782FD3D3}" destId="{7AF2BBC9-9582-482D-A61D-D9D5921C74F8}" srcOrd="0" destOrd="0" presId="urn:microsoft.com/office/officeart/2018/2/layout/IconVerticalSolidList"/>
    <dgm:cxn modelId="{6D245535-60B2-457E-8733-9D62C0BA55D0}" type="presOf" srcId="{3D29CE23-2021-4E13-B9D4-9CEFE5E56F56}" destId="{BB516349-F03A-4AA0-84DB-297C799C1C36}" srcOrd="0" destOrd="0" presId="urn:microsoft.com/office/officeart/2018/2/layout/IconVerticalSolidList"/>
    <dgm:cxn modelId="{3F787A3D-2572-48E2-8D8A-B1D1F1843F5D}" srcId="{BC09A68B-64CC-4406-B77E-36CDDABF466A}" destId="{DDF60CB3-1CDD-4F12-893E-4FFAFAC6C16F}" srcOrd="3" destOrd="0" parTransId="{6F101B91-486C-49E2-9FFA-B559FA01CED0}" sibTransId="{38CE81E5-3ED7-49FD-9B27-11002458183F}"/>
    <dgm:cxn modelId="{AB0D6566-67F9-415E-9A2D-5BDCEA0BC35D}" srcId="{BC09A68B-64CC-4406-B77E-36CDDABF466A}" destId="{3D29CE23-2021-4E13-B9D4-9CEFE5E56F56}" srcOrd="0" destOrd="0" parTransId="{7CBE4BF4-0189-4AA1-8960-D40D27B74479}" sibTransId="{B6609831-4CF3-4CC3-AE62-4B9E43C9AC06}"/>
    <dgm:cxn modelId="{DAE6BA83-9E50-4513-8F91-E815AD947590}" type="presOf" srcId="{DDF60CB3-1CDD-4F12-893E-4FFAFAC6C16F}" destId="{FD5933DE-01CE-4286-91AE-7F20979067CE}" srcOrd="0" destOrd="0" presId="urn:microsoft.com/office/officeart/2018/2/layout/IconVerticalSolidList"/>
    <dgm:cxn modelId="{6357B399-326E-4758-BAB8-DF4BF371F30B}" type="presOf" srcId="{BC09A68B-64CC-4406-B77E-36CDDABF466A}" destId="{5F6727E3-5458-48B0-B9F9-87A62DB892CF}" srcOrd="0" destOrd="0" presId="urn:microsoft.com/office/officeart/2018/2/layout/IconVerticalSolidList"/>
    <dgm:cxn modelId="{4F9CA8DB-8BCC-4088-8D24-66C76C3A6F7D}" srcId="{BC09A68B-64CC-4406-B77E-36CDDABF466A}" destId="{1B8FAD6A-2985-4C15-8764-2D56782FD3D3}" srcOrd="1" destOrd="0" parTransId="{8A04D07D-4547-43C8-AF32-07D151525EC4}" sibTransId="{61F108F5-2300-432C-8085-378E1F503CFD}"/>
    <dgm:cxn modelId="{162AD2FB-F1FA-421F-80C3-DD3E18A8FF9C}" type="presOf" srcId="{C4342C4E-2DD6-4317-A9A9-150B8C25C0AD}" destId="{DADC9119-EC62-4DFA-A2DA-320143C0DC66}" srcOrd="0" destOrd="0" presId="urn:microsoft.com/office/officeart/2018/2/layout/IconVerticalSolidList"/>
    <dgm:cxn modelId="{CCD2C8FD-B085-400C-8BA5-A1F1485D6D60}" srcId="{BC09A68B-64CC-4406-B77E-36CDDABF466A}" destId="{C4342C4E-2DD6-4317-A9A9-150B8C25C0AD}" srcOrd="2" destOrd="0" parTransId="{02CB7C05-4DBA-4295-944C-73ADC9C74FDA}" sibTransId="{DAEA1817-0E1C-441A-9F19-69F0F24EF913}"/>
    <dgm:cxn modelId="{A3E3E1E5-FF0E-4F0C-93A9-D48EF18214FA}" type="presParOf" srcId="{5F6727E3-5458-48B0-B9F9-87A62DB892CF}" destId="{36A7DA54-C06B-4688-8633-ACF57C5A40C9}" srcOrd="0" destOrd="0" presId="urn:microsoft.com/office/officeart/2018/2/layout/IconVerticalSolidList"/>
    <dgm:cxn modelId="{45AA82E0-8105-4765-80EF-D476B7057569}" type="presParOf" srcId="{36A7DA54-C06B-4688-8633-ACF57C5A40C9}" destId="{9BE3DC0B-D7C9-4A63-9F73-8E8AAD97A1D3}" srcOrd="0" destOrd="0" presId="urn:microsoft.com/office/officeart/2018/2/layout/IconVerticalSolidList"/>
    <dgm:cxn modelId="{AE4A055A-AEFE-49FE-816A-22329D9C6FE6}" type="presParOf" srcId="{36A7DA54-C06B-4688-8633-ACF57C5A40C9}" destId="{2AC3277B-F988-482E-BB9C-570E5D073575}" srcOrd="1" destOrd="0" presId="urn:microsoft.com/office/officeart/2018/2/layout/IconVerticalSolidList"/>
    <dgm:cxn modelId="{12E1BDFF-99A9-4BFF-9D58-0F99D5E1F520}" type="presParOf" srcId="{36A7DA54-C06B-4688-8633-ACF57C5A40C9}" destId="{AA74522F-6597-4344-8506-9C50E68170CE}" srcOrd="2" destOrd="0" presId="urn:microsoft.com/office/officeart/2018/2/layout/IconVerticalSolidList"/>
    <dgm:cxn modelId="{ED7BF20F-D1F9-43E7-9DF3-A3D5F2D44865}" type="presParOf" srcId="{36A7DA54-C06B-4688-8633-ACF57C5A40C9}" destId="{BB516349-F03A-4AA0-84DB-297C799C1C36}" srcOrd="3" destOrd="0" presId="urn:microsoft.com/office/officeart/2018/2/layout/IconVerticalSolidList"/>
    <dgm:cxn modelId="{AEF793A3-FEF1-4AE0-898B-0F9F57B8C294}" type="presParOf" srcId="{5F6727E3-5458-48B0-B9F9-87A62DB892CF}" destId="{92D4CF68-932A-406D-81EA-0DDBAC452D43}" srcOrd="1" destOrd="0" presId="urn:microsoft.com/office/officeart/2018/2/layout/IconVerticalSolidList"/>
    <dgm:cxn modelId="{5428D634-5ED8-448E-8391-41E1B4E87573}" type="presParOf" srcId="{5F6727E3-5458-48B0-B9F9-87A62DB892CF}" destId="{2B3C42BD-625E-4580-9C24-DD6C6405669F}" srcOrd="2" destOrd="0" presId="urn:microsoft.com/office/officeart/2018/2/layout/IconVerticalSolidList"/>
    <dgm:cxn modelId="{AD398C34-85F7-4643-B6B6-D3223A1B88E7}" type="presParOf" srcId="{2B3C42BD-625E-4580-9C24-DD6C6405669F}" destId="{FCD1F314-41C0-48F2-97E0-F7FFD154EED2}" srcOrd="0" destOrd="0" presId="urn:microsoft.com/office/officeart/2018/2/layout/IconVerticalSolidList"/>
    <dgm:cxn modelId="{AC96C516-3A73-450B-97E0-A9E76605E617}" type="presParOf" srcId="{2B3C42BD-625E-4580-9C24-DD6C6405669F}" destId="{43EEBAF2-5928-42A0-A748-D15933DDA92D}" srcOrd="1" destOrd="0" presId="urn:microsoft.com/office/officeart/2018/2/layout/IconVerticalSolidList"/>
    <dgm:cxn modelId="{81888A63-EB1F-4A24-8932-3E188CD4A7CB}" type="presParOf" srcId="{2B3C42BD-625E-4580-9C24-DD6C6405669F}" destId="{03A419A3-7230-46D5-900B-3DD5FFF899D2}" srcOrd="2" destOrd="0" presId="urn:microsoft.com/office/officeart/2018/2/layout/IconVerticalSolidList"/>
    <dgm:cxn modelId="{BE656C9B-23B6-471B-8619-C2BFB10ED547}" type="presParOf" srcId="{2B3C42BD-625E-4580-9C24-DD6C6405669F}" destId="{7AF2BBC9-9582-482D-A61D-D9D5921C74F8}" srcOrd="3" destOrd="0" presId="urn:microsoft.com/office/officeart/2018/2/layout/IconVerticalSolidList"/>
    <dgm:cxn modelId="{7377133C-641B-4075-BACA-1BE464CF4CD5}" type="presParOf" srcId="{5F6727E3-5458-48B0-B9F9-87A62DB892CF}" destId="{C33CECF0-5777-4B4F-9C9E-AC880E1EACD1}" srcOrd="3" destOrd="0" presId="urn:microsoft.com/office/officeart/2018/2/layout/IconVerticalSolidList"/>
    <dgm:cxn modelId="{62A3322F-D201-4CEB-858A-CD688D545A6B}" type="presParOf" srcId="{5F6727E3-5458-48B0-B9F9-87A62DB892CF}" destId="{1441BD61-E0AE-47E6-AC48-56693EEAB3F7}" srcOrd="4" destOrd="0" presId="urn:microsoft.com/office/officeart/2018/2/layout/IconVerticalSolidList"/>
    <dgm:cxn modelId="{8ED70853-5648-4452-9F99-FBB12FB3DFAE}" type="presParOf" srcId="{1441BD61-E0AE-47E6-AC48-56693EEAB3F7}" destId="{961D1071-F877-4015-B89D-8BACD56C26CA}" srcOrd="0" destOrd="0" presId="urn:microsoft.com/office/officeart/2018/2/layout/IconVerticalSolidList"/>
    <dgm:cxn modelId="{15F20A17-7E00-4011-B6C6-BFDB29F1E981}" type="presParOf" srcId="{1441BD61-E0AE-47E6-AC48-56693EEAB3F7}" destId="{604063E8-99E0-4F95-BD7C-D36B5F34133B}" srcOrd="1" destOrd="0" presId="urn:microsoft.com/office/officeart/2018/2/layout/IconVerticalSolidList"/>
    <dgm:cxn modelId="{FAA77353-301E-4128-B2AB-AC95F6B759AA}" type="presParOf" srcId="{1441BD61-E0AE-47E6-AC48-56693EEAB3F7}" destId="{D724A44E-93AB-415F-B273-75D98952E2F9}" srcOrd="2" destOrd="0" presId="urn:microsoft.com/office/officeart/2018/2/layout/IconVerticalSolidList"/>
    <dgm:cxn modelId="{3022CDF1-2D1E-48D9-ADA0-CAC8EC604706}" type="presParOf" srcId="{1441BD61-E0AE-47E6-AC48-56693EEAB3F7}" destId="{DADC9119-EC62-4DFA-A2DA-320143C0DC66}" srcOrd="3" destOrd="0" presId="urn:microsoft.com/office/officeart/2018/2/layout/IconVerticalSolidList"/>
    <dgm:cxn modelId="{048416A3-D74D-4FB6-9F0A-79EB8F0BF2DB}" type="presParOf" srcId="{5F6727E3-5458-48B0-B9F9-87A62DB892CF}" destId="{ABC44189-1B37-4AC7-97D4-1602795BD6EA}" srcOrd="5" destOrd="0" presId="urn:microsoft.com/office/officeart/2018/2/layout/IconVerticalSolidList"/>
    <dgm:cxn modelId="{DD960BF3-A709-43F7-988E-45152F3E9EEC}" type="presParOf" srcId="{5F6727E3-5458-48B0-B9F9-87A62DB892CF}" destId="{6A76395B-88CD-427E-B193-E1F69B551784}" srcOrd="6" destOrd="0" presId="urn:microsoft.com/office/officeart/2018/2/layout/IconVerticalSolidList"/>
    <dgm:cxn modelId="{620B6A00-85DC-4E35-A5FC-3651B1040B18}" type="presParOf" srcId="{6A76395B-88CD-427E-B193-E1F69B551784}" destId="{856DC615-8CDA-412B-8CB1-BDB280CB0C2A}" srcOrd="0" destOrd="0" presId="urn:microsoft.com/office/officeart/2018/2/layout/IconVerticalSolidList"/>
    <dgm:cxn modelId="{BECB82CB-126A-4948-B12A-5C9D4A3E436E}" type="presParOf" srcId="{6A76395B-88CD-427E-B193-E1F69B551784}" destId="{D49E7A3D-938D-4A9C-9CDF-695F4235D6BB}" srcOrd="1" destOrd="0" presId="urn:microsoft.com/office/officeart/2018/2/layout/IconVerticalSolidList"/>
    <dgm:cxn modelId="{DDF93D78-11BA-4D28-AF0E-D6DAD4BCE3AD}" type="presParOf" srcId="{6A76395B-88CD-427E-B193-E1F69B551784}" destId="{FBE299DC-6EBC-4B45-B461-79C8DC654089}" srcOrd="2" destOrd="0" presId="urn:microsoft.com/office/officeart/2018/2/layout/IconVerticalSolidList"/>
    <dgm:cxn modelId="{FDF30542-A1A2-4484-9DA2-0725670A6245}" type="presParOf" srcId="{6A76395B-88CD-427E-B193-E1F69B551784}" destId="{FD5933DE-01CE-4286-91AE-7F20979067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3DC0B-D7C9-4A63-9F73-8E8AAD97A1D3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3277B-F988-482E-BB9C-570E5D073575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16349-F03A-4AA0-84DB-297C799C1C36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Ensures better maintainability.</a:t>
          </a:r>
        </a:p>
      </dsp:txBody>
      <dsp:txXfrm>
        <a:off x="1428292" y="2439"/>
        <a:ext cx="4873308" cy="1236616"/>
      </dsp:txXfrm>
    </dsp:sp>
    <dsp:sp modelId="{FCD1F314-41C0-48F2-97E0-F7FFD154EED2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EBAF2-5928-42A0-A748-D15933DDA92D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2BBC9-9582-482D-A61D-D9D5921C74F8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Reduces debugging and testing costs.</a:t>
          </a:r>
        </a:p>
      </dsp:txBody>
      <dsp:txXfrm>
        <a:off x="1428292" y="1548210"/>
        <a:ext cx="4873308" cy="1236616"/>
      </dsp:txXfrm>
    </dsp:sp>
    <dsp:sp modelId="{961D1071-F877-4015-B89D-8BACD56C26CA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063E8-99E0-4F95-BD7C-D36B5F34133B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C9119-EC62-4DFA-A2DA-320143C0DC66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Improves security by identifying vulnerabilities early.</a:t>
          </a:r>
        </a:p>
      </dsp:txBody>
      <dsp:txXfrm>
        <a:off x="1428292" y="3093981"/>
        <a:ext cx="4873308" cy="1236616"/>
      </dsp:txXfrm>
    </dsp:sp>
    <dsp:sp modelId="{856DC615-8CDA-412B-8CB1-BDB280CB0C2A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E7A3D-938D-4A9C-9CDF-695F4235D6BB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933DE-01CE-4286-91AE-7F20979067CE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Enhances developer productivity.</a:t>
          </a:r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13103465-B4FE-1F09-8018-DEFEF8D1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58" r="-2" b="17070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6E185-BB44-C42F-421D-22F06DFC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9" y="1936866"/>
            <a:ext cx="484904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E04FA-150E-5506-EA18-AAC43A34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0E9C-C7A4-8118-AAFA-F4C89198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Defination</a:t>
            </a:r>
            <a:r>
              <a:rPr lang="en-US" dirty="0"/>
              <a:t>: </a:t>
            </a:r>
            <a:r>
              <a:rPr lang="en-US" dirty="0">
                <a:ea typeface="+mn-lt"/>
                <a:cs typeface="+mn-lt"/>
              </a:rPr>
              <a:t>Static analysis is the process of analyzing code without executing it.</a:t>
            </a:r>
          </a:p>
          <a:p>
            <a:r>
              <a:rPr lang="en-US" b="1" dirty="0">
                <a:ea typeface="+mn-lt"/>
                <a:cs typeface="+mn-lt"/>
              </a:rPr>
              <a:t>Purpose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Detect potential bugs, vulnerabilities, and code smells early.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Improve maintainability and adherence to coding standards.</a:t>
            </a:r>
          </a:p>
          <a:p>
            <a:r>
              <a:rPr lang="en-US" b="1" dirty="0">
                <a:ea typeface="+mn-lt"/>
                <a:cs typeface="+mn-lt"/>
              </a:rPr>
              <a:t>Examples of Tools</a:t>
            </a:r>
            <a:r>
              <a:rPr lang="en-US" dirty="0">
                <a:ea typeface="+mn-lt"/>
                <a:cs typeface="+mn-lt"/>
              </a:rPr>
              <a:t>: SonarQube, </a:t>
            </a:r>
            <a:r>
              <a:rPr lang="en-US" dirty="0" err="1">
                <a:ea typeface="+mn-lt"/>
                <a:cs typeface="+mn-lt"/>
              </a:rPr>
              <a:t>Pylint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ESLint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Checkstyle</a:t>
            </a:r>
            <a:r>
              <a:rPr lang="en-US" dirty="0">
                <a:ea typeface="+mn-lt"/>
                <a:cs typeface="+mn-lt"/>
              </a:rPr>
              <a:t>, PMD.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4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D0419CD-71F7-45D5-59B7-62E1FEB8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19" r="42200" b="-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6CCA6-95DC-056A-9F46-43C1333E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Why Use Static Code Analysis?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AAA7-A826-5EAE-C07D-B88D16D7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/>
              <a:t>Early Bug Detection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Static code analysis detects bugs and issues </a:t>
            </a:r>
            <a:r>
              <a:rPr lang="en-US" sz="2000" b="1">
                <a:ea typeface="+mn-lt"/>
                <a:cs typeface="+mn-lt"/>
              </a:rPr>
              <a:t>before runtime</a:t>
            </a:r>
            <a:r>
              <a:rPr lang="en-US" sz="2000">
                <a:ea typeface="+mn-lt"/>
                <a:cs typeface="+mn-lt"/>
              </a:rPr>
              <a:t>, during the development phase.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It allows developers to fix problems early, reducing the cost of debugging and testing.</a:t>
            </a:r>
            <a:endParaRPr lang="en-US" sz="2000"/>
          </a:p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Example: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Finding an uninitialized variable during development rather than having it crash a production system.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9143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E34E8-095C-BEBC-B00A-C0A2A807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Why Code Quality Matters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E6D45A-7B41-94D6-CE97-E80C54712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84701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86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DF04B-14BE-4AD5-F37F-83C23F48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Challenges in Static Analysis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96B3-5B84-C089-A3B7-56D3ACFE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High number of false positives.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Performance impact on large codebases.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Initial setup and learning curve.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Resistance from developers to adopt new tools.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CA23D23-BD8B-8892-B2C6-4F4E8977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13" r="18373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4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36D18-1CEF-13AF-3037-BC1AA0A7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SonarQube: A Static Analysis Tool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A1BE1A66-18FA-3BDE-A50E-6D5ECC17E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CA69826-6277-3EB8-29C9-8438B5CF4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What is SonarQube?</a:t>
            </a:r>
            <a:endParaRPr lang="en-US" sz="18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Open-source platform for continuous inspection of code quality.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18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Detects code smells, bugs, and vulnerabilities.</a:t>
            </a:r>
            <a:endParaRPr lang="en-US" sz="18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Supports multiple languages (Java, C++, Python, etc.).</a:t>
            </a:r>
            <a:endParaRPr lang="en-US" sz="18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Provides maintainability, security, and test coverage metrics.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Integrations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 Works with CI/CD pipelines (Jenkins, GitHub Actions, etc.).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8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C2FAAA-1FCF-DD63-8780-172F588A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81411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ADA4-BCD8-0D65-8A37-9F0D0929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Key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7136-B44C-1218-74B5-79773A47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Static Analysis Tools Help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Detect bugs and vulnerabilities early.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Enforce coding standards and best practices.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SonarQube</a:t>
            </a:r>
            <a:r>
              <a:rPr lang="en-US" dirty="0">
                <a:ea typeface="+mn-lt"/>
                <a:cs typeface="+mn-lt"/>
              </a:rPr>
              <a:t>: A powerful tool for improving code quality.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Encourage Adoption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Start with small projects.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Integrate into the software development lifecycle.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4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finite question marks in 3D rendering">
            <a:extLst>
              <a:ext uri="{FF2B5EF4-FFF2-40B4-BE49-F238E27FC236}">
                <a16:creationId xmlns:a16="http://schemas.microsoft.com/office/drawing/2014/main" id="{D272174B-9D9E-73A7-C5DD-28F9726C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998" r="-2" b="243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07C3E-0B00-1E29-21DB-8517EB3F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9" y="1936866"/>
            <a:ext cx="484904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 and Answers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Introduction</vt:lpstr>
      <vt:lpstr>Why Use Static Code Analysis?</vt:lpstr>
      <vt:lpstr>Why Code Quality Matters</vt:lpstr>
      <vt:lpstr>Challenges in Static Analysis</vt:lpstr>
      <vt:lpstr>SonarQube: A Static Analysis Tool</vt:lpstr>
      <vt:lpstr>Demonstration</vt:lpstr>
      <vt:lpstr>Key Takeaways</vt:lpstr>
      <vt:lpstr>Questions and Answers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</cp:revision>
  <dcterms:created xsi:type="dcterms:W3CDTF">2024-12-01T04:20:46Z</dcterms:created>
  <dcterms:modified xsi:type="dcterms:W3CDTF">2024-12-05T07:36:01Z</dcterms:modified>
</cp:coreProperties>
</file>