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70" r:id="rId4"/>
    <p:sldId id="269" r:id="rId5"/>
    <p:sldId id="274" r:id="rId6"/>
    <p:sldId id="271" r:id="rId7"/>
    <p:sldId id="280" r:id="rId8"/>
    <p:sldId id="278" r:id="rId9"/>
    <p:sldId id="273" r:id="rId10"/>
    <p:sldId id="268" r:id="rId11"/>
    <p:sldId id="275" r:id="rId12"/>
    <p:sldId id="279" r:id="rId13"/>
    <p:sldId id="277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EBC4-2E37-9E7A-10DD-81EED2F99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28FFB-D8FB-99AD-90A2-4D532B865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F337D-21C8-4EA5-E4FB-D2C7A5BC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3DF-3CFB-4487-AC29-EE567DC0AC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6EBD4-12DC-84F5-2729-EBA6D7D2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73079-23B9-7C33-C097-FCFC43BC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A704-FA15-41E9-8C62-04D0DD68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3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C29D-01D1-3F73-6300-E45649A6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097A-B320-F7DD-982F-96D42CA9F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03FA-EC84-ADCB-F826-3FFA0E0F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3DF-3CFB-4487-AC29-EE567DC0AC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FF3A5-F60D-C58D-C807-42FEA097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2125-EE84-E4F0-AA98-A12596E9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A704-FA15-41E9-8C62-04D0DD68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7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C0345-02FD-C2D2-C768-5C2AED02C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A5917-347D-0A27-14DA-712AB715B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2ED89-C7F3-743D-C0CD-C769638B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3DF-3CFB-4487-AC29-EE567DC0AC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5A50E-525A-D600-EB6D-0B641B90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902DA-61D0-A815-B24D-52EF3F56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A704-FA15-41E9-8C62-04D0DD68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2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614C-5096-DB98-2F01-19CA9D4C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EC29-D028-D287-E771-CB0AB1C0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04A6-7DA0-64D7-5723-5EB9ABBB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3DF-3CFB-4487-AC29-EE567DC0AC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38C4-CC3A-7477-CD1C-7583F77E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9AD3-30BE-DA8C-984A-4E386E2D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A704-FA15-41E9-8C62-04D0DD68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7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702B-6F99-CC1D-160B-48B222DA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E23BA-98AB-96EE-1B27-F2307281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BFD4F-DBA7-6346-C866-0D3E8160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3DF-3CFB-4487-AC29-EE567DC0AC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57E6C-0E02-4B89-79AD-6F29454C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DB32-ACC6-8640-F5A7-6F5581F1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A704-FA15-41E9-8C62-04D0DD68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2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246C-E7A3-143F-7D06-C95C5976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7156-0FC4-03AE-AD74-169B685C6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67651-A1E5-9747-1177-E945B6CAB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775D9-2FA1-41E4-F710-24228B08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3DF-3CFB-4487-AC29-EE567DC0AC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A5247-0CA1-A8B3-4B17-9A57DA9F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49AE8-C4DA-C528-2511-B50399BC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A704-FA15-41E9-8C62-04D0DD68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4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5512-08F1-A486-F651-8A156AE8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5AF22-11E0-9204-4A96-0A60DB540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46C9D-D218-8B70-3ECB-65E5FB05E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3DA3D-D29A-A576-5FC7-6D693345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F9898-EC46-1F3E-107E-0CF1C060C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95436-C014-5CC6-A003-7F81963F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3DF-3CFB-4487-AC29-EE567DC0AC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B68EF-7755-B5A0-5C9E-11569BC0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ABD18-CC97-D097-B24C-EE9BA4F5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A704-FA15-41E9-8C62-04D0DD68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8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6C91-C0E7-3779-3EDE-ADDC0EB4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D83A7-03E5-A03D-55CC-1C9BC43C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3DF-3CFB-4487-AC29-EE567DC0AC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F5D7E-B4D6-86CD-B6E1-E4E6C857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479C8-0907-E3A6-E9F4-32A20083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A704-FA15-41E9-8C62-04D0DD68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8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7BC88-15B7-6EDD-8C0D-D2CFC8E7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3DF-3CFB-4487-AC29-EE567DC0AC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7D87B-B6FE-81BA-3EAE-0FEAA019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1EE7C-6867-7337-33DA-51871626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A704-FA15-41E9-8C62-04D0DD68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7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DF0B-8D82-6E86-5EC0-FFA97CE3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D180-FB65-A774-5E74-3632DD82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2F9FE-77C2-8C32-53ED-BC088C9D4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7C1BD-9F36-E2CA-F55A-61967CD8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3DF-3CFB-4487-AC29-EE567DC0AC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DD1B5-AC2E-2880-4111-650B46FD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84751-90FF-E465-07CD-C923F159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A704-FA15-41E9-8C62-04D0DD68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5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3DE8-F5B5-B1B0-0550-853AC633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1E3E8-3E23-1509-F206-2BE6B6D23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A19BE-B76A-6DF3-0970-10859E531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78821-5460-AE0B-9A38-03EA6819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3DF-3CFB-4487-AC29-EE567DC0AC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944BC-1FF4-FF6D-DA02-E4604188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921B8-8CF4-54D4-B10B-9FBB08F1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A704-FA15-41E9-8C62-04D0DD68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B2D39-4FD5-C30C-7BB7-2721103C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E2BF-B68F-1E2B-94E7-67829CD61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95E1-B163-E82E-1FBC-1750A48FE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E53DF-3CFB-4487-AC29-EE567DC0AC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B322-E8D3-EF10-8212-E91237830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F097A-74B2-D732-F312-AD57F12A7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AA704-FA15-41E9-8C62-04D0DD68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6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epdnaclk.github.io/e18-co227-Department-Course-Page-Group-A/" TargetMode="External"/><Relationship Id="rId2" Type="http://schemas.openxmlformats.org/officeDocument/2006/relationships/hyperlink" Target="https://github.com/cepdnaclk/e18-co227-Department-Course-Page-Group-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epdnaclk/e18-co227-Department-Course-Page-Group-A/wiki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grounds.com/art/view/manx1/thinking-too-hard-gif-happy-emoji-da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inuingstudies.stanford.edu/courses/courses-by-department" TargetMode="External"/><Relationship Id="rId2" Type="http://schemas.openxmlformats.org/officeDocument/2006/relationships/hyperlink" Target="https://www.cs.umd.edu/clas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C495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C9F8D-B4AF-16B4-B1BC-920A1C7BE31D}"/>
              </a:ext>
            </a:extLst>
          </p:cNvPr>
          <p:cNvSpPr txBox="1"/>
          <p:nvPr/>
        </p:nvSpPr>
        <p:spPr>
          <a:xfrm>
            <a:off x="524256" y="491260"/>
            <a:ext cx="6594189" cy="1625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Department Course Page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>
                <a:solidFill>
                  <a:srgbClr val="FFFFFF"/>
                </a:solidFill>
                <a:latin typeface="Calibri Light" panose="020F0302020204030204"/>
              </a:rPr>
              <a:t>For Undergraduate Students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00D707-35D3-64A4-F79A-D03F0F131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 r="-3" b="-3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1A1E7-F0B6-34D1-CAD4-C53C676CE412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Group 16 - Team members: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Dharmarathna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 N.S.   E/18/077</a:t>
            </a:r>
            <a:b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</a:b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Mihiranga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 G.D.R.       E/18/224</a:t>
            </a:r>
            <a:b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</a:b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Mudalige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 D.H.            E/18/227</a:t>
            </a:r>
          </a:p>
          <a:p>
            <a:pPr marL="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591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BC9F7-E8DB-BD04-A0FB-004138B4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Timeline</a:t>
            </a:r>
            <a:endParaRPr lang="en-US" sz="5400" kern="12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8DB35-83A4-D5B7-8CBF-1EDF71EEE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432"/>
            <a:ext cx="12192000" cy="521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2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263C2-29B4-DC9A-79AA-B1B9BCF3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 (Body)"/>
              </a:rPr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B165-B666-7AF7-AF7A-6096F2199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65" y="2177170"/>
            <a:ext cx="9708995" cy="3567173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Calibri (Body)"/>
              </a:rPr>
              <a:t>Displaying marks distribution for grades over course contents</a:t>
            </a:r>
          </a:p>
          <a:p>
            <a:pPr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Calibri (Body)"/>
              </a:rPr>
              <a:t>Detailed graphical representation of grade distribution for past years</a:t>
            </a:r>
          </a:p>
          <a:p>
            <a:pPr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Sorting and filtering courses</a:t>
            </a:r>
            <a:endParaRPr lang="en-US" b="0" i="0" u="none" strike="noStrike" dirty="0">
              <a:effectLst/>
              <a:latin typeface="Calibri (Body)"/>
            </a:endParaRP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endParaRPr lang="en-US" sz="2400" b="0" i="0" u="none" strike="noStrike" dirty="0">
              <a:effectLst/>
              <a:latin typeface="Calibri (Body)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DFD5A62-BEBE-6E5F-20B4-940ED4590C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14" b="29158"/>
          <a:stretch/>
        </p:blipFill>
        <p:spPr>
          <a:xfrm>
            <a:off x="7175854" y="3960756"/>
            <a:ext cx="4375961" cy="249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3F2389-D59C-4730-D15F-C57F9EF5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+mn-lt"/>
              </a:rPr>
              <a:t>Team and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4E00-7F5C-6781-5A33-7B975E7F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533" y="2616365"/>
            <a:ext cx="6424868" cy="356315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Core implementation - E/18/227 </a:t>
            </a:r>
            <a:r>
              <a:rPr lang="en-US" sz="2400" b="0" i="0" dirty="0" err="1">
                <a:effectLst/>
              </a:rPr>
              <a:t>Mudalige</a:t>
            </a:r>
            <a:r>
              <a:rPr lang="en-US" sz="2400" b="0" i="0" dirty="0">
                <a:effectLst/>
              </a:rPr>
              <a:t> D.H.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UI Design - E/18/224 </a:t>
            </a:r>
            <a:r>
              <a:rPr lang="en-US" sz="2400" b="0" i="0" dirty="0" err="1">
                <a:effectLst/>
              </a:rPr>
              <a:t>Mihiranga</a:t>
            </a:r>
            <a:r>
              <a:rPr lang="en-US" sz="2400" b="0" i="0" dirty="0">
                <a:effectLst/>
              </a:rPr>
              <a:t> G.D.R.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Documentation - E/18/077 </a:t>
            </a:r>
            <a:r>
              <a:rPr lang="en-US" sz="2400" b="0" i="0" dirty="0" err="1">
                <a:effectLst/>
              </a:rPr>
              <a:t>Dharmarathne</a:t>
            </a:r>
            <a:r>
              <a:rPr lang="en-US" sz="2400" b="0" i="0" dirty="0">
                <a:effectLst/>
              </a:rPr>
              <a:t> N.S.</a:t>
            </a:r>
          </a:p>
          <a:p>
            <a:pPr marL="0" indent="0">
              <a:buNone/>
            </a:pPr>
            <a:br>
              <a:rPr lang="en-US" sz="2400" b="0" i="0" dirty="0">
                <a:effectLst/>
              </a:rPr>
            </a:br>
            <a:r>
              <a:rPr lang="en-US" sz="2400" b="0" i="0" dirty="0">
                <a:effectLst/>
              </a:rPr>
              <a:t>Although the tasks are separated as above, we works together as a team to make a better course page</a:t>
            </a:r>
            <a:r>
              <a:rPr lang="en-US" sz="1900" b="0" i="0" dirty="0">
                <a:effectLst/>
              </a:rPr>
              <a:t>.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A6F1914-ECD4-51F8-9FE6-9DD5155C3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" b="25139"/>
          <a:stretch/>
        </p:blipFill>
        <p:spPr>
          <a:xfrm>
            <a:off x="8238613" y="3117851"/>
            <a:ext cx="2984590" cy="221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47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263C2-29B4-DC9A-79AA-B1B9BCF3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Calibri (Body)"/>
              </a:rPr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B165-B666-7AF7-AF7A-6096F2199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208" y="2647195"/>
            <a:ext cx="9708995" cy="3567173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 err="1"/>
              <a:t>Github</a:t>
            </a:r>
            <a:r>
              <a:rPr lang="en-US" dirty="0"/>
              <a:t> Repository: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https://github.com/cepdnaclk/e18-co227-Department-Course-Page-Group-A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Pages: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https://cepdnaclk.github.io/e18-co227-Department-Course-Page-Group-A/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Wiki: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https://github.com/cepdnaclk/e18-co227-Department-Course-Page-Group-A/wiki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7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CD0BF72-0C4D-44AB-AA6C-FD2587C5D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Magnifying glass and question mark">
            <a:extLst>
              <a:ext uri="{FF2B5EF4-FFF2-40B4-BE49-F238E27FC236}">
                <a16:creationId xmlns:a16="http://schemas.microsoft.com/office/drawing/2014/main" id="{6A9D4122-D1F2-5E77-B9F9-B93454AAC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24" r="23176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5523C670-74D7-4ED8-BA51-B6FB6557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96000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BAEEE533-7CA5-4134-A14A-8575F66C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88570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64B7817-E956-406B-A85B-5AEF36B1F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90581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92FC9C1F-8CBA-4083-8724-3735C556D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8" y="1124043"/>
            <a:ext cx="6105065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974FB-2357-6D01-D21E-D9D1E63D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23" y="2349905"/>
            <a:ext cx="5437074" cy="15263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1223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974FB-2357-6D01-D21E-D9D1E63D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58" y="2306975"/>
            <a:ext cx="9236026" cy="1378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3734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2C793-D25E-7A83-BE2D-BF3A8391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Ever faced difficulties when finding a detailed view of a course?</a:t>
            </a:r>
          </a:p>
        </p:txBody>
      </p:sp>
      <p:pic>
        <p:nvPicPr>
          <p:cNvPr id="4" name="Picture 3" descr="A yellow smiley face&#10;&#10;Description automatically generated with low confidence">
            <a:extLst>
              <a:ext uri="{FF2B5EF4-FFF2-40B4-BE49-F238E27FC236}">
                <a16:creationId xmlns:a16="http://schemas.microsoft.com/office/drawing/2014/main" id="{8F7F9832-84C0-FF67-61F4-DA44B0DF4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60704" y="4406548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4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0E05D-3C44-7252-0CDC-55C880D6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+mn-lt"/>
              </a:rPr>
              <a:t>Problems With the Existing System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723486-5633-4E7F-9B0F-2D6F6A32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195" y="3074128"/>
            <a:ext cx="5849102" cy="406471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 (Body)"/>
              </a:rPr>
              <a:t>Lesser details</a:t>
            </a:r>
          </a:p>
          <a:p>
            <a:pPr lvl="1"/>
            <a:r>
              <a:rPr lang="en-US" dirty="0">
                <a:latin typeface="Calibri (Body)"/>
              </a:rPr>
              <a:t>No ILOs</a:t>
            </a:r>
          </a:p>
          <a:p>
            <a:pPr lvl="1"/>
            <a:r>
              <a:rPr lang="en-US" dirty="0">
                <a:latin typeface="Calibri (Body)"/>
              </a:rPr>
              <a:t>No lecturers details</a:t>
            </a:r>
          </a:p>
          <a:p>
            <a:pPr lvl="1"/>
            <a:r>
              <a:rPr lang="en-US" dirty="0">
                <a:latin typeface="Calibri (Body)"/>
              </a:rPr>
              <a:t>No reference books</a:t>
            </a:r>
          </a:p>
          <a:p>
            <a:pPr lvl="1"/>
            <a:r>
              <a:rPr lang="en-US" dirty="0">
                <a:latin typeface="Calibri (Body)"/>
              </a:rPr>
              <a:t>No grade distribution</a:t>
            </a:r>
          </a:p>
          <a:p>
            <a:r>
              <a:rPr lang="en-US" dirty="0">
                <a:latin typeface="Calibri (Body)"/>
              </a:rPr>
              <a:t>Difficult to update </a:t>
            </a:r>
          </a:p>
          <a:p>
            <a:r>
              <a:rPr lang="en-US" dirty="0">
                <a:latin typeface="Calibri (Body)"/>
              </a:rPr>
              <a:t>Not much flexible </a:t>
            </a:r>
          </a:p>
          <a:p>
            <a:r>
              <a:rPr lang="en-US" dirty="0">
                <a:latin typeface="Calibri (Body)"/>
              </a:rPr>
              <a:t>Time consuming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endParaRPr lang="en-US" sz="2400" dirty="0">
              <a:latin typeface="Calibri (Body)"/>
            </a:endParaRPr>
          </a:p>
          <a:p>
            <a:endParaRPr lang="en-US" sz="2400" dirty="0">
              <a:latin typeface="Calibri (Body)"/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81B651-55C6-BBCF-3C46-62843909E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04" y="3627277"/>
            <a:ext cx="3701063" cy="24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0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B0D20-8406-2061-59A5-E27B75FF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 (Body)"/>
              </a:rPr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CABD9-C36E-8845-C686-09B06A2D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639" y="2812887"/>
            <a:ext cx="9708995" cy="3567173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b="0" i="0" u="sng" strike="noStrike" dirty="0">
                <a:effectLst/>
                <a:latin typeface="Calibri (Body)"/>
                <a:hlinkClick r:id="rId2"/>
              </a:rPr>
              <a:t>cs.umd.edu</a:t>
            </a:r>
            <a:endParaRPr lang="en-US" b="0" dirty="0">
              <a:effectLst/>
              <a:latin typeface="Calibri (Body)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0" i="0" u="sng" strike="noStrike" dirty="0">
                <a:effectLst/>
                <a:latin typeface="Calibri (Body)"/>
                <a:hlinkClick r:id="rId3"/>
              </a:rPr>
              <a:t>continuingstudies.stanford.edu</a:t>
            </a:r>
            <a:endParaRPr lang="en-US" b="0" dirty="0">
              <a:effectLst/>
              <a:latin typeface="Calibri (Body)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2E79AB6-101B-6C75-41F3-E6E064C19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318" y="2592030"/>
            <a:ext cx="4008885" cy="40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9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0C4DB-C026-A7A9-140F-B9CFE2BF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 (Body)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D02E0-ECDE-F8D4-38F5-7E3CCE7C8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743655"/>
            <a:ext cx="9708995" cy="2477349"/>
          </a:xfrm>
        </p:spPr>
        <p:txBody>
          <a:bodyPr anchor="ctr">
            <a:normAutofit fontScale="55000" lnSpcReduction="20000"/>
          </a:bodyPr>
          <a:lstStyle/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 (Body)"/>
            </a:endParaRPr>
          </a:p>
          <a:p>
            <a:pPr marL="742950" lvl="1" indent="-285750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100" b="0" i="0" u="none" strike="noStrike" dirty="0">
                <a:effectLst/>
                <a:latin typeface="Calibri (Body)"/>
              </a:rPr>
              <a:t>To display courses publicly in a more detailed view to get a better idea about them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5100" b="0" i="0" u="none" strike="noStrike" dirty="0">
              <a:effectLst/>
              <a:latin typeface="Calibri (Body)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100" dirty="0">
                <a:latin typeface="Calibri (Body)"/>
              </a:rPr>
              <a:t>Provide statistics of the previous years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5100" dirty="0">
              <a:latin typeface="Calibri (Body)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100" dirty="0">
                <a:latin typeface="Calibri (Body)"/>
              </a:rPr>
              <a:t>T</a:t>
            </a:r>
            <a:r>
              <a:rPr lang="en-US" sz="5100" b="0" i="0" dirty="0">
                <a:effectLst/>
                <a:latin typeface="Calibri (Body)"/>
              </a:rPr>
              <a:t>eacher-student interactions</a:t>
            </a:r>
            <a:br>
              <a:rPr lang="en-US" b="0" dirty="0">
                <a:effectLst/>
                <a:latin typeface="Calibri (Body)"/>
              </a:rPr>
            </a:br>
            <a:endParaRPr lang="en-US" sz="2400" dirty="0">
              <a:latin typeface="Calibri (Body)"/>
            </a:endParaRP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F41D2E68-74EB-0336-1690-268612F67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625" y="3729110"/>
            <a:ext cx="2849190" cy="284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6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90010-97AA-21A3-A5E6-89CD708F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 (Body)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78A40-5783-535E-8CE3-817D16D03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20097"/>
            <a:ext cx="9708995" cy="798674"/>
          </a:xfrm>
        </p:spPr>
        <p:txBody>
          <a:bodyPr anchor="ctr">
            <a:normAutofit fontScale="92500" lnSpcReduction="10000"/>
          </a:bodyPr>
          <a:lstStyle/>
          <a:p>
            <a:pPr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Calibri (Body)"/>
              </a:rPr>
              <a:t>I</a:t>
            </a:r>
            <a:r>
              <a:rPr lang="en-US" sz="2600" b="0" i="0" u="none" strike="noStrike" dirty="0">
                <a:effectLst/>
                <a:latin typeface="Calibri (Body)"/>
              </a:rPr>
              <a:t>s an interactive course page where course coordinators can integrate their course contents to it.</a:t>
            </a:r>
          </a:p>
          <a:p>
            <a:pPr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 (Body)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1EFBC49-B47F-6656-1D86-C6007654E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06" y="3158795"/>
            <a:ext cx="6301493" cy="35445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E4D88717-EF52-053F-251F-F3E1F8387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8" y="2841163"/>
            <a:ext cx="2172500" cy="3862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037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A927B3B-33C0-25F9-FE88-75A9B404F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42" y="831703"/>
            <a:ext cx="7788813" cy="5273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132EE33-CAD5-B41D-1C4F-4D996FBE4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12" y="363285"/>
            <a:ext cx="3475233" cy="61781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995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90010-97AA-21A3-A5E6-89CD708F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Calibri (Body)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78A40-5783-535E-8CE3-817D16D03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65" y="2588810"/>
            <a:ext cx="9708995" cy="3567173"/>
          </a:xfrm>
        </p:spPr>
        <p:txBody>
          <a:bodyPr anchor="ctr">
            <a:normAutofit fontScale="55000" lnSpcReduction="20000"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4500" dirty="0">
                <a:latin typeface="Calibri (Body)"/>
              </a:rPr>
              <a:t>Managing course details in public domain will be helpful for department to get accreditation from IESL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4500" b="0" i="0" u="none" strike="noStrike" dirty="0">
              <a:effectLst/>
              <a:latin typeface="Calibri (Body)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latin typeface="Calibri (Body)"/>
              </a:rPr>
              <a:t>U</a:t>
            </a:r>
            <a:r>
              <a:rPr lang="en-US" sz="4500" b="0" i="0" u="none" strike="noStrike" dirty="0">
                <a:effectLst/>
                <a:latin typeface="Calibri (Body)"/>
              </a:rPr>
              <a:t>ser-friendly system with simple interface for both students and lecturers</a:t>
            </a:r>
          </a:p>
          <a:p>
            <a:pPr marL="0" indent="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500" b="0" i="0" u="none" strike="noStrike" dirty="0">
              <a:effectLst/>
              <a:latin typeface="Calibri (Body)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500" b="0" i="0" u="none" strike="noStrike" dirty="0">
                <a:effectLst/>
                <a:latin typeface="Calibri (Body)"/>
              </a:rPr>
              <a:t>Easily accessible and maintainable</a:t>
            </a:r>
            <a:endParaRPr lang="en-US" sz="4500" dirty="0">
              <a:latin typeface="Calibri (Body)"/>
            </a:endParaRPr>
          </a:p>
          <a:p>
            <a:pPr>
              <a:lnSpc>
                <a:spcPct val="100000"/>
              </a:lnSpc>
            </a:pPr>
            <a:r>
              <a:rPr lang="en-US" sz="4500" dirty="0">
                <a:latin typeface="Calibri (Body)"/>
              </a:rPr>
              <a:t>Less time consuming</a:t>
            </a:r>
          </a:p>
          <a:p>
            <a:pPr>
              <a:lnSpc>
                <a:spcPct val="100000"/>
              </a:lnSpc>
            </a:pPr>
            <a:r>
              <a:rPr lang="en-US" sz="4500" dirty="0">
                <a:latin typeface="Calibri (Body)"/>
              </a:rPr>
              <a:t>Easy to update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200" b="0" i="0" u="none" strike="noStrike" dirty="0">
              <a:effectLst/>
              <a:latin typeface="Calibri (Body)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76F0F87-A46E-13CD-6056-85B7C6F9B8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73"/>
          <a:stretch/>
        </p:blipFill>
        <p:spPr>
          <a:xfrm>
            <a:off x="8280886" y="4366307"/>
            <a:ext cx="2993108" cy="220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4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FACCA-33C8-5852-3D54-CCCD95C0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 (Body)"/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7D410-2A08-2A4E-0258-7C776749E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377892"/>
            <a:ext cx="9708995" cy="3567173"/>
          </a:xfrm>
        </p:spPr>
        <p:txBody>
          <a:bodyPr anchor="ctr">
            <a:normAutofit/>
          </a:bodyPr>
          <a:lstStyle/>
          <a:p>
            <a:pPr marL="742950" lvl="1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Calibri (Body)"/>
              </a:rPr>
              <a:t>HTML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Calibri (Body)"/>
              </a:rPr>
              <a:t>Jekyll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Calibri (Body)"/>
              </a:rPr>
              <a:t>Java script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</a:rPr>
              <a:t>GitHub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Calibri (Body)"/>
              </a:rPr>
              <a:t>Figma</a:t>
            </a:r>
          </a:p>
          <a:p>
            <a:pPr marL="457200" lvl="1" indent="0" rtl="0" fontAlgn="base">
              <a:spcBef>
                <a:spcPts val="0"/>
              </a:spcBef>
              <a:spcAft>
                <a:spcPts val="600"/>
              </a:spcAft>
              <a:buNone/>
            </a:pPr>
            <a:endParaRPr lang="en-US" b="0" i="0" u="none" strike="noStrike" dirty="0">
              <a:effectLst/>
              <a:latin typeface="Calibri (Body)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B4377E8-E121-26E7-A970-DC36FF71B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96" y="2384098"/>
            <a:ext cx="2143125" cy="2143125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E78F0CEA-4E51-7D4C-924A-3BF16EA70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558" y="4734149"/>
            <a:ext cx="3245897" cy="1825817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E8C54C8-942B-275B-F678-E1942ABC3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615" y="4417331"/>
            <a:ext cx="3505200" cy="2190750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1E60FC23-240E-543D-2F44-1ED587BD6F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250" y="2405974"/>
            <a:ext cx="3533343" cy="1825818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41E42A35-38B6-6D84-DD51-508BCD66C9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36" y="5052890"/>
            <a:ext cx="3245897" cy="132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9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309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Office Theme</vt:lpstr>
      <vt:lpstr>PowerPoint Presentation</vt:lpstr>
      <vt:lpstr>Ever faced difficulties when finding a detailed view of a course?</vt:lpstr>
      <vt:lpstr>Problems With the Existing System</vt:lpstr>
      <vt:lpstr>Background and Motivation</vt:lpstr>
      <vt:lpstr>Objectives</vt:lpstr>
      <vt:lpstr>Proposed Solution</vt:lpstr>
      <vt:lpstr>PowerPoint Presentation</vt:lpstr>
      <vt:lpstr>Advantages</vt:lpstr>
      <vt:lpstr>Technology Stack</vt:lpstr>
      <vt:lpstr>Timeline</vt:lpstr>
      <vt:lpstr>Additional Features</vt:lpstr>
      <vt:lpstr>Team and process</vt:lpstr>
      <vt:lpstr>Documentation</vt:lpstr>
      <vt:lpstr>Q&amp;A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N.S. DHARMARATHNE</dc:creator>
  <cp:lastModifiedBy>N.S.</cp:lastModifiedBy>
  <cp:revision>34</cp:revision>
  <dcterms:created xsi:type="dcterms:W3CDTF">2022-06-02T16:42:56Z</dcterms:created>
  <dcterms:modified xsi:type="dcterms:W3CDTF">2022-06-08T18:43:07Z</dcterms:modified>
</cp:coreProperties>
</file>