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57" r:id="rId4"/>
    <p:sldId id="271" r:id="rId5"/>
    <p:sldId id="258" r:id="rId6"/>
    <p:sldId id="276" r:id="rId7"/>
    <p:sldId id="277" r:id="rId8"/>
    <p:sldId id="259" r:id="rId9"/>
    <p:sldId id="283" r:id="rId10"/>
    <p:sldId id="261" r:id="rId11"/>
    <p:sldId id="282" r:id="rId12"/>
    <p:sldId id="280" r:id="rId13"/>
    <p:sldId id="262" r:id="rId14"/>
    <p:sldId id="281" r:id="rId15"/>
    <p:sldId id="284" r:id="rId16"/>
    <p:sldId id="285" r:id="rId17"/>
    <p:sldId id="286" r:id="rId18"/>
    <p:sldId id="273" r:id="rId19"/>
    <p:sldId id="269" r:id="rId20"/>
    <p:sldId id="264" r:id="rId21"/>
    <p:sldId id="265" r:id="rId22"/>
    <p:sldId id="272" r:id="rId23"/>
    <p:sldId id="279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76374" autoAdjust="0"/>
  </p:normalViewPr>
  <p:slideViewPr>
    <p:cSldViewPr>
      <p:cViewPr varScale="1">
        <p:scale>
          <a:sx n="91" d="100"/>
          <a:sy n="91" d="100"/>
        </p:scale>
        <p:origin x="2624" y="17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invite/rQ7cen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jeremie.rappaz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panayiotis.smero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thang.duong@epfl.ch" TargetMode="External"/><Relationship Id="rId4" Type="http://schemas.openxmlformats.org/officeDocument/2006/relationships/hyperlink" Target="mailto:karl.aberer@epfl.ch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45c71cb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2020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13:15-15:00</a:t>
            </a:r>
            <a:r>
              <a:rPr lang="en-GB" sz="2400" dirty="0"/>
              <a:t> </a:t>
            </a:r>
            <a:r>
              <a:rPr lang="fr-CH" sz="2400" dirty="0"/>
              <a:t>Zoom </a:t>
            </a:r>
            <a:r>
              <a:rPr lang="fr-CH" sz="2400" dirty="0">
                <a:hlinkClick r:id="rId3"/>
              </a:rPr>
              <a:t>https://epfl.zoom.us/j/96988744528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15:15-16:00</a:t>
            </a:r>
            <a:r>
              <a:rPr lang="en-GB" sz="2400" dirty="0"/>
              <a:t> </a:t>
            </a:r>
            <a:r>
              <a:rPr lang="fr-CH" sz="2400" dirty="0"/>
              <a:t>Discord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be using Discord for communicating with assistants on exercises</a:t>
            </a:r>
          </a:p>
          <a:p>
            <a:r>
              <a:rPr lang="en-US"/>
              <a:t>	</a:t>
            </a:r>
            <a:r>
              <a:rPr lang="en-GB">
                <a:hlinkClick r:id="rId2"/>
              </a:rPr>
              <a:t>https://discord.com/invite/rQ7cen3</a:t>
            </a:r>
            <a:endParaRPr lang="en-GB"/>
          </a:p>
          <a:p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Dedicated per-topic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Check whether question has already been answered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Life answers during exercises session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“Continuous control”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Due to the current situation no graded continuous control</a:t>
            </a:r>
          </a:p>
          <a:p>
            <a:pPr eaLnBrk="1" hangingPunct="1"/>
            <a:r>
              <a:rPr lang="en-US" dirty="0"/>
              <a:t>But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2 Quizzes</a:t>
            </a:r>
          </a:p>
          <a:p>
            <a:pPr eaLnBrk="1" hangingPunct="1"/>
            <a:r>
              <a:rPr lang="en-US" dirty="0"/>
              <a:t>Will allow to test your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100%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87D9-0EEE-1540-95B6-14AF3D1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on Campus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4C98-7E57-8947-98A3-1B55C916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5D97-D252-3446-B006-CF7815350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planning to be on campus when it is your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Yes</a:t>
            </a:r>
          </a:p>
          <a:p>
            <a:pPr marL="514350" indent="-514350"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A5B-A18C-2949-9C41-827D178E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20676"/>
            <a:ext cx="8305800" cy="914400"/>
          </a:xfrm>
        </p:spPr>
        <p:txBody>
          <a:bodyPr/>
          <a:lstStyle/>
          <a:p>
            <a:r>
              <a:rPr lang="en-US"/>
              <a:t>Have you already used Discord?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B848-D189-0649-8B7E-4F90FFEA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Yes</a:t>
            </a:r>
          </a:p>
          <a:p>
            <a:pPr marL="514350" indent="-514350"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1A66B-8851-964F-88E5-F16C05D58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0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084653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05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Relevance Feedback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Prog. Midterm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Advanced Retrieval Methods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Word Embeddings and Link-based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Mining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Frequent Itemset Mining 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Clustering and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Methodology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 and Recommender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23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Social network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 December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Integration and Knowledge Graphs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FF8-8308-BE44-A4A8-933E517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to a Special Semester!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B856-6EC6-8446-9A3F-FF691FC9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964612" cy="5029200"/>
          </a:xfrm>
        </p:spPr>
        <p:txBody>
          <a:bodyPr/>
          <a:lstStyle/>
          <a:p>
            <a:r>
              <a:rPr lang="en-US"/>
              <a:t>Everything is different</a:t>
            </a:r>
          </a:p>
          <a:p>
            <a:r>
              <a:rPr lang="en-US"/>
              <a:t>We will be working largely online</a:t>
            </a:r>
          </a:p>
          <a:p>
            <a:r>
              <a:rPr lang="en-US"/>
              <a:t>Everything might evolve and change throughout the semester</a:t>
            </a:r>
          </a:p>
          <a:p>
            <a:endParaRPr lang="en-US"/>
          </a:p>
          <a:p>
            <a:r>
              <a:rPr lang="en-US"/>
              <a:t>Program of today:</a:t>
            </a:r>
          </a:p>
          <a:p>
            <a:pPr lvl="1"/>
            <a:r>
              <a:rPr lang="en-US"/>
              <a:t>Hour 1: Everything you need to know on the organization</a:t>
            </a:r>
          </a:p>
          <a:p>
            <a:pPr lvl="1"/>
            <a:r>
              <a:rPr lang="en-US"/>
              <a:t>Hour 2 &amp; 3: An overview of main concepts that will be covered during the semester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EB18-3BDB-754E-999A-C51B93D60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/>
              <a:t>Chi Thang Duong		</a:t>
            </a:r>
            <a:r>
              <a:rPr lang="en-US" sz="1600" dirty="0">
                <a:hlinkClick r:id="rId5"/>
              </a:rPr>
              <a:t>thang.duong@epfl.ch</a:t>
            </a:r>
            <a:r>
              <a:rPr lang="en-US" sz="1600" dirty="0"/>
              <a:t> 	BC 130</a:t>
            </a:r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		</a:t>
            </a:r>
            <a:r>
              <a:rPr lang="en-US" sz="1600" dirty="0">
                <a:hlinkClick r:id="rId6"/>
              </a:rPr>
              <a:t>tugrulcan.elmas@epfl.ch</a:t>
            </a:r>
            <a:r>
              <a:rPr lang="en-US" sz="1600"/>
              <a:t>	INN </a:t>
            </a:r>
            <a:r>
              <a:rPr lang="en-US" sz="1600" dirty="0"/>
              <a:t>134</a:t>
            </a:r>
          </a:p>
          <a:p>
            <a:pPr lvl="1"/>
            <a:r>
              <a:rPr lang="en-US" sz="1600" dirty="0" err="1"/>
              <a:t>Smeros</a:t>
            </a:r>
            <a:r>
              <a:rPr lang="en-US" sz="1600" dirty="0"/>
              <a:t> Panayiotis		</a:t>
            </a:r>
            <a:r>
              <a:rPr lang="en-US" sz="1600" dirty="0">
                <a:hlinkClick r:id="rId7"/>
              </a:rPr>
              <a:t>panayiotis.smeros@epfl.ch</a:t>
            </a:r>
            <a:r>
              <a:rPr lang="en-US" sz="1600" dirty="0"/>
              <a:t>	BC 142</a:t>
            </a:r>
          </a:p>
          <a:p>
            <a:pPr lvl="1"/>
            <a:r>
              <a:rPr lang="en-US" sz="1600" dirty="0" err="1"/>
              <a:t>Jeremie</a:t>
            </a:r>
            <a:r>
              <a:rPr lang="en-US" sz="1600" dirty="0"/>
              <a:t> </a:t>
            </a:r>
            <a:r>
              <a:rPr lang="en-US" sz="1600" dirty="0" err="1"/>
              <a:t>Rappaz</a:t>
            </a:r>
            <a:r>
              <a:rPr lang="en-US" sz="1600" dirty="0"/>
              <a:t>		</a:t>
            </a:r>
            <a:r>
              <a:rPr lang="en-US" sz="1600" dirty="0">
                <a:hlinkClick r:id="rId8"/>
              </a:rPr>
              <a:t>jeremie.rappaz@epfl.ch</a:t>
            </a:r>
            <a:r>
              <a:rPr lang="en-US" sz="1600" dirty="0"/>
              <a:t> 	INM 035</a:t>
            </a:r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Understand which are </a:t>
            </a:r>
            <a:r>
              <a:rPr lang="en-US" sz="2800" b="1" dirty="0"/>
              <a:t>key </a:t>
            </a:r>
            <a:r>
              <a:rPr lang="en-US" sz="2800" b="1"/>
              <a:t>problems</a:t>
            </a:r>
            <a:r>
              <a:rPr lang="en-US" sz="2800"/>
              <a:t> relevant </a:t>
            </a:r>
            <a:r>
              <a:rPr lang="en-US" sz="2800" dirty="0"/>
              <a:t>for DIS?</a:t>
            </a:r>
          </a:p>
          <a:p>
            <a:pPr lvl="1" eaLnBrk="1" hangingPunct="1"/>
            <a:r>
              <a:rPr lang="fr-CH" sz="2400" dirty="0"/>
              <a:t>e.g. modeling, storage, indexing, retrieval, mining, recommending, integration,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space retrieval, association </a:t>
            </a:r>
            <a:r>
              <a:rPr lang="fr-CH" sz="2400" dirty="0" err="1"/>
              <a:t>rule</a:t>
            </a:r>
            <a:r>
              <a:rPr lang="fr-CH" sz="2400" dirty="0"/>
              <a:t>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schema</a:t>
            </a:r>
            <a:r>
              <a:rPr lang="fr-CH" sz="2400" dirty="0"/>
              <a:t> </a:t>
            </a:r>
            <a:r>
              <a:rPr lang="fr-CH" sz="2400" dirty="0" err="1"/>
              <a:t>mapping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Assumption: basic knowledge in databases, e.g. from CS-422 Database Systems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Webinar </a:t>
            </a:r>
            <a:r>
              <a:rPr lang="en-GB" u="sng">
                <a:hlinkClick r:id="rId3"/>
              </a:rPr>
              <a:t>https://epfl.zoom.us/j/96988744528</a:t>
            </a:r>
            <a:endParaRPr lang="en-US" dirty="0"/>
          </a:p>
          <a:p>
            <a:pPr lvl="1"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Use Chat tool to ask questions</a:t>
            </a:r>
          </a:p>
          <a:p>
            <a:pPr lvl="2"/>
            <a:r>
              <a:rPr lang="en-US" dirty="0"/>
              <a:t>Will be answered in public</a:t>
            </a:r>
          </a:p>
          <a:p>
            <a:pPr lvl="1" eaLnBrk="1" hangingPunct="1"/>
            <a:r>
              <a:rPr lang="en-US" dirty="0"/>
              <a:t>Alternatively QA tool</a:t>
            </a:r>
          </a:p>
          <a:p>
            <a:pPr lvl="2"/>
            <a:r>
              <a:rPr lang="en-US" dirty="0"/>
              <a:t>Will be answered privately by assistants</a:t>
            </a:r>
          </a:p>
          <a:p>
            <a:pPr lvl="1"/>
            <a:r>
              <a:rPr lang="en-US" dirty="0"/>
              <a:t>Quizzes using </a:t>
            </a:r>
            <a:r>
              <a:rPr lang="en-US" dirty="0" err="1"/>
              <a:t>Zoom (anonymous)</a:t>
            </a:r>
          </a:p>
          <a:p>
            <a:r>
              <a:rPr lang="en-US" dirty="0" err="1"/>
              <a:t>Video recording 	</a:t>
            </a:r>
            <a:r>
              <a:rPr lang="en-GB" u="sng">
                <a:hlinkClick r:id="rId4"/>
              </a:rPr>
              <a:t>https://tube.switch.ch/channels/45c71cb4</a:t>
            </a:r>
            <a:endParaRPr lang="en-US" dirty="0" err="1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r>
              <a:rPr lang="en-GB">
                <a:hlinkClick r:id="rId2"/>
              </a:rPr>
              <a:t>https://lsir.github.io/DIS/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27810</TotalTime>
  <Words>1259</Words>
  <Application>Microsoft Macintosh PowerPoint</Application>
  <PresentationFormat>On-screen Show (4:3)</PresentationFormat>
  <Paragraphs>220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Comic Sans MS</vt:lpstr>
      <vt:lpstr>Tempus Sans ITC</vt:lpstr>
      <vt:lpstr>Verdana</vt:lpstr>
      <vt:lpstr>part1 XML</vt:lpstr>
      <vt:lpstr>Distributed Information Systems Fall Semester – 2020  CS-423  Time and Place Lecture: Monday 13:15-15:00 Zoom https://epfl.zoom.us/j/96988744528  Exercise: Monday 15:15-16:00 Discord  </vt:lpstr>
      <vt:lpstr>Welcome to a Special Semester!</vt:lpstr>
      <vt:lpstr>Goals of the Course</vt:lpstr>
      <vt:lpstr>Focus of the Course</vt:lpstr>
      <vt:lpstr>Other Related Courses</vt:lpstr>
      <vt:lpstr>Which masters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“Continuous control”</vt:lpstr>
      <vt:lpstr>Grading</vt:lpstr>
      <vt:lpstr>Exam Support</vt:lpstr>
      <vt:lpstr>Are you on Campus today?</vt:lpstr>
      <vt:lpstr>Are you planning to be on campus when it is your turn?</vt:lpstr>
      <vt:lpstr>Have you already used Discord?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474</cp:revision>
  <cp:lastPrinted>2020-09-07T08:08:15Z</cp:lastPrinted>
  <dcterms:created xsi:type="dcterms:W3CDTF">2002-10-01T12:44:42Z</dcterms:created>
  <dcterms:modified xsi:type="dcterms:W3CDTF">2020-10-05T09:24:47Z</dcterms:modified>
</cp:coreProperties>
</file>