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F83249-DB93-400B-818A-4CE0BF9CC94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2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4BCE-9CB0-411D-8BC7-EF1CC25DD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0EC2E-826B-43EE-ADA4-078BA1A16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14168-7A17-414B-84F0-CA0458285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F515-7833-425B-AA79-ED141AA11496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5D2A2-4FD5-4108-97BB-4787CE1D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5E8EC-0A67-4A6E-8442-8DBDE6A1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F5AE-72D5-451F-8BE3-393322EBB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0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E13D-0C88-4403-91CB-76CEF502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B5A3C-CE88-4307-AC79-E428ACC1E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C6B70-9A56-4092-B46E-4E9FA328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F515-7833-425B-AA79-ED141AA11496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98352-CD34-4297-9067-C7D0CE4C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D3B22-BD5E-4C20-BE75-DA98594A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F5AE-72D5-451F-8BE3-393322EBB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8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52C19E-B2ED-48C2-B4D5-01E67548F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CFB1F-2027-47F6-8207-8D350AC02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69083-96FB-4EC1-B643-F48B1CB25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F515-7833-425B-AA79-ED141AA11496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E9418-828C-48BA-A282-15F19AD6F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EF2CB-D8AF-4D3B-9928-A8D48451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F5AE-72D5-451F-8BE3-393322EBB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7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4E97-6F16-4104-A9C5-7AD838839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A036C-EA85-43C8-9B6F-26065C191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0ADC5-D1DF-4028-869B-9A76D857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F515-7833-425B-AA79-ED141AA11496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F9E8E-2941-47F0-9004-71762A7A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1D1E4-6E26-466C-8155-2FE49A53A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F5AE-72D5-451F-8BE3-393322EBB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3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51D0-C8B2-4A70-BA9E-C2F971433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B4EF2-972B-4AB5-B8AD-DACA64108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7F613-AE3F-438B-8B1E-BC1792EB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F515-7833-425B-AA79-ED141AA11496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23651-5030-4E95-BBEC-CAB142B4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AC8C2-658E-4867-9ABD-17704FCA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F5AE-72D5-451F-8BE3-393322EBB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7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1FB3-A75B-46F3-BD72-C6F5F059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7A720-BF63-444A-AA02-C0AE0B204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1580-1285-42B9-9FE0-4CC95F8A0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C3DFB-8E0A-4232-9EBA-0BB769A9D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F515-7833-425B-AA79-ED141AA11496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3E088-FC03-4174-B058-45D10DCC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5E798-078A-494B-B7B3-F865D77F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F5AE-72D5-451F-8BE3-393322EBB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3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2B8D-D3AD-4029-84D0-94CC86055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DB77C-51C7-49E1-9E4C-9D7A3E39F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E60BC-1D87-48DF-98B0-3B00204BE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F3AC1F-F521-483C-9FB4-8F4F09983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6C9DB7-17DF-45EE-B5C9-7584B8C3C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67164A-4325-44FA-B7E3-B8E529DF8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F515-7833-425B-AA79-ED141AA11496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DF0F7B-C638-460E-A908-4D75DBC31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6F5B27-E6E9-4A43-8736-0B75F3C5E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F5AE-72D5-451F-8BE3-393322EBB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0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1C4A0-A391-4647-99A2-C39047A4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00CB79-F7B3-42AC-A051-E62CD2E6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F515-7833-425B-AA79-ED141AA11496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0C5A79-1971-4F01-BBAF-71D56578C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409F6-D85D-4287-9E1A-002BDF98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F5AE-72D5-451F-8BE3-393322EBB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89402-E1BE-4E92-BA87-784ECBB7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F515-7833-425B-AA79-ED141AA11496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3820C-CA16-4B32-8048-B6D16D806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590CB-0AE8-4C1B-805E-73B3709A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F5AE-72D5-451F-8BE3-393322EBB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3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5726-87A9-4B97-8A19-8FF30D951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215B8-3A79-4B59-AC9C-4E0FCF1D7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0E24D-E33F-46AF-80A3-D70A774C9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A0518-5B2F-4066-A6AF-14325523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F515-7833-425B-AA79-ED141AA11496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DC54F-605D-4A33-A23B-AF4D445C6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3FA56-0338-4E85-95A1-70C8FAED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F5AE-72D5-451F-8BE3-393322EBB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5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FB69-5694-42D1-9873-AE98ADBCD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A244E-CF6C-4CF1-9D73-4ACEB4B26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0E5D2-EF52-4FA2-95CB-4C7F4BB59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AD412-B765-44B0-AC19-54CA3F659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F515-7833-425B-AA79-ED141AA11496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26185-E393-4C78-AB63-99738C72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07932-C709-4211-93A5-6B35EE1C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F5AE-72D5-451F-8BE3-393322EBB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1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E2F8A-7F50-4CD7-87F9-BBD9AF7C2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62CAB-4679-44A2-894D-25DCB496F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B75B3-9CDC-425E-908A-7B8093BF0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DF515-7833-425B-AA79-ED141AA11496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AF60B-9760-4BFB-B474-99292D29F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C188B-CA87-4DF7-8E85-2DD153D15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BF5AE-72D5-451F-8BE3-393322EBB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5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vinmuthukumarane/embedded_projec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2DF84-834E-46AB-AA18-D5B9F83277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Embedded Systems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A68C4-2802-4004-A81B-CF551A45C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69" y="4328868"/>
            <a:ext cx="3669323" cy="1655762"/>
          </a:xfrm>
        </p:spPr>
        <p:txBody>
          <a:bodyPr/>
          <a:lstStyle/>
          <a:p>
            <a:r>
              <a:rPr lang="en-US" dirty="0"/>
              <a:t>Assignment 01</a:t>
            </a:r>
          </a:p>
          <a:p>
            <a:r>
              <a:rPr lang="en-US" dirty="0"/>
              <a:t>Ravin Muthukumarane</a:t>
            </a:r>
          </a:p>
          <a:p>
            <a:r>
              <a:rPr lang="en-US" dirty="0"/>
              <a:t>Index No - 952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221231A-E6A6-43E1-BCE6-2CE788A49E61}"/>
              </a:ext>
            </a:extLst>
          </p:cNvPr>
          <p:cNvSpPr txBox="1">
            <a:spLocks/>
          </p:cNvSpPr>
          <p:nvPr/>
        </p:nvSpPr>
        <p:spPr>
          <a:xfrm>
            <a:off x="5474677" y="4328868"/>
            <a:ext cx="504092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Link:</a:t>
            </a:r>
          </a:p>
          <a:p>
            <a:r>
              <a:rPr lang="en-US" sz="1800" dirty="0">
                <a:hlinkClick r:id="rId2"/>
              </a:rPr>
              <a:t>GitHub - </a:t>
            </a:r>
            <a:r>
              <a:rPr lang="en-US" sz="1800" dirty="0" err="1">
                <a:hlinkClick r:id="rId2"/>
              </a:rPr>
              <a:t>ravinmuthukumarane</a:t>
            </a:r>
            <a:r>
              <a:rPr lang="en-US" sz="1800" dirty="0">
                <a:hlinkClick r:id="rId2"/>
              </a:rPr>
              <a:t>/</a:t>
            </a:r>
            <a:r>
              <a:rPr lang="en-US" sz="1800" dirty="0" err="1">
                <a:hlinkClick r:id="rId2"/>
              </a:rPr>
              <a:t>embedded_project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344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C853B-638D-4D68-9053-D66B92B7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Merging the pull request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EDA724-B403-4CE8-A8CB-9C1751569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704" y="2843845"/>
            <a:ext cx="9078592" cy="2314898"/>
          </a:xfrm>
        </p:spPr>
      </p:pic>
    </p:spTree>
    <p:extLst>
      <p:ext uri="{BB962C8B-B14F-4D97-AF65-F5344CB8AC3E}">
        <p14:creationId xmlns:p14="http://schemas.microsoft.com/office/powerpoint/2010/main" val="879138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F88C-3319-41F4-90F5-020A28FEE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6137"/>
          </a:xfrm>
        </p:spPr>
        <p:txBody>
          <a:bodyPr/>
          <a:lstStyle/>
          <a:p>
            <a:r>
              <a:rPr lang="en-US" dirty="0"/>
              <a:t>1. Creating a new Repository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0DC5D0-432E-4677-AF22-D2360AF61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6993" y="1954579"/>
            <a:ext cx="7033152" cy="4351338"/>
          </a:xfrm>
        </p:spPr>
      </p:pic>
    </p:spTree>
    <p:extLst>
      <p:ext uri="{BB962C8B-B14F-4D97-AF65-F5344CB8AC3E}">
        <p14:creationId xmlns:p14="http://schemas.microsoft.com/office/powerpoint/2010/main" val="361975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538B-0F21-4C0F-A4DA-5C07DA6A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Dashboard of the created repository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B080FB-138F-4A52-84CC-8B312ED41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4601"/>
            <a:ext cx="10515600" cy="4193386"/>
          </a:xfrm>
        </p:spPr>
      </p:pic>
    </p:spTree>
    <p:extLst>
      <p:ext uri="{BB962C8B-B14F-4D97-AF65-F5344CB8AC3E}">
        <p14:creationId xmlns:p14="http://schemas.microsoft.com/office/powerpoint/2010/main" val="237967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F0DB2-FB86-4C6E-A073-BB884194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Add others to Collaborate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98EA53-21B4-4F84-B5A2-FCD5EBBBC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838" y="1825625"/>
            <a:ext cx="9082323" cy="4351338"/>
          </a:xfrm>
        </p:spPr>
      </p:pic>
    </p:spTree>
    <p:extLst>
      <p:ext uri="{BB962C8B-B14F-4D97-AF65-F5344CB8AC3E}">
        <p14:creationId xmlns:p14="http://schemas.microsoft.com/office/powerpoint/2010/main" val="372039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35BC7-13B7-48B4-9587-E81FAB9FD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Project Folder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796A45-417E-4417-B1B1-955B7C3AD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9881" y="1825625"/>
            <a:ext cx="7332237" cy="4351338"/>
          </a:xfrm>
        </p:spPr>
      </p:pic>
    </p:spTree>
    <p:extLst>
      <p:ext uri="{BB962C8B-B14F-4D97-AF65-F5344CB8AC3E}">
        <p14:creationId xmlns:p14="http://schemas.microsoft.com/office/powerpoint/2010/main" val="423816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DD10-ECCD-43CE-99F0-20984EF5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Folder Structure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00A689-EA9F-41DB-BDDF-3C507D4F8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2987" y="1825625"/>
            <a:ext cx="7406025" cy="4351338"/>
          </a:xfrm>
        </p:spPr>
      </p:pic>
    </p:spTree>
    <p:extLst>
      <p:ext uri="{BB962C8B-B14F-4D97-AF65-F5344CB8AC3E}">
        <p14:creationId xmlns:p14="http://schemas.microsoft.com/office/powerpoint/2010/main" val="1453871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A46B-2970-47E9-9B0E-EAD33120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Committing a new branch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049808-AA12-40D9-9DF0-FEB4CF13D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2234" y="2605686"/>
            <a:ext cx="3267531" cy="2791215"/>
          </a:xfrm>
        </p:spPr>
      </p:pic>
    </p:spTree>
    <p:extLst>
      <p:ext uri="{BB962C8B-B14F-4D97-AF65-F5344CB8AC3E}">
        <p14:creationId xmlns:p14="http://schemas.microsoft.com/office/powerpoint/2010/main" val="2051251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F8CD-C88C-4F13-8D04-30CD04B6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Committing Changes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B1BB96-2685-49D6-93E7-97B742FA2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9784" y="2129370"/>
            <a:ext cx="7392432" cy="3743847"/>
          </a:xfrm>
        </p:spPr>
      </p:pic>
    </p:spTree>
    <p:extLst>
      <p:ext uri="{BB962C8B-B14F-4D97-AF65-F5344CB8AC3E}">
        <p14:creationId xmlns:p14="http://schemas.microsoft.com/office/powerpoint/2010/main" val="1417142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8D90F-9FA8-48F2-BA07-A12FFDCE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Creating a pull request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C3977B-5384-4EB3-AF51-42C6F237C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730" y="1857870"/>
            <a:ext cx="8878539" cy="4286848"/>
          </a:xfrm>
        </p:spPr>
      </p:pic>
    </p:spTree>
    <p:extLst>
      <p:ext uri="{BB962C8B-B14F-4D97-AF65-F5344CB8AC3E}">
        <p14:creationId xmlns:p14="http://schemas.microsoft.com/office/powerpoint/2010/main" val="128930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70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Embedded Systems Design</vt:lpstr>
      <vt:lpstr>1. Creating a new Repository</vt:lpstr>
      <vt:lpstr>2. Dashboard of the created repository</vt:lpstr>
      <vt:lpstr>3. Add others to Collaborate</vt:lpstr>
      <vt:lpstr>4. Project Folder </vt:lpstr>
      <vt:lpstr>5. Folder Structure </vt:lpstr>
      <vt:lpstr>6. Committing a new branch</vt:lpstr>
      <vt:lpstr>7. Committing Changes</vt:lpstr>
      <vt:lpstr>8. Creating a pull request</vt:lpstr>
      <vt:lpstr>9. Merging the pull request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Systems Design</dc:title>
  <dc:creator>Ravin Muthukumarane</dc:creator>
  <cp:lastModifiedBy>Ravin Muthukumarane</cp:lastModifiedBy>
  <cp:revision>2</cp:revision>
  <dcterms:created xsi:type="dcterms:W3CDTF">2021-09-09T16:46:53Z</dcterms:created>
  <dcterms:modified xsi:type="dcterms:W3CDTF">2021-09-09T17:52:21Z</dcterms:modified>
</cp:coreProperties>
</file>