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48"/>
  </p:normalViewPr>
  <p:slideViewPr>
    <p:cSldViewPr snapToGrid="0">
      <p:cViewPr varScale="1">
        <p:scale>
          <a:sx n="112" d="100"/>
          <a:sy n="112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CFA4-81B6-9E7E-7805-3C8A00628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6E2D4-4E0D-95F3-EDDB-BA5A3806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0EE5-67AC-3690-1CBC-6767FFEF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B60A-18AF-CC8C-2922-A3A4A3AE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A299-ACF8-047A-5F70-6AA9BDFD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E047-8E58-E865-8199-1B68011B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3CB2-37DB-7BD7-5961-CB0726E98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9B18-9949-15FA-6040-2C33BBD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C060-BB1E-61A3-CFF1-D41DF417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54F6-928F-E31D-8941-0B3D69F2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8054A-0735-4521-7579-90CB66796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A9E0-00C6-B413-C805-2EC9B6B78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FB80-226D-81D4-C15F-E666B93B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66F95-EADF-F0E2-A445-31AE71C4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B8FE-DFF8-8AED-DED9-28C39A2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C87C-5A60-596F-1BB3-3DEB9AAD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1040-478D-69A9-3D60-A8CE0446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1461-D077-0ABA-BE14-AD6F910E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B217-4B69-B2E5-94A5-18EB24F6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EDAE-D04F-D301-501C-225BD99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BC5D-5541-5BC4-110B-29B80D14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86A1-1BE5-645F-D5E2-0358875B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62AE-D31A-C957-052F-A973F91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86DDD-033E-88BE-2A19-1411B4D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7614-1AE7-D647-67BE-EFD208CF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6A80-3D9F-2871-73C0-B1675EB8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7C9D-2F80-8E3E-8EBA-AA5D831AC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ECEF3-0D71-7A35-B0CE-EE8A6D41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01DD1-BE46-4BEA-4581-88832A4F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D3A4-770D-3FC7-9142-290247E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CFDD-DC5F-D922-0EFC-FE8BF862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ECC0-B08C-4008-DA48-BF7FA2D8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89DF-77BB-0004-B8F9-75B20F81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37E7-1EB3-6944-0491-96AE81CD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55597-905E-FA1E-C07A-721A92067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ABE89-A8B7-23F0-A96F-A6680D9B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ADAFF-DFAC-8B4E-77D5-FEB3D346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EF8FE-E1D1-8FAA-1055-E53F01DD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6FF99-D747-E406-FB59-62BBD0D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5ECB-3C97-F1BB-2BAE-5C17D70C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B1F51-2B1F-8D1F-C7BD-4FF29857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7D6A2-7A27-355F-4532-01155443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6A4A6-277F-385A-4E31-6F32507D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1AD67-E37F-A0AB-0811-DCE6CF8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09E67-0140-CE8C-64BE-6C69F93C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12D3-AE32-2964-F9B8-308320A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44A-D380-CD52-E132-41B7F3A1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4430-9622-941D-A02F-A66E4892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A58AC-943E-F811-4A1C-FF134DF9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BD4FD-C3F2-C53D-1AF8-8B323515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9AE2-C63C-285C-E83A-0B492F0D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5B21E-5295-8B37-AD76-616966A5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E431-AD44-518F-AB68-032AA954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64513-F44A-8544-704C-5E3CC628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44208-48A6-D4DF-3119-34BAE6A6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F7B6F-EC5D-05D1-B892-5B3511D6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CB129-F8BC-4C47-503C-D1AFAB92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2259-78BA-E13A-AD46-6084727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09A1A-0070-934E-EF9E-CC1BC4A6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37C6-3700-62FB-0B8D-45EF3223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C0AB-9F54-E77B-2320-B9A851B7D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EAB2-0B95-422F-97A6-0A4972E9E98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4274-207C-2601-94A3-D63FCE861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3C3F-173C-328E-B7F0-C75E438DC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9F16-D030-4F53-B60B-27E7F7E67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3240FD-13AC-637A-C49C-235711A7DA6A}"/>
              </a:ext>
            </a:extLst>
          </p:cNvPr>
          <p:cNvSpPr txBox="1"/>
          <p:nvPr/>
        </p:nvSpPr>
        <p:spPr>
          <a:xfrm>
            <a:off x="240614" y="204737"/>
            <a:ext cx="115989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 Expert Knowledge Elicitation Workshop </a:t>
            </a:r>
          </a:p>
          <a:p>
            <a:pPr algn="ctr"/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R Programming</a:t>
            </a:r>
          </a:p>
          <a:p>
            <a:pPr algn="ctr"/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ECC90-48A8-12F7-E434-F4C075D7ADBD}"/>
              </a:ext>
            </a:extLst>
          </p:cNvPr>
          <p:cNvSpPr txBox="1"/>
          <p:nvPr/>
        </p:nvSpPr>
        <p:spPr>
          <a:xfrm>
            <a:off x="685800" y="3504023"/>
            <a:ext cx="10605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to 30</a:t>
            </a:r>
            <a:r>
              <a:rPr lang="en-US" sz="2800" b="0" i="0" u="none" strike="noStrike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2024</a:t>
            </a: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Venue: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 Pathology Division, NARC, Khumaltar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NARC Logo">
            <a:extLst>
              <a:ext uri="{FF2B5EF4-FFF2-40B4-BE49-F238E27FC236}">
                <a16:creationId xmlns:a16="http://schemas.microsoft.com/office/drawing/2014/main" id="{756CA675-A94F-D06F-883A-648B1213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401679"/>
            <a:ext cx="1477550" cy="136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ibhuvan University - Wikipedia">
            <a:extLst>
              <a:ext uri="{FF2B5EF4-FFF2-40B4-BE49-F238E27FC236}">
                <a16:creationId xmlns:a16="http://schemas.microsoft.com/office/drawing/2014/main" id="{266E2F08-E61F-4060-F3C4-76FCDAEE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97" y="5338278"/>
            <a:ext cx="1190851" cy="14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BB33E-59C5-8B75-6647-126BC2ABB8E4}"/>
              </a:ext>
            </a:extLst>
          </p:cNvPr>
          <p:cNvSpPr txBox="1"/>
          <p:nvPr/>
        </p:nvSpPr>
        <p:spPr>
          <a:xfrm>
            <a:off x="564862" y="4860265"/>
            <a:ext cx="2089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Organizer</a:t>
            </a:r>
            <a:endParaRPr lang="en-US" sz="2400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0EE90-8C62-A3ED-468A-2900362C3B6E}"/>
              </a:ext>
            </a:extLst>
          </p:cNvPr>
          <p:cNvSpPr txBox="1"/>
          <p:nvPr/>
        </p:nvSpPr>
        <p:spPr>
          <a:xfrm>
            <a:off x="6222811" y="4860265"/>
            <a:ext cx="5564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Collaborators </a:t>
            </a:r>
            <a:endParaRPr lang="en-US" sz="2400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4691F4-DEE1-AE64-2B10-702A1C7D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223" y="4917100"/>
            <a:ext cx="2376451" cy="740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4A8830-A087-7A4F-487C-95B6FA442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96" t="20377" b="14331"/>
          <a:stretch/>
        </p:blipFill>
        <p:spPr>
          <a:xfrm>
            <a:off x="314539" y="5903027"/>
            <a:ext cx="2883849" cy="740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91127-5FAA-336B-3AF4-E0DC765F8C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08" t="37888" r="14970" b="18967"/>
          <a:stretch/>
        </p:blipFill>
        <p:spPr>
          <a:xfrm>
            <a:off x="3216543" y="5719711"/>
            <a:ext cx="1716520" cy="1042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C782A-0309-CEC8-5D02-17019FBAD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102" y="5521169"/>
            <a:ext cx="235935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Bhatt</dc:creator>
  <cp:lastModifiedBy>Poudel,Ravin</cp:lastModifiedBy>
  <cp:revision>5</cp:revision>
  <dcterms:created xsi:type="dcterms:W3CDTF">2024-05-21T17:09:02Z</dcterms:created>
  <dcterms:modified xsi:type="dcterms:W3CDTF">2024-05-28T03:27:27Z</dcterms:modified>
</cp:coreProperties>
</file>