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FF4E063-DE8B-423F-8350-26CAB9335AB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95A42CC-F327-4521-AF40-3258757F6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358246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NATURAL LANGUAGE PROCESSING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2857496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>
                <a:latin typeface="+mj-lt"/>
              </a:rPr>
              <a:t>  HOMEWORK – </a:t>
            </a:r>
            <a:r>
              <a:rPr lang="en-IN" sz="2400" dirty="0" smtClean="0">
                <a:latin typeface="+mj-lt"/>
              </a:rPr>
              <a:t>2</a:t>
            </a:r>
            <a:endParaRPr lang="en-IN" sz="2400" dirty="0" smtClean="0">
              <a:latin typeface="+mj-lt"/>
            </a:endParaRPr>
          </a:p>
          <a:p>
            <a:pPr algn="ctr"/>
            <a:endParaRPr lang="en-IN" sz="2400" dirty="0" smtClean="0">
              <a:latin typeface="+mj-lt"/>
            </a:endParaRPr>
          </a:p>
          <a:p>
            <a:pPr algn="ctr"/>
            <a:r>
              <a:rPr lang="en-IN" sz="2400" dirty="0" smtClean="0">
                <a:latin typeface="+mj-lt"/>
              </a:rPr>
              <a:t>  By </a:t>
            </a:r>
            <a:r>
              <a:rPr lang="en-IN" sz="2400" dirty="0" err="1" smtClean="0">
                <a:latin typeface="+mj-lt"/>
              </a:rPr>
              <a:t>Ravinthiran</a:t>
            </a:r>
            <a:r>
              <a:rPr lang="en-IN" sz="2400" dirty="0" smtClean="0">
                <a:latin typeface="+mj-lt"/>
              </a:rPr>
              <a:t> </a:t>
            </a:r>
            <a:r>
              <a:rPr lang="en-IN" sz="2400" dirty="0" err="1" smtClean="0">
                <a:latin typeface="+mj-lt"/>
              </a:rPr>
              <a:t>Partheepan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Try to construct at least few rules for the stemmer (for any language you want!)</a:t>
            </a:r>
          </a:p>
          <a:p>
            <a:r>
              <a:rPr lang="en-US" dirty="0" smtClean="0"/>
              <a:t> </a:t>
            </a:r>
            <a:r>
              <a:rPr lang="en-US" dirty="0" smtClean="0"/>
              <a:t>Try </a:t>
            </a:r>
            <a:r>
              <a:rPr lang="en-US" dirty="0" smtClean="0"/>
              <a:t>to construct a list of stop words for the sentiment analysis task (for any language you want!)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Programming Language Used :- </a:t>
            </a:r>
            <a:r>
              <a:rPr lang="en-IN" dirty="0" smtClean="0"/>
              <a:t>R Script</a:t>
            </a:r>
            <a:endParaRPr lang="en-IN" dirty="0" smtClean="0"/>
          </a:p>
          <a:p>
            <a:r>
              <a:rPr lang="en-IN" dirty="0" smtClean="0"/>
              <a:t>Package Used :- </a:t>
            </a:r>
            <a:r>
              <a:rPr lang="en-IN" dirty="0" smtClean="0"/>
              <a:t>R</a:t>
            </a:r>
            <a:r>
              <a:rPr lang="en-IN" dirty="0" smtClean="0"/>
              <a:t> </a:t>
            </a:r>
            <a:r>
              <a:rPr lang="en-IN" dirty="0" smtClean="0"/>
              <a:t>&lt;- </a:t>
            </a:r>
            <a:r>
              <a:rPr lang="en-IN" dirty="0" smtClean="0"/>
              <a:t>“</a:t>
            </a:r>
            <a:r>
              <a:rPr lang="en-IN" dirty="0" err="1" smtClean="0"/>
              <a:t>stopwords</a:t>
            </a:r>
            <a:r>
              <a:rPr lang="en-IN" dirty="0" smtClean="0"/>
              <a:t>” “tm”</a:t>
            </a:r>
          </a:p>
          <a:p>
            <a:r>
              <a:rPr lang="en-IN" dirty="0" smtClean="0"/>
              <a:t>For Stemming the </a:t>
            </a:r>
            <a:r>
              <a:rPr lang="en-IN" dirty="0" err="1" smtClean="0"/>
              <a:t>stopwords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have used Paste().</a:t>
            </a:r>
          </a:p>
          <a:p>
            <a:r>
              <a:rPr lang="en-IN" dirty="0" smtClean="0"/>
              <a:t>The package ‘tm’ is used for </a:t>
            </a:r>
            <a:r>
              <a:rPr lang="en-IN" smtClean="0"/>
              <a:t>text mining.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Technical Aspects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In </a:t>
            </a:r>
            <a:r>
              <a:rPr lang="en-US" sz="2000" b="1" dirty="0" smtClean="0"/>
              <a:t>natural language processing</a:t>
            </a:r>
            <a:r>
              <a:rPr lang="en-US" sz="2000" dirty="0" smtClean="0"/>
              <a:t>, useless words (data), are referred to as </a:t>
            </a:r>
            <a:r>
              <a:rPr lang="en-US" sz="2000" b="1" dirty="0" smtClean="0"/>
              <a:t>stop words</a:t>
            </a:r>
            <a:r>
              <a:rPr lang="en-US" sz="2000" dirty="0" smtClean="0"/>
              <a:t>.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I have assigned two Variables </a:t>
            </a:r>
            <a:r>
              <a:rPr lang="en-IN" sz="2000" dirty="0" err="1" smtClean="0"/>
              <a:t>Stopwords</a:t>
            </a:r>
            <a:r>
              <a:rPr lang="en-IN" sz="2000" dirty="0" smtClean="0"/>
              <a:t> and Stopwords1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EN= </a:t>
            </a:r>
            <a:r>
              <a:rPr lang="en-IN" sz="2000" dirty="0" err="1" smtClean="0"/>
              <a:t>Stopwords</a:t>
            </a:r>
            <a:r>
              <a:rPr lang="en-IN" sz="2000" dirty="0" smtClean="0"/>
              <a:t> &amp;&amp; IT=Stopwords1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With the Help of </a:t>
            </a:r>
            <a:r>
              <a:rPr lang="en-IN" sz="2000" dirty="0" err="1" smtClean="0"/>
              <a:t>Stopwords</a:t>
            </a:r>
            <a:r>
              <a:rPr lang="en-IN" sz="2000" dirty="0" smtClean="0"/>
              <a:t> and tm Library in R, it is easy to stem the </a:t>
            </a:r>
            <a:r>
              <a:rPr lang="en-IN" sz="2000" dirty="0" err="1" smtClean="0"/>
              <a:t>stopwords</a:t>
            </a:r>
            <a:r>
              <a:rPr lang="en-IN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sz="2000" dirty="0" err="1" smtClean="0"/>
              <a:t>Stopwords</a:t>
            </a:r>
            <a:r>
              <a:rPr lang="en-IN" sz="2000" dirty="0" smtClean="0"/>
              <a:t>[En] &lt;- “as if ourselves......”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Stopwords1[IT] &lt;- “</a:t>
            </a:r>
            <a:r>
              <a:rPr lang="en-IN" sz="2000" dirty="0" err="1" smtClean="0"/>
              <a:t>ad,ai,dei</a:t>
            </a:r>
            <a:r>
              <a:rPr lang="en-IN" sz="2000" dirty="0" smtClean="0"/>
              <a:t>....”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Stopwords2 &lt;- (</a:t>
            </a:r>
            <a:r>
              <a:rPr lang="en-IN" sz="2000" dirty="0" err="1" smtClean="0"/>
              <a:t>Stopwords</a:t>
            </a:r>
            <a:r>
              <a:rPr lang="en-IN" sz="2000" dirty="0" smtClean="0"/>
              <a:t>(C(‘</a:t>
            </a:r>
            <a:r>
              <a:rPr lang="en-IN" sz="2000" dirty="0" err="1" smtClean="0"/>
              <a:t>They_if</a:t>
            </a:r>
            <a:r>
              <a:rPr lang="en-IN" sz="2000" dirty="0" smtClean="0"/>
              <a:t>’)) &amp;    </a:t>
            </a:r>
            <a:r>
              <a:rPr lang="en-IN" sz="2000" dirty="0" err="1" smtClean="0"/>
              <a:t>stopwords</a:t>
            </a:r>
            <a:r>
              <a:rPr lang="en-IN" sz="2000" dirty="0" smtClean="0"/>
              <a:t>(C(‘</a:t>
            </a:r>
            <a:r>
              <a:rPr lang="en-IN" sz="2000" dirty="0" err="1" smtClean="0"/>
              <a:t>ai_dei</a:t>
            </a:r>
            <a:r>
              <a:rPr lang="en-IN" sz="2000" dirty="0" smtClean="0"/>
              <a:t>’)))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Stopwords2 &lt;- </a:t>
            </a:r>
            <a:r>
              <a:rPr lang="en-IN" sz="2000" dirty="0" err="1" smtClean="0"/>
              <a:t>They_if_as</a:t>
            </a:r>
            <a:r>
              <a:rPr lang="en-IN" sz="2000" dirty="0" smtClean="0"/>
              <a:t> &amp; </a:t>
            </a:r>
            <a:r>
              <a:rPr lang="en-IN" sz="2000" dirty="0" err="1" smtClean="0"/>
              <a:t>ai_dei_ad</a:t>
            </a:r>
            <a:endParaRPr lang="en-IN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for the 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IN" dirty="0" smtClean="0"/>
              <a:t>Program Code</a:t>
            </a:r>
            <a:endParaRPr lang="en-US" dirty="0"/>
          </a:p>
        </p:txBody>
      </p:sp>
      <p:pic>
        <p:nvPicPr>
          <p:cNvPr id="12" name="Content Placeholder 11" descr="Screenshot (16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5794"/>
            <a:ext cx="9144064" cy="51435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7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714356"/>
            <a:ext cx="9144065" cy="514353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IN" dirty="0" smtClean="0"/>
              <a:t>Program Code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for EN(English)</a:t>
            </a:r>
            <a:endParaRPr lang="en-US" dirty="0"/>
          </a:p>
        </p:txBody>
      </p:sp>
      <p:pic>
        <p:nvPicPr>
          <p:cNvPr id="6" name="Content Placeholder 5" descr="Screenshot (169).png"/>
          <p:cNvPicPr>
            <a:picLocks noGrp="1" noChangeAspect="1"/>
          </p:cNvPicPr>
          <p:nvPr>
            <p:ph idx="1"/>
          </p:nvPr>
        </p:nvPicPr>
        <p:blipFill>
          <a:blip r:embed="rId2"/>
          <a:srcRect r="1168" b="44335"/>
          <a:stretch>
            <a:fillRect/>
          </a:stretch>
        </p:blipFill>
        <p:spPr>
          <a:xfrm>
            <a:off x="14235" y="1214422"/>
            <a:ext cx="9129765" cy="2714644"/>
          </a:xfrm>
        </p:spPr>
      </p:pic>
      <p:pic>
        <p:nvPicPr>
          <p:cNvPr id="7" name="Picture 6" descr="Screenshot (169).png"/>
          <p:cNvPicPr>
            <a:picLocks noChangeAspect="1"/>
          </p:cNvPicPr>
          <p:nvPr/>
        </p:nvPicPr>
        <p:blipFill>
          <a:blip r:embed="rId2"/>
          <a:srcRect l="-297" t="63362" r="67969"/>
          <a:stretch>
            <a:fillRect/>
          </a:stretch>
        </p:blipFill>
        <p:spPr>
          <a:xfrm>
            <a:off x="2428860" y="4125549"/>
            <a:ext cx="4286280" cy="2732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71).png"/>
          <p:cNvPicPr>
            <a:picLocks noGrp="1" noChangeAspect="1"/>
          </p:cNvPicPr>
          <p:nvPr>
            <p:ph idx="1"/>
          </p:nvPr>
        </p:nvPicPr>
        <p:blipFill>
          <a:blip r:embed="rId2"/>
          <a:srcRect t="30410" r="-2383"/>
          <a:stretch>
            <a:fillRect/>
          </a:stretch>
        </p:blipFill>
        <p:spPr>
          <a:xfrm>
            <a:off x="0" y="1357298"/>
            <a:ext cx="9342453" cy="43577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4290"/>
            <a:ext cx="8229600" cy="1143000"/>
          </a:xfrm>
        </p:spPr>
        <p:txBody>
          <a:bodyPr/>
          <a:lstStyle/>
          <a:p>
            <a:r>
              <a:rPr lang="en-IN" dirty="0" smtClean="0"/>
              <a:t>Output for IT [Italian]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28926" y="2714620"/>
            <a:ext cx="8229600" cy="1143000"/>
          </a:xfrm>
        </p:spPr>
        <p:txBody>
          <a:bodyPr/>
          <a:lstStyle/>
          <a:p>
            <a:r>
              <a:rPr lang="en-IN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</TotalTime>
  <Words>73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NATURAL LANGUAGE PROCESSING </vt:lpstr>
      <vt:lpstr>Query</vt:lpstr>
      <vt:lpstr>Technical Aspects</vt:lpstr>
      <vt:lpstr>Solution for the Query</vt:lpstr>
      <vt:lpstr>Program Code</vt:lpstr>
      <vt:lpstr>Program Code</vt:lpstr>
      <vt:lpstr>Output for EN(English)</vt:lpstr>
      <vt:lpstr>Output for IT [Italian]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RAVINTHIRAN</dc:creator>
  <cp:lastModifiedBy>RAVINTHIRAN</cp:lastModifiedBy>
  <cp:revision>12</cp:revision>
  <dcterms:created xsi:type="dcterms:W3CDTF">2019-10-04T10:37:43Z</dcterms:created>
  <dcterms:modified xsi:type="dcterms:W3CDTF">2019-10-19T15:52:56Z</dcterms:modified>
</cp:coreProperties>
</file>