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Default Extension="xlsm" ContentType="application/vnd.ms-excel.sheet.macroEnabled.12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8" autoAdjust="0"/>
    <p:restoredTop sz="94660"/>
  </p:normalViewPr>
  <p:slideViewPr>
    <p:cSldViewPr>
      <p:cViewPr varScale="1">
        <p:scale>
          <a:sx n="83" d="100"/>
          <a:sy n="83" d="100"/>
        </p:scale>
        <p:origin x="-144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14226B-1EB2-46D8-A4E1-DB5B61F8AD2B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714226B-1EB2-46D8-A4E1-DB5B61F8AD2B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14226B-1EB2-46D8-A4E1-DB5B61F8AD2B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714226B-1EB2-46D8-A4E1-DB5B61F8AD2B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21A483A-0EFC-46D2-9064-A946CA7A6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Macro-Enabled_Worksheet1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SOCIAL MEDIA ANALYTICS</a:t>
            </a:r>
            <a:br>
              <a:rPr lang="en-IN" dirty="0" smtClean="0"/>
            </a:br>
            <a:r>
              <a:rPr lang="en-IN" dirty="0" smtClean="0"/>
              <a:t>			HOME WORK -4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3714752"/>
            <a:ext cx="7772400" cy="1199704"/>
          </a:xfrm>
        </p:spPr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Ravinthiran</a:t>
            </a:r>
            <a:r>
              <a:rPr lang="en-IN" dirty="0" smtClean="0"/>
              <a:t> </a:t>
            </a:r>
            <a:r>
              <a:rPr lang="en-IN" dirty="0" err="1" smtClean="0"/>
              <a:t>Partheepan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To demonstrate the ability to use APIs to extract content from Twitter and YouTube channels: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create a developer account(s) and through that, download data in CSV format from Twitter and YouTube using Python scripts.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explain downloaded data (how it could be used for the marketing purposes).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Programming Language Used R Script</a:t>
            </a:r>
          </a:p>
          <a:p>
            <a:r>
              <a:rPr lang="en-IN" dirty="0" smtClean="0"/>
              <a:t>Library Used </a:t>
            </a:r>
            <a:r>
              <a:rPr lang="en-IN" dirty="0" err="1" smtClean="0"/>
              <a:t>tweetR</a:t>
            </a:r>
            <a:r>
              <a:rPr lang="en-IN" dirty="0" smtClean="0"/>
              <a:t>, </a:t>
            </a:r>
            <a:r>
              <a:rPr lang="en-IN" dirty="0" err="1" smtClean="0"/>
              <a:t>Xlsx</a:t>
            </a:r>
            <a:r>
              <a:rPr lang="en-IN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Technical Aspects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First I have Installed ‘</a:t>
            </a:r>
            <a:r>
              <a:rPr lang="en-IN" sz="2000" dirty="0" err="1" smtClean="0"/>
              <a:t>tweetR</a:t>
            </a:r>
            <a:r>
              <a:rPr lang="en-IN" sz="2000" dirty="0" smtClean="0"/>
              <a:t>’ Library in R and For Python ‘</a:t>
            </a:r>
            <a:r>
              <a:rPr lang="en-IN" sz="2000" dirty="0" err="1" smtClean="0"/>
              <a:t>tweepy</a:t>
            </a:r>
            <a:r>
              <a:rPr lang="en-IN" sz="2000" dirty="0" smtClean="0"/>
              <a:t>, </a:t>
            </a:r>
            <a:r>
              <a:rPr lang="en-IN" sz="2000" dirty="0" err="1" smtClean="0"/>
              <a:t>Tweetpony,twypython,Birdy</a:t>
            </a:r>
            <a:r>
              <a:rPr lang="en-IN" sz="2000" dirty="0" smtClean="0"/>
              <a:t>’.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The First Step is Configuring our Twitter </a:t>
            </a:r>
            <a:r>
              <a:rPr lang="en-IN" sz="2000" dirty="0" err="1" smtClean="0"/>
              <a:t>Api_Key</a:t>
            </a:r>
            <a:r>
              <a:rPr lang="en-IN" sz="2000" dirty="0" smtClean="0"/>
              <a:t>, </a:t>
            </a:r>
            <a:r>
              <a:rPr lang="en-IN" sz="2000" dirty="0" err="1" smtClean="0"/>
              <a:t>Api_Acess</a:t>
            </a:r>
            <a:r>
              <a:rPr lang="en-IN" sz="2000" dirty="0" smtClean="0"/>
              <a:t>, </a:t>
            </a:r>
            <a:r>
              <a:rPr lang="en-IN" sz="2000" dirty="0" err="1" smtClean="0"/>
              <a:t>Api_Token_access</a:t>
            </a:r>
            <a:r>
              <a:rPr lang="en-IN" sz="2000" dirty="0" smtClean="0"/>
              <a:t> </a:t>
            </a:r>
            <a:r>
              <a:rPr lang="en-IN" sz="2000" dirty="0" smtClean="0"/>
              <a:t>and Consumer Key.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Then after step 2, with the help of </a:t>
            </a:r>
            <a:r>
              <a:rPr lang="en-IN" sz="2000" dirty="0" err="1" smtClean="0"/>
              <a:t>tweetR</a:t>
            </a:r>
            <a:r>
              <a:rPr lang="en-IN" sz="2000" dirty="0" smtClean="0"/>
              <a:t> we can scrape the data </a:t>
            </a:r>
            <a:r>
              <a:rPr lang="en-IN" sz="2000" smtClean="0"/>
              <a:t>from </a:t>
            </a:r>
            <a:r>
              <a:rPr lang="en-IN" sz="2000" smtClean="0"/>
              <a:t>twitter.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I have scraped ‘</a:t>
            </a:r>
            <a:r>
              <a:rPr lang="en-IN" sz="2000" dirty="0" err="1" smtClean="0"/>
              <a:t>Heart_Disease</a:t>
            </a:r>
            <a:r>
              <a:rPr lang="en-IN" sz="2000" dirty="0" smtClean="0"/>
              <a:t>’ data from Twitter with </a:t>
            </a:r>
            <a:r>
              <a:rPr lang="en-IN" sz="2000" dirty="0" err="1" smtClean="0"/>
              <a:t>count,replyToSN</a:t>
            </a:r>
            <a:r>
              <a:rPr lang="en-IN" sz="2000" dirty="0" smtClean="0"/>
              <a:t>(ID),</a:t>
            </a:r>
            <a:r>
              <a:rPr lang="en-IN" sz="2000" dirty="0" err="1" smtClean="0"/>
              <a:t>Created,Truncated</a:t>
            </a:r>
            <a:r>
              <a:rPr lang="en-IN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I have stored the scraped data into XLSX data with the help of XLSX Library.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For the 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42900"/>
            <a:ext cx="8229600" cy="1143000"/>
          </a:xfrm>
        </p:spPr>
        <p:txBody>
          <a:bodyPr/>
          <a:lstStyle/>
          <a:p>
            <a:r>
              <a:rPr lang="en-IN" dirty="0" smtClean="0"/>
              <a:t>Program Code</a:t>
            </a:r>
            <a:endParaRPr lang="en-US" dirty="0"/>
          </a:p>
        </p:txBody>
      </p:sp>
      <p:pic>
        <p:nvPicPr>
          <p:cNvPr id="6" name="Content Placeholder 5" descr="Screenshot (19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14356"/>
            <a:ext cx="9144000" cy="61436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42900"/>
            <a:ext cx="8229600" cy="1143000"/>
          </a:xfrm>
        </p:spPr>
        <p:txBody>
          <a:bodyPr/>
          <a:lstStyle/>
          <a:p>
            <a:r>
              <a:rPr lang="en-IN" dirty="0" smtClean="0"/>
              <a:t>Program Code</a:t>
            </a:r>
            <a:endParaRPr lang="en-US" dirty="0"/>
          </a:p>
        </p:txBody>
      </p:sp>
      <p:pic>
        <p:nvPicPr>
          <p:cNvPr id="5" name="Content Placeholder 4" descr="Screenshot (19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714356"/>
            <a:ext cx="9144065" cy="61436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42900"/>
            <a:ext cx="8229600" cy="1143000"/>
          </a:xfrm>
        </p:spPr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643042" y="714356"/>
          <a:ext cx="6888156" cy="5406084"/>
        </p:xfrm>
        <a:graphic>
          <a:graphicData uri="http://schemas.openxmlformats.org/presentationml/2006/ole">
            <p:oleObj spid="_x0000_s1027" name="Macro-Enabled Worksheet" r:id="rId3" imgW="10370997" imgH="12992108" progId="Excel.SheetMacroEnabled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364" y="2571744"/>
            <a:ext cx="8229600" cy="1143000"/>
          </a:xfrm>
        </p:spPr>
        <p:txBody>
          <a:bodyPr/>
          <a:lstStyle/>
          <a:p>
            <a:r>
              <a:rPr lang="en-IN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229</TotalTime>
  <Words>166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Concourse</vt:lpstr>
      <vt:lpstr>Macro-Enabled Worksheet</vt:lpstr>
      <vt:lpstr>SOCIAL MEDIA ANALYTICS    HOME WORK -4</vt:lpstr>
      <vt:lpstr>Query</vt:lpstr>
      <vt:lpstr>Technical Aspects</vt:lpstr>
      <vt:lpstr>Solution For the Query</vt:lpstr>
      <vt:lpstr>Program Code</vt:lpstr>
      <vt:lpstr>Program Code</vt:lpstr>
      <vt:lpstr>Output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ANALYTICS    HOME WORK -1</dc:title>
  <dc:creator>RAVINTHIRAN</dc:creator>
  <cp:lastModifiedBy>RAVINTHIRAN</cp:lastModifiedBy>
  <cp:revision>12</cp:revision>
  <dcterms:created xsi:type="dcterms:W3CDTF">2019-10-06T20:40:49Z</dcterms:created>
  <dcterms:modified xsi:type="dcterms:W3CDTF">2019-11-04T11:26:24Z</dcterms:modified>
</cp:coreProperties>
</file>