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SOCIAL MEDIA ANALYTICS</a:t>
            </a:r>
            <a:br>
              <a:rPr lang="en-IN" dirty="0" smtClean="0"/>
            </a:br>
            <a:r>
              <a:rPr lang="en-IN" dirty="0" smtClean="0"/>
              <a:t>			HOME WORK 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714752"/>
            <a:ext cx="7772400" cy="1199704"/>
          </a:xfrm>
        </p:spPr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Ravinthiran</a:t>
            </a:r>
            <a:r>
              <a:rPr lang="en-IN" dirty="0" smtClean="0"/>
              <a:t> </a:t>
            </a:r>
            <a:r>
              <a:rPr lang="en-IN" dirty="0" err="1" smtClean="0"/>
              <a:t>Partheepan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364" y="2571744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community network from dataset assgn5.csv. Use </a:t>
            </a:r>
            <a:r>
              <a:rPr lang="en-US" dirty="0" err="1" smtClean="0"/>
              <a:t>Walktrap</a:t>
            </a:r>
            <a:r>
              <a:rPr lang="en-US" dirty="0" smtClean="0"/>
              <a:t> algorithm.</a:t>
            </a:r>
          </a:p>
          <a:p>
            <a:r>
              <a:rPr lang="en-US" dirty="0" smtClean="0"/>
              <a:t>Visualize the network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Used R Script</a:t>
            </a:r>
          </a:p>
          <a:p>
            <a:r>
              <a:rPr lang="en-IN" dirty="0" smtClean="0"/>
              <a:t>Library Used </a:t>
            </a:r>
            <a:r>
              <a:rPr lang="en-IN" dirty="0" err="1" smtClean="0"/>
              <a:t>igraph,VisNetwork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1800" dirty="0" smtClean="0"/>
              <a:t>I have assigned a variable ‘ravi1407’ and embedded the dataset with that variable.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/>
              <a:t>Then with the help of </a:t>
            </a:r>
            <a:r>
              <a:rPr lang="en-IN" sz="1800" dirty="0" err="1" smtClean="0"/>
              <a:t>igraph</a:t>
            </a:r>
            <a:r>
              <a:rPr lang="en-IN" sz="1800" dirty="0" smtClean="0"/>
              <a:t> library, I have generated a </a:t>
            </a:r>
            <a:r>
              <a:rPr lang="en-IN" sz="1800" dirty="0" err="1" smtClean="0"/>
              <a:t>walktrap</a:t>
            </a:r>
            <a:r>
              <a:rPr lang="en-IN" sz="1800" dirty="0" smtClean="0"/>
              <a:t> community with the calling </a:t>
            </a:r>
            <a:r>
              <a:rPr lang="en-IN" sz="1800" b="1" dirty="0" err="1" smtClean="0"/>
              <a:t>function‘Walktrap.community</a:t>
            </a:r>
            <a:r>
              <a:rPr lang="en-IN" sz="1800" b="1" dirty="0" smtClean="0"/>
              <a:t>(ravi1407)’</a:t>
            </a:r>
          </a:p>
          <a:p>
            <a:pPr algn="just">
              <a:lnSpc>
                <a:spcPct val="150000"/>
              </a:lnSpc>
            </a:pPr>
            <a:r>
              <a:rPr lang="en-IN" sz="1800" b="1" dirty="0" smtClean="0"/>
              <a:t>‘</a:t>
            </a:r>
            <a:r>
              <a:rPr lang="en-IN" sz="1800" b="1" dirty="0" err="1" smtClean="0"/>
              <a:t>Walktrap.community</a:t>
            </a:r>
            <a:r>
              <a:rPr lang="en-IN" sz="1800" b="1" dirty="0" smtClean="0"/>
              <a:t>()</a:t>
            </a:r>
            <a:r>
              <a:rPr lang="en-IN" sz="1800" dirty="0" smtClean="0"/>
              <a:t>’ this function tries to find </a:t>
            </a:r>
            <a:r>
              <a:rPr lang="en-IN" sz="1800" b="1" dirty="0" smtClean="0"/>
              <a:t>densely </a:t>
            </a:r>
            <a:r>
              <a:rPr lang="en-IN" sz="1800" b="1" dirty="0" err="1" smtClean="0"/>
              <a:t>connectd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subgraphs</a:t>
            </a:r>
            <a:r>
              <a:rPr lang="en-IN" sz="1800" dirty="0" smtClean="0"/>
              <a:t>, also called </a:t>
            </a:r>
            <a:r>
              <a:rPr lang="en-IN" sz="1800" dirty="0" err="1" smtClean="0"/>
              <a:t>communites</a:t>
            </a:r>
            <a:r>
              <a:rPr lang="en-IN" sz="1800" dirty="0" smtClean="0"/>
              <a:t> in a graph via </a:t>
            </a:r>
            <a:r>
              <a:rPr lang="en-IN" sz="1800" b="1" dirty="0" smtClean="0"/>
              <a:t>random walks</a:t>
            </a:r>
            <a:r>
              <a:rPr lang="en-IN" sz="1800" dirty="0" smtClean="0"/>
              <a:t>. The </a:t>
            </a:r>
            <a:r>
              <a:rPr lang="en-IN" sz="1800" b="1" dirty="0" smtClean="0"/>
              <a:t>short random walks stays in same community</a:t>
            </a:r>
            <a:r>
              <a:rPr lang="en-IN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/>
              <a:t> After the Community </a:t>
            </a:r>
            <a:r>
              <a:rPr lang="en-IN" sz="1800" dirty="0" err="1" smtClean="0"/>
              <a:t>implemention</a:t>
            </a:r>
            <a:r>
              <a:rPr lang="en-IN" sz="1800" dirty="0" smtClean="0"/>
              <a:t>, I have crafted a %du% </a:t>
            </a:r>
            <a:r>
              <a:rPr lang="en-IN" sz="1800" dirty="0" err="1" smtClean="0"/>
              <a:t>full_graph</a:t>
            </a:r>
            <a:r>
              <a:rPr lang="en-IN" sz="1800" dirty="0" smtClean="0"/>
              <a:t>(333). </a:t>
            </a:r>
            <a:r>
              <a:rPr lang="en-IN" sz="1800" dirty="0" err="1" smtClean="0"/>
              <a:t>Becuase</a:t>
            </a:r>
            <a:r>
              <a:rPr lang="en-IN" sz="1800" dirty="0" smtClean="0"/>
              <a:t> the node variable holds a bigger </a:t>
            </a:r>
            <a:r>
              <a:rPr lang="en-IN" sz="1800" dirty="0" err="1" smtClean="0"/>
              <a:t>interger</a:t>
            </a:r>
            <a:r>
              <a:rPr lang="en-IN" sz="1800" dirty="0" smtClean="0"/>
              <a:t> value  for that I have implied %double% type.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/>
              <a:t>Then with the help of </a:t>
            </a:r>
            <a:r>
              <a:rPr lang="en-IN" sz="1800" b="1" dirty="0" err="1" smtClean="0"/>
              <a:t>VisNetwork</a:t>
            </a:r>
            <a:r>
              <a:rPr lang="en-IN" sz="1800" b="1" dirty="0" smtClean="0"/>
              <a:t> library</a:t>
            </a:r>
            <a:r>
              <a:rPr lang="en-IN" sz="1800" dirty="0" smtClean="0"/>
              <a:t>, I have Visualized the Network &lt;- </a:t>
            </a:r>
            <a:r>
              <a:rPr lang="en-IN" sz="1800" b="1" dirty="0" err="1" smtClean="0"/>
              <a:t>VisNetwork</a:t>
            </a:r>
            <a:r>
              <a:rPr lang="en-IN" sz="1800" b="1" dirty="0" smtClean="0"/>
              <a:t>(ravi1407)</a:t>
            </a:r>
            <a:r>
              <a:rPr lang="en-IN" sz="1800" dirty="0" smtClean="0"/>
              <a:t> 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6" name="Content Placeholder 5" descr="Screenshot (22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143644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1214414" y="5214950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5" name="Content Placeholder 4" descr="Screenshot (22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143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7" name="Content Placeholder 6" descr="Screenshot (22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144064" cy="6143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6" name="Content Placeholder 5" descr="Screenshot (227).png"/>
          <p:cNvPicPr>
            <a:picLocks noGrp="1" noChangeAspect="1"/>
          </p:cNvPicPr>
          <p:nvPr>
            <p:ph idx="1"/>
          </p:nvPr>
        </p:nvPicPr>
        <p:blipFill>
          <a:blip r:embed="rId2"/>
          <a:srcRect r="46094"/>
          <a:stretch>
            <a:fillRect/>
          </a:stretch>
        </p:blipFill>
        <p:spPr>
          <a:xfrm>
            <a:off x="0" y="642918"/>
            <a:ext cx="4929190" cy="6215082"/>
          </a:xfrm>
        </p:spPr>
      </p:pic>
      <p:pic>
        <p:nvPicPr>
          <p:cNvPr id="7" name="Picture 6" descr="Screenshot (228).png"/>
          <p:cNvPicPr>
            <a:picLocks noChangeAspect="1"/>
          </p:cNvPicPr>
          <p:nvPr/>
        </p:nvPicPr>
        <p:blipFill>
          <a:blip r:embed="rId3"/>
          <a:srcRect r="46875"/>
          <a:stretch>
            <a:fillRect/>
          </a:stretch>
        </p:blipFill>
        <p:spPr>
          <a:xfrm>
            <a:off x="3500430" y="785794"/>
            <a:ext cx="5643570" cy="6072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Output:-</a:t>
            </a:r>
            <a:endParaRPr lang="en-US" dirty="0"/>
          </a:p>
        </p:txBody>
      </p:sp>
      <p:pic>
        <p:nvPicPr>
          <p:cNvPr id="8" name="Content Placeholder 7" descr="Community Dete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0"/>
            <a:ext cx="6462549" cy="5715015"/>
          </a:xfrm>
        </p:spPr>
      </p:pic>
      <p:pic>
        <p:nvPicPr>
          <p:cNvPr id="9" name="Picture 8" descr="Screenshot (224).png"/>
          <p:cNvPicPr>
            <a:picLocks noChangeAspect="1"/>
          </p:cNvPicPr>
          <p:nvPr/>
        </p:nvPicPr>
        <p:blipFill>
          <a:blip r:embed="rId3"/>
          <a:srcRect t="72223" r="47656" b="5555"/>
          <a:stretch>
            <a:fillRect/>
          </a:stretch>
        </p:blipFill>
        <p:spPr>
          <a:xfrm>
            <a:off x="0" y="5429240"/>
            <a:ext cx="914400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165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SOCIAL MEDIA ANALYTICS    HOME WORK -5</vt:lpstr>
      <vt:lpstr>Query</vt:lpstr>
      <vt:lpstr>Technical Aspects</vt:lpstr>
      <vt:lpstr>Solution For the Query</vt:lpstr>
      <vt:lpstr>Program Code</vt:lpstr>
      <vt:lpstr>Program Code</vt:lpstr>
      <vt:lpstr>Program Code</vt:lpstr>
      <vt:lpstr>Program Code</vt:lpstr>
      <vt:lpstr>Output:-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   HOME WORK -1</dc:title>
  <dc:creator>RAVINTHIRAN</dc:creator>
  <cp:lastModifiedBy>RAVINTHIRAN</cp:lastModifiedBy>
  <cp:revision>17</cp:revision>
  <dcterms:created xsi:type="dcterms:W3CDTF">2019-10-06T20:40:49Z</dcterms:created>
  <dcterms:modified xsi:type="dcterms:W3CDTF">2019-11-26T11:26:17Z</dcterms:modified>
</cp:coreProperties>
</file>