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4" r:id="rId9"/>
    <p:sldId id="265" r:id="rId10"/>
    <p:sldId id="266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714226B-1EB2-46D8-A4E1-DB5B61F8AD2B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21A483A-0EFC-46D2-9064-A946CA7A6A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14226B-1EB2-46D8-A4E1-DB5B61F8AD2B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1A483A-0EFC-46D2-9064-A946CA7A6A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14226B-1EB2-46D8-A4E1-DB5B61F8AD2B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1A483A-0EFC-46D2-9064-A946CA7A6A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14226B-1EB2-46D8-A4E1-DB5B61F8AD2B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1A483A-0EFC-46D2-9064-A946CA7A6A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14226B-1EB2-46D8-A4E1-DB5B61F8AD2B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1A483A-0EFC-46D2-9064-A946CA7A6A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14226B-1EB2-46D8-A4E1-DB5B61F8AD2B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1A483A-0EFC-46D2-9064-A946CA7A6A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14226B-1EB2-46D8-A4E1-DB5B61F8AD2B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1A483A-0EFC-46D2-9064-A946CA7A6A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14226B-1EB2-46D8-A4E1-DB5B61F8AD2B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1A483A-0EFC-46D2-9064-A946CA7A6A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14226B-1EB2-46D8-A4E1-DB5B61F8AD2B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1A483A-0EFC-46D2-9064-A946CA7A6A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714226B-1EB2-46D8-A4E1-DB5B61F8AD2B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1A483A-0EFC-46D2-9064-A946CA7A6A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714226B-1EB2-46D8-A4E1-DB5B61F8AD2B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21A483A-0EFC-46D2-9064-A946CA7A6A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714226B-1EB2-46D8-A4E1-DB5B61F8AD2B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21A483A-0EFC-46D2-9064-A946CA7A6A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hatis.techtarget.com/definition/data-set" TargetMode="External"/><Relationship Id="rId2" Type="http://schemas.openxmlformats.org/officeDocument/2006/relationships/hyperlink" Target="https://whatis.techtarget.com/definition/statistical-analysi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SOCIAL MEDIA ANALYTICS</a:t>
            </a:r>
            <a:br>
              <a:rPr lang="en-IN" dirty="0" smtClean="0"/>
            </a:br>
            <a:r>
              <a:rPr lang="en-IN" dirty="0" smtClean="0"/>
              <a:t>			HOME WORK -1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3714752"/>
            <a:ext cx="7772400" cy="1199704"/>
          </a:xfrm>
        </p:spPr>
        <p:txBody>
          <a:bodyPr/>
          <a:lstStyle/>
          <a:p>
            <a:r>
              <a:rPr lang="en-IN" dirty="0" smtClean="0"/>
              <a:t>BY </a:t>
            </a:r>
            <a:r>
              <a:rPr lang="en-IN" dirty="0" err="1" smtClean="0"/>
              <a:t>Ravinthiran</a:t>
            </a:r>
            <a:r>
              <a:rPr lang="en-IN" dirty="0" smtClean="0"/>
              <a:t> </a:t>
            </a:r>
            <a:r>
              <a:rPr lang="en-IN" dirty="0" err="1" smtClean="0"/>
              <a:t>Partheepan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IN" dirty="0" smtClean="0"/>
              <a:t>Output</a:t>
            </a:r>
            <a:endParaRPr lang="en-US" dirty="0"/>
          </a:p>
        </p:txBody>
      </p:sp>
      <p:pic>
        <p:nvPicPr>
          <p:cNvPr id="5" name="Content Placeholder 4" descr="Screenshot (25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620054" cy="4286280"/>
          </a:xfrm>
        </p:spPr>
      </p:pic>
      <p:pic>
        <p:nvPicPr>
          <p:cNvPr id="7" name="Picture 6" descr="Screenshot (257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980" y="2714614"/>
            <a:ext cx="7366020" cy="41433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00364" y="2571744"/>
            <a:ext cx="8229600" cy="1143000"/>
          </a:xfrm>
        </p:spPr>
        <p:txBody>
          <a:bodyPr/>
          <a:lstStyle/>
          <a:p>
            <a:r>
              <a:rPr lang="en-IN" dirty="0" smtClean="0"/>
              <a:t>Thank You!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Formulate a social media analytics task (what company would like to know) – e.g. clients opinion on the quality of the goods or services;</a:t>
            </a:r>
          </a:p>
          <a:p>
            <a:r>
              <a:rPr lang="en-US" dirty="0" smtClean="0"/>
              <a:t>Find the media channel(s) you would like to observe</a:t>
            </a:r>
          </a:p>
          <a:p>
            <a:r>
              <a:rPr lang="en-US" dirty="0" smtClean="0"/>
              <a:t>Select KPIs and social media metrics (general and channel specific) </a:t>
            </a:r>
          </a:p>
          <a:p>
            <a:pPr lvl="1"/>
            <a:r>
              <a:rPr lang="en-US" dirty="0" smtClean="0"/>
              <a:t>Select a free tool for content data collection;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behaviour</a:t>
            </a:r>
            <a:r>
              <a:rPr lang="en-US" dirty="0" smtClean="0"/>
              <a:t> data collection (structured/ unstructured data), user-entity; user-community, user-user;</a:t>
            </a:r>
          </a:p>
          <a:p>
            <a:pPr lvl="1"/>
            <a:r>
              <a:rPr lang="en-US" dirty="0" smtClean="0"/>
              <a:t>For network structure data collection</a:t>
            </a:r>
          </a:p>
          <a:p>
            <a:r>
              <a:rPr lang="en-US" dirty="0" smtClean="0"/>
              <a:t>Make a presentation and discuss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IDE Used Orange canvas 3 and R Script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Technical Aspects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1600" dirty="0" smtClean="0"/>
              <a:t>First, I have Imported the Dataset which contains the data about Amazon Products Credentials(Buyers </a:t>
            </a:r>
            <a:r>
              <a:rPr lang="en-IN" sz="1600" dirty="0" err="1" smtClean="0"/>
              <a:t>Info,URL,Reviews</a:t>
            </a:r>
            <a:r>
              <a:rPr lang="en-IN" sz="1600" dirty="0" smtClean="0"/>
              <a:t>....)</a:t>
            </a:r>
          </a:p>
          <a:p>
            <a:pPr>
              <a:lnSpc>
                <a:spcPct val="150000"/>
              </a:lnSpc>
            </a:pPr>
            <a:r>
              <a:rPr lang="en-IN" sz="1600" dirty="0" smtClean="0"/>
              <a:t>Then I have Performed the Text </a:t>
            </a:r>
            <a:r>
              <a:rPr lang="en-IN" sz="1600" dirty="0" err="1" smtClean="0"/>
              <a:t>Preprocessing</a:t>
            </a:r>
            <a:r>
              <a:rPr lang="en-IN" sz="1600" dirty="0" smtClean="0"/>
              <a:t>.</a:t>
            </a:r>
            <a:endParaRPr lang="en-IN" sz="1600" dirty="0" smtClean="0"/>
          </a:p>
          <a:p>
            <a:pPr>
              <a:lnSpc>
                <a:spcPct val="150000"/>
              </a:lnSpc>
            </a:pPr>
            <a:r>
              <a:rPr lang="en-IN" sz="1600" dirty="0" smtClean="0"/>
              <a:t>With the Help of Sentiment analysis library, </a:t>
            </a:r>
            <a:r>
              <a:rPr lang="en-IN" sz="1600" dirty="0" err="1" smtClean="0"/>
              <a:t>i</a:t>
            </a:r>
            <a:r>
              <a:rPr lang="en-IN" sz="1600" dirty="0" smtClean="0"/>
              <a:t> have predicted </a:t>
            </a:r>
            <a:r>
              <a:rPr lang="en-IN" sz="1600" dirty="0" err="1" smtClean="0"/>
              <a:t>neutral,Positive</a:t>
            </a:r>
            <a:r>
              <a:rPr lang="en-IN" sz="1600" dirty="0" smtClean="0"/>
              <a:t> and Negative Values.</a:t>
            </a:r>
          </a:p>
          <a:p>
            <a:pPr>
              <a:lnSpc>
                <a:spcPct val="150000"/>
              </a:lnSpc>
            </a:pPr>
            <a:r>
              <a:rPr lang="en-IN" sz="1600" dirty="0" smtClean="0"/>
              <a:t>Then I have filtered out the used data using Data Sampler [</a:t>
            </a:r>
            <a:r>
              <a:rPr lang="en-US" sz="1600" dirty="0" smtClean="0"/>
              <a:t>Data sampling is a </a:t>
            </a:r>
            <a:r>
              <a:rPr lang="en-US" sz="1600" u="sng" dirty="0" smtClean="0">
                <a:hlinkClick r:id="rId2"/>
              </a:rPr>
              <a:t>statistical analysis</a:t>
            </a:r>
            <a:r>
              <a:rPr lang="en-US" sz="1600" dirty="0" smtClean="0"/>
              <a:t> technique used to select, manipulate and analyze a representative subset of data points to identify patterns and trends in the larger </a:t>
            </a:r>
            <a:r>
              <a:rPr lang="en-US" sz="1600" u="sng" dirty="0" smtClean="0">
                <a:hlinkClick r:id="rId3"/>
              </a:rPr>
              <a:t>data set</a:t>
            </a:r>
            <a:r>
              <a:rPr lang="en-US" sz="1600" dirty="0" smtClean="0"/>
              <a:t> being examined</a:t>
            </a:r>
            <a:r>
              <a:rPr lang="en-US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Then I have Visualized the </a:t>
            </a:r>
            <a:r>
              <a:rPr lang="en-US" sz="1600" dirty="0" err="1" smtClean="0"/>
              <a:t>Analysed</a:t>
            </a:r>
            <a:r>
              <a:rPr lang="en-US" sz="1600" dirty="0" smtClean="0"/>
              <a:t> data using Geo-Map Module</a:t>
            </a:r>
            <a:r>
              <a:rPr lang="en-IN" sz="1600" dirty="0" smtClean="0"/>
              <a:t>.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 For the Query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IN" dirty="0" smtClean="0"/>
              <a:t>Program Code</a:t>
            </a:r>
            <a:endParaRPr lang="en-US" dirty="0"/>
          </a:p>
        </p:txBody>
      </p:sp>
      <p:pic>
        <p:nvPicPr>
          <p:cNvPr id="6" name="Content Placeholder 5" descr="Screenshot (250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60" y="1214422"/>
            <a:ext cx="8520317" cy="47926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IN" dirty="0" smtClean="0"/>
              <a:t>Dataset</a:t>
            </a:r>
            <a:endParaRPr lang="en-US" dirty="0"/>
          </a:p>
        </p:txBody>
      </p:sp>
      <p:pic>
        <p:nvPicPr>
          <p:cNvPr id="8" name="Content Placeholder 7" descr="Screenshot (258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71546"/>
            <a:ext cx="8452233" cy="475438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IN" dirty="0" smtClean="0"/>
              <a:t>Output</a:t>
            </a:r>
            <a:endParaRPr lang="en-US" dirty="0"/>
          </a:p>
        </p:txBody>
      </p:sp>
      <p:pic>
        <p:nvPicPr>
          <p:cNvPr id="8" name="Content Placeholder 7" descr="Screenshot (254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44" y="928670"/>
            <a:ext cx="8595077" cy="48347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IN" dirty="0" smtClean="0"/>
              <a:t>Output</a:t>
            </a:r>
            <a:endParaRPr lang="en-US" dirty="0"/>
          </a:p>
        </p:txBody>
      </p:sp>
      <p:pic>
        <p:nvPicPr>
          <p:cNvPr id="5" name="Content Placeholder 4" descr="Screenshot (25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28670"/>
            <a:ext cx="8595077" cy="48347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IN" dirty="0" smtClean="0"/>
              <a:t>Output</a:t>
            </a:r>
            <a:endParaRPr lang="en-US" dirty="0"/>
          </a:p>
        </p:txBody>
      </p:sp>
      <p:pic>
        <p:nvPicPr>
          <p:cNvPr id="6" name="Content Placeholder 5" descr="Screenshot (25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1000108"/>
            <a:ext cx="8647318" cy="48641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310</TotalTime>
  <Words>142</Words>
  <Application>Microsoft Office PowerPoint</Application>
  <PresentationFormat>On-screen Show (4:3)</PresentationFormat>
  <Paragraphs>27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SOCIAL MEDIA ANALYTICS    HOME WORK -1</vt:lpstr>
      <vt:lpstr>Query</vt:lpstr>
      <vt:lpstr>Technical Aspects</vt:lpstr>
      <vt:lpstr>Solution For the Query</vt:lpstr>
      <vt:lpstr>Program Code</vt:lpstr>
      <vt:lpstr>Dataset</vt:lpstr>
      <vt:lpstr>Output</vt:lpstr>
      <vt:lpstr>Output</vt:lpstr>
      <vt:lpstr>Output</vt:lpstr>
      <vt:lpstr>Output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ANALYTICS    HOME WORK -1</dc:title>
  <dc:creator>RAVINTHIRAN</dc:creator>
  <cp:lastModifiedBy>RAVINTHIRAN</cp:lastModifiedBy>
  <cp:revision>19</cp:revision>
  <dcterms:created xsi:type="dcterms:W3CDTF">2019-10-06T20:40:49Z</dcterms:created>
  <dcterms:modified xsi:type="dcterms:W3CDTF">2019-11-28T10:03:56Z</dcterms:modified>
</cp:coreProperties>
</file>