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F4E063-DE8B-423F-8350-26CAB9335AB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5A42CC-F327-4521-AF40-3258757F6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FF4E063-DE8B-423F-8350-26CAB9335AB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5A42CC-F327-4521-AF40-3258757F65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F4E063-DE8B-423F-8350-26CAB9335AB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5A42CC-F327-4521-AF40-3258757F656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FF4E063-DE8B-423F-8350-26CAB9335AB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95A42CC-F327-4521-AF40-3258757F65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785794"/>
            <a:ext cx="8358246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NATURAL LANGUAGE </a:t>
            </a:r>
            <a:r>
              <a:rPr lang="en-IN" dirty="0" smtClean="0"/>
              <a:t>P</a:t>
            </a:r>
            <a:r>
              <a:rPr lang="en-IN" dirty="0" smtClean="0"/>
              <a:t>ROCESSING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2857496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>
                <a:latin typeface="+mj-lt"/>
              </a:rPr>
              <a:t>  HOMEWORK – 1</a:t>
            </a:r>
          </a:p>
          <a:p>
            <a:pPr algn="ctr"/>
            <a:endParaRPr lang="en-IN" sz="2400" dirty="0" smtClean="0">
              <a:latin typeface="+mj-lt"/>
            </a:endParaRPr>
          </a:p>
          <a:p>
            <a:pPr algn="ctr"/>
            <a:r>
              <a:rPr lang="en-IN" sz="2400" dirty="0" smtClean="0">
                <a:latin typeface="+mj-lt"/>
              </a:rPr>
              <a:t>  By </a:t>
            </a:r>
            <a:r>
              <a:rPr lang="en-IN" sz="2400" dirty="0" err="1" smtClean="0">
                <a:latin typeface="+mj-lt"/>
              </a:rPr>
              <a:t>Ravinthiran</a:t>
            </a:r>
            <a:r>
              <a:rPr lang="en-IN" sz="2400" dirty="0" smtClean="0">
                <a:latin typeface="+mj-lt"/>
              </a:rPr>
              <a:t> </a:t>
            </a:r>
            <a:r>
              <a:rPr lang="en-IN" sz="2400" dirty="0" err="1" smtClean="0">
                <a:latin typeface="+mj-lt"/>
              </a:rPr>
              <a:t>Partheepan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construct patters detecting dates in texts (texts can be in  any language you want!)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Programming Language Used :- Python</a:t>
            </a:r>
          </a:p>
          <a:p>
            <a:r>
              <a:rPr lang="en-IN" dirty="0" smtClean="0"/>
              <a:t>Package Used :- Python &lt;- “Date Finder”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Technical Aspects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By Using the Date Finder Library we can Extract the dates Present in the Text.</a:t>
            </a:r>
          </a:p>
          <a:p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I am having Machine Learning Lecture on 30/September/2019 and Examination on 23/10/2019.</a:t>
            </a:r>
          </a:p>
          <a:p>
            <a:r>
              <a:rPr lang="en-IN" dirty="0" smtClean="0"/>
              <a:t>Here’s the Possible dates in the text are “ 30/September/2019” and “23/10/2019”.</a:t>
            </a:r>
          </a:p>
          <a:p>
            <a:r>
              <a:rPr lang="en-IN" dirty="0" smtClean="0"/>
              <a:t>The Above mentioned Dates are Given in both String and Numbers.</a:t>
            </a:r>
          </a:p>
          <a:p>
            <a:r>
              <a:rPr lang="en-IN" dirty="0" smtClean="0"/>
              <a:t>As with the help of Date Finder Module We Can extract the String entity to a Number Entity also.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for the 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4525963"/>
          </a:xfrm>
        </p:spPr>
        <p:txBody>
          <a:bodyPr/>
          <a:lstStyle/>
          <a:p>
            <a:r>
              <a:rPr lang="en-IN" dirty="0" smtClean="0"/>
              <a:t>Command :- Pip install </a:t>
            </a:r>
            <a:r>
              <a:rPr lang="en-IN" dirty="0" err="1" smtClean="0"/>
              <a:t>datefinder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dirty="0" smtClean="0"/>
              <a:t>Package Installation</a:t>
            </a:r>
            <a:endParaRPr lang="en-US" dirty="0"/>
          </a:p>
        </p:txBody>
      </p:sp>
      <p:pic>
        <p:nvPicPr>
          <p:cNvPr id="10" name="Picture 9" descr="Screenshot (15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500174"/>
            <a:ext cx="8072430" cy="4540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5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214422"/>
            <a:ext cx="804615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6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285860"/>
            <a:ext cx="804615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28926" y="2714620"/>
            <a:ext cx="8229600" cy="1143000"/>
          </a:xfrm>
        </p:spPr>
        <p:txBody>
          <a:bodyPr/>
          <a:lstStyle/>
          <a:p>
            <a:r>
              <a:rPr lang="en-IN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</TotalTime>
  <Words>137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NATURAL LANGUAGE PROCESSING </vt:lpstr>
      <vt:lpstr>Query</vt:lpstr>
      <vt:lpstr>Technical Aspects</vt:lpstr>
      <vt:lpstr>Solution for the Query</vt:lpstr>
      <vt:lpstr>Package Installation</vt:lpstr>
      <vt:lpstr>Program Code</vt:lpstr>
      <vt:lpstr>Output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RAVINTHIRAN</dc:creator>
  <cp:lastModifiedBy>RAVINTHIRAN</cp:lastModifiedBy>
  <cp:revision>5</cp:revision>
  <dcterms:created xsi:type="dcterms:W3CDTF">2019-10-04T10:37:43Z</dcterms:created>
  <dcterms:modified xsi:type="dcterms:W3CDTF">2019-10-04T11:05:41Z</dcterms:modified>
</cp:coreProperties>
</file>