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4" r:id="rId5"/>
    <p:sldId id="259" r:id="rId6"/>
    <p:sldId id="266" r:id="rId7"/>
    <p:sldId id="261" r:id="rId8"/>
    <p:sldId id="265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F4E063-DE8B-423F-8350-26CAB9335AB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5A42CC-F327-4521-AF40-3258757F6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4E063-DE8B-423F-8350-26CAB9335AB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5A42CC-F327-4521-AF40-3258757F6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4E063-DE8B-423F-8350-26CAB9335AB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5A42CC-F327-4521-AF40-3258757F6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4E063-DE8B-423F-8350-26CAB9335AB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5A42CC-F327-4521-AF40-3258757F6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4E063-DE8B-423F-8350-26CAB9335AB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5A42CC-F327-4521-AF40-3258757F6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4E063-DE8B-423F-8350-26CAB9335AB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5A42CC-F327-4521-AF40-3258757F6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4E063-DE8B-423F-8350-26CAB9335AB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5A42CC-F327-4521-AF40-3258757F6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4E063-DE8B-423F-8350-26CAB9335AB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5A42CC-F327-4521-AF40-3258757F6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4E063-DE8B-423F-8350-26CAB9335AB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5A42CC-F327-4521-AF40-3258757F6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FF4E063-DE8B-423F-8350-26CAB9335AB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5A42CC-F327-4521-AF40-3258757F6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FF4E063-DE8B-423F-8350-26CAB9335AB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5A42CC-F327-4521-AF40-3258757F6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FF4E063-DE8B-423F-8350-26CAB9335AB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95A42CC-F327-4521-AF40-3258757F6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785794"/>
            <a:ext cx="8358246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NATURAL LANGUAGE PROCESSING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2857496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IN" sz="2400" dirty="0" smtClean="0">
                <a:latin typeface="+mj-lt"/>
              </a:rPr>
              <a:t>  HOMEWORK – </a:t>
            </a:r>
            <a:r>
              <a:rPr lang="en-IN" sz="2400" dirty="0" smtClean="0">
                <a:latin typeface="+mj-lt"/>
              </a:rPr>
              <a:t>6</a:t>
            </a:r>
            <a:endParaRPr lang="en-IN" sz="2400" dirty="0" smtClean="0">
              <a:latin typeface="+mj-lt"/>
            </a:endParaRPr>
          </a:p>
          <a:p>
            <a:pPr algn="ctr"/>
            <a:endParaRPr lang="en-IN" sz="2400" dirty="0" smtClean="0">
              <a:latin typeface="+mj-lt"/>
            </a:endParaRPr>
          </a:p>
          <a:p>
            <a:pPr algn="ctr"/>
            <a:r>
              <a:rPr lang="en-IN" sz="2400" dirty="0" smtClean="0">
                <a:latin typeface="+mj-lt"/>
              </a:rPr>
              <a:t>  By </a:t>
            </a:r>
            <a:r>
              <a:rPr lang="en-IN" sz="2400" dirty="0" err="1" smtClean="0">
                <a:latin typeface="+mj-lt"/>
              </a:rPr>
              <a:t>Ravinthiran</a:t>
            </a:r>
            <a:r>
              <a:rPr lang="en-IN" sz="2400" dirty="0" smtClean="0">
                <a:latin typeface="+mj-lt"/>
              </a:rPr>
              <a:t> </a:t>
            </a:r>
            <a:r>
              <a:rPr lang="en-IN" sz="2400" dirty="0" err="1" smtClean="0">
                <a:latin typeface="+mj-lt"/>
              </a:rPr>
              <a:t>Partheepan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think about the application fields of the sentiment analysis. 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Analyze internet comments and detect sarcasm or threats. Try to think about the methods that could solve these types of problems.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Programming Language Used :- </a:t>
            </a:r>
            <a:r>
              <a:rPr lang="en-IN" dirty="0" smtClean="0"/>
              <a:t>R Script</a:t>
            </a:r>
            <a:endParaRPr lang="en-IN" dirty="0" smtClean="0"/>
          </a:p>
          <a:p>
            <a:r>
              <a:rPr lang="en-IN" dirty="0" smtClean="0"/>
              <a:t>Package Used :- </a:t>
            </a:r>
            <a:r>
              <a:rPr lang="en-IN" dirty="0" smtClean="0"/>
              <a:t>R</a:t>
            </a:r>
            <a:r>
              <a:rPr lang="en-IN" dirty="0" smtClean="0"/>
              <a:t> </a:t>
            </a:r>
            <a:r>
              <a:rPr lang="en-IN" dirty="0" smtClean="0"/>
              <a:t>&lt;- </a:t>
            </a:r>
            <a:r>
              <a:rPr lang="en-IN" dirty="0" smtClean="0"/>
              <a:t>“</a:t>
            </a:r>
            <a:r>
              <a:rPr lang="en-IN" dirty="0" err="1" smtClean="0"/>
              <a:t>Sentimentr</a:t>
            </a:r>
            <a:r>
              <a:rPr lang="en-IN" dirty="0" smtClean="0"/>
              <a:t>”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Technical Aspects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sentimentr</a:t>
            </a:r>
            <a:r>
              <a:rPr lang="en-US" dirty="0" smtClean="0"/>
              <a:t> attempts to take into account valence shifters (i.e., </a:t>
            </a:r>
            <a:r>
              <a:rPr lang="en-US" dirty="0" err="1" smtClean="0"/>
              <a:t>negators</a:t>
            </a:r>
            <a:r>
              <a:rPr lang="en-US" dirty="0" smtClean="0"/>
              <a:t>, amplifiers (intensifiers), de-amplifiers (</a:t>
            </a:r>
            <a:r>
              <a:rPr lang="en-US" dirty="0" err="1" smtClean="0"/>
              <a:t>downtoners</a:t>
            </a:r>
            <a:r>
              <a:rPr lang="en-US" dirty="0" smtClean="0"/>
              <a:t>), and adversative conjunctions) while maintaining speed.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sentimentr</a:t>
            </a:r>
            <a:r>
              <a:rPr lang="en-US" dirty="0" smtClean="0"/>
              <a:t> is an augmented dictionary lookup</a:t>
            </a:r>
            <a:r>
              <a:rPr lang="en-US" dirty="0" smtClean="0"/>
              <a:t>.</a:t>
            </a:r>
          </a:p>
          <a:p>
            <a:r>
              <a:rPr lang="en-IN" dirty="0" smtClean="0"/>
              <a:t>Package Installation in R:- “ </a:t>
            </a:r>
            <a:r>
              <a:rPr lang="en-IN" dirty="0" err="1" smtClean="0"/>
              <a:t>install.packages</a:t>
            </a:r>
            <a:r>
              <a:rPr lang="en-IN" dirty="0" smtClean="0"/>
              <a:t>(‘</a:t>
            </a:r>
            <a:r>
              <a:rPr lang="en-IN" dirty="0" err="1" smtClean="0"/>
              <a:t>sentimentr</a:t>
            </a:r>
            <a:r>
              <a:rPr lang="en-IN" dirty="0" smtClean="0"/>
              <a:t>’)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the Package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IN" sz="1800" dirty="0" smtClean="0"/>
              <a:t>I have created three variables named ‘Ravi’ ‘</a:t>
            </a:r>
            <a:r>
              <a:rPr lang="en-IN" sz="1800" dirty="0" err="1" smtClean="0"/>
              <a:t>Suren</a:t>
            </a:r>
            <a:r>
              <a:rPr lang="en-IN" sz="1800" dirty="0" smtClean="0"/>
              <a:t>’</a:t>
            </a:r>
            <a:r>
              <a:rPr lang="en-IN" sz="1800" dirty="0" smtClean="0"/>
              <a:t> ‘</a:t>
            </a:r>
            <a:r>
              <a:rPr lang="en-IN" sz="1800" dirty="0" err="1" smtClean="0"/>
              <a:t>ravi_suren</a:t>
            </a:r>
            <a:r>
              <a:rPr lang="en-IN" sz="1800" dirty="0" smtClean="0"/>
              <a:t>’.</a:t>
            </a:r>
          </a:p>
          <a:p>
            <a:endParaRPr lang="en-IN" sz="1800" dirty="0" smtClean="0"/>
          </a:p>
          <a:p>
            <a:r>
              <a:rPr lang="en-IN" sz="1800" dirty="0" smtClean="0"/>
              <a:t>In the </a:t>
            </a:r>
            <a:r>
              <a:rPr lang="en-IN" sz="1800" dirty="0" err="1" smtClean="0"/>
              <a:t>ravi,suren,ravi_suren</a:t>
            </a:r>
            <a:r>
              <a:rPr lang="en-IN" sz="1800" dirty="0" smtClean="0"/>
              <a:t> entities, I have assigned a string ‘I am a Good person’ %&gt;% </a:t>
            </a:r>
            <a:r>
              <a:rPr lang="en-IN" sz="1800" dirty="0" err="1" smtClean="0"/>
              <a:t>ravi</a:t>
            </a:r>
            <a:r>
              <a:rPr lang="en-IN" sz="1800" dirty="0" smtClean="0"/>
              <a:t> &lt;- c(‘I am a Good Person’), </a:t>
            </a:r>
            <a:r>
              <a:rPr lang="en-IN" sz="1800" dirty="0" err="1" smtClean="0"/>
              <a:t>suren</a:t>
            </a:r>
            <a:r>
              <a:rPr lang="en-IN" sz="1800" dirty="0" smtClean="0"/>
              <a:t> &lt;- c(‘ I know my way out but </a:t>
            </a:r>
            <a:r>
              <a:rPr lang="en-IN" sz="1800" dirty="0" err="1" smtClean="0"/>
              <a:t>i</a:t>
            </a:r>
            <a:r>
              <a:rPr lang="en-IN" sz="1800" dirty="0" smtClean="0"/>
              <a:t> </a:t>
            </a:r>
            <a:r>
              <a:rPr lang="en-IN" sz="1800" dirty="0" err="1" smtClean="0"/>
              <a:t>dont</a:t>
            </a:r>
            <a:r>
              <a:rPr lang="en-IN" sz="1800" dirty="0" smtClean="0"/>
              <a:t> want your advice pal don’t be insane’); </a:t>
            </a:r>
            <a:r>
              <a:rPr lang="en-IN" sz="1800" dirty="0" err="1" smtClean="0"/>
              <a:t>ravi_suren</a:t>
            </a:r>
            <a:r>
              <a:rPr lang="en-IN" sz="1800" dirty="0" smtClean="0"/>
              <a:t>-&lt;c(</a:t>
            </a:r>
            <a:r>
              <a:rPr lang="en-IN" sz="1800" dirty="0" err="1" smtClean="0"/>
              <a:t>Bigil</a:t>
            </a:r>
            <a:r>
              <a:rPr lang="en-IN" sz="1800" dirty="0" smtClean="0"/>
              <a:t> is  a good film’)</a:t>
            </a:r>
          </a:p>
          <a:p>
            <a:endParaRPr lang="en-IN" sz="1800" dirty="0" smtClean="0"/>
          </a:p>
          <a:p>
            <a:r>
              <a:rPr lang="en-IN" sz="1800" dirty="0" smtClean="0"/>
              <a:t>By using </a:t>
            </a:r>
            <a:r>
              <a:rPr lang="en-IN" sz="1800" dirty="0" err="1" smtClean="0"/>
              <a:t>sentimentr</a:t>
            </a:r>
            <a:r>
              <a:rPr lang="en-IN" sz="1800" dirty="0" smtClean="0"/>
              <a:t> package </a:t>
            </a:r>
            <a:r>
              <a:rPr lang="en-IN" sz="1800" dirty="0" err="1" smtClean="0"/>
              <a:t>i</a:t>
            </a:r>
            <a:r>
              <a:rPr lang="en-IN" sz="1800" dirty="0" smtClean="0"/>
              <a:t> have extracted the </a:t>
            </a:r>
            <a:r>
              <a:rPr lang="en-IN" sz="1800" dirty="0" err="1" smtClean="0"/>
              <a:t>sentiment_by</a:t>
            </a:r>
            <a:r>
              <a:rPr lang="en-IN" sz="1800" dirty="0" smtClean="0"/>
              <a:t> words, </a:t>
            </a:r>
            <a:r>
              <a:rPr lang="en-IN" sz="1800" dirty="0" err="1" smtClean="0"/>
              <a:t>Emotion_terms</a:t>
            </a:r>
            <a:r>
              <a:rPr lang="en-IN" sz="1800" dirty="0" smtClean="0"/>
              <a:t> and </a:t>
            </a:r>
            <a:r>
              <a:rPr lang="en-IN" sz="1800" dirty="0" err="1" smtClean="0"/>
              <a:t>Profanity_terms</a:t>
            </a:r>
            <a:r>
              <a:rPr lang="en-IN" sz="1800" dirty="0" smtClean="0"/>
              <a:t>.</a:t>
            </a:r>
          </a:p>
          <a:p>
            <a:endParaRPr lang="en-IN" sz="1800" dirty="0" smtClean="0"/>
          </a:p>
          <a:p>
            <a:r>
              <a:rPr lang="en-IN" sz="1800" dirty="0" err="1" smtClean="0"/>
              <a:t>Sentiment_by</a:t>
            </a:r>
            <a:r>
              <a:rPr lang="en-IN" sz="1800" dirty="0" smtClean="0"/>
              <a:t> &lt;- Analyze the sentence whether it is </a:t>
            </a:r>
            <a:r>
              <a:rPr lang="en-IN" sz="1800" dirty="0" err="1" smtClean="0"/>
              <a:t>postive</a:t>
            </a:r>
            <a:r>
              <a:rPr lang="en-IN" sz="1800" dirty="0" smtClean="0"/>
              <a:t> or negative ratio. For </a:t>
            </a:r>
            <a:r>
              <a:rPr lang="en-IN" sz="1800" dirty="0" err="1" smtClean="0"/>
              <a:t>eg</a:t>
            </a:r>
            <a:r>
              <a:rPr lang="en-IN" sz="1800" dirty="0" smtClean="0"/>
              <a:t>: 0.3357(Pos+)</a:t>
            </a:r>
          </a:p>
          <a:p>
            <a:endParaRPr lang="en-IN" sz="1800" dirty="0" smtClean="0"/>
          </a:p>
          <a:p>
            <a:r>
              <a:rPr lang="en-IN" sz="1800" dirty="0" err="1" smtClean="0"/>
              <a:t>Emotion_terms</a:t>
            </a:r>
            <a:r>
              <a:rPr lang="en-IN" sz="1800" dirty="0" smtClean="0"/>
              <a:t> &lt;- Analyze the sentence with characteristics of words in a sentence(for </a:t>
            </a:r>
            <a:r>
              <a:rPr lang="en-IN" sz="1800" dirty="0" err="1" smtClean="0"/>
              <a:t>eg:Joy,Fear,Anticipation,Element_id</a:t>
            </a:r>
            <a:r>
              <a:rPr lang="en-IN" sz="1800" dirty="0" smtClean="0"/>
              <a:t>).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for the Query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8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481138"/>
            <a:ext cx="8046155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6" name="Content Placeholder 5" descr="Screenshot (185).png"/>
          <p:cNvPicPr>
            <a:picLocks noGrp="1" noChangeAspect="1"/>
          </p:cNvPicPr>
          <p:nvPr>
            <p:ph idx="1"/>
          </p:nvPr>
        </p:nvPicPr>
        <p:blipFill>
          <a:blip r:embed="rId2"/>
          <a:srcRect r="1168" b="60119"/>
          <a:stretch>
            <a:fillRect/>
          </a:stretch>
        </p:blipFill>
        <p:spPr>
          <a:xfrm>
            <a:off x="1" y="1071546"/>
            <a:ext cx="9144000" cy="45720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85).png"/>
          <p:cNvPicPr>
            <a:picLocks noGrp="1" noChangeAspect="1"/>
          </p:cNvPicPr>
          <p:nvPr>
            <p:ph idx="1"/>
          </p:nvPr>
        </p:nvPicPr>
        <p:blipFill>
          <a:blip r:embed="rId2"/>
          <a:srcRect t="57760" r="2627" b="15814"/>
          <a:stretch>
            <a:fillRect/>
          </a:stretch>
        </p:blipFill>
        <p:spPr>
          <a:xfrm>
            <a:off x="0" y="1428736"/>
            <a:ext cx="9144000" cy="385765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28926" y="2714620"/>
            <a:ext cx="8229600" cy="1143000"/>
          </a:xfrm>
        </p:spPr>
        <p:txBody>
          <a:bodyPr/>
          <a:lstStyle/>
          <a:p>
            <a:r>
              <a:rPr lang="en-IN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</TotalTime>
  <Words>219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NATURAL LANGUAGE PROCESSING </vt:lpstr>
      <vt:lpstr>Query</vt:lpstr>
      <vt:lpstr>Technical Aspects</vt:lpstr>
      <vt:lpstr>About the Package</vt:lpstr>
      <vt:lpstr>Solution for the Query</vt:lpstr>
      <vt:lpstr>Program Code</vt:lpstr>
      <vt:lpstr>Output</vt:lpstr>
      <vt:lpstr>Output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RAVINTHIRAN</dc:creator>
  <cp:lastModifiedBy>RAVINTHIRAN</cp:lastModifiedBy>
  <cp:revision>10</cp:revision>
  <dcterms:created xsi:type="dcterms:W3CDTF">2019-10-04T10:37:43Z</dcterms:created>
  <dcterms:modified xsi:type="dcterms:W3CDTF">2019-10-19T14:44:26Z</dcterms:modified>
</cp:coreProperties>
</file>