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5" r:id="rId8"/>
    <p:sldId id="266" r:id="rId9"/>
    <p:sldId id="267" r:id="rId10"/>
    <p:sldId id="269" r:id="rId11"/>
    <p:sldId id="268" r:id="rId12"/>
    <p:sldId id="270" r:id="rId13"/>
    <p:sldId id="274" r:id="rId14"/>
    <p:sldId id="275" r:id="rId15"/>
    <p:sldId id="276" r:id="rId16"/>
    <p:sldId id="277" r:id="rId17"/>
    <p:sldId id="278" r:id="rId18"/>
    <p:sldId id="279" r:id="rId19"/>
    <p:sldId id="280" r:id="rId20"/>
    <p:sldId id="26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FF4E063-DE8B-423F-8350-26CAB9335AB4}" type="datetimeFigureOut">
              <a:rPr lang="en-US" smtClean="0"/>
              <a:pPr/>
              <a:t>11/27/2019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95A42CC-F327-4521-AF40-3258757F65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F4E063-DE8B-423F-8350-26CAB9335AB4}" type="datetimeFigureOut">
              <a:rPr lang="en-US" smtClean="0"/>
              <a:pPr/>
              <a:t>11/27/2019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95A42CC-F327-4521-AF40-3258757F65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F4E063-DE8B-423F-8350-26CAB9335AB4}" type="datetimeFigureOut">
              <a:rPr lang="en-US" smtClean="0"/>
              <a:pPr/>
              <a:t>11/27/2019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95A42CC-F327-4521-AF40-3258757F65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F4E063-DE8B-423F-8350-26CAB9335AB4}" type="datetimeFigureOut">
              <a:rPr lang="en-US" smtClean="0"/>
              <a:pPr/>
              <a:t>11/27/2019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95A42CC-F327-4521-AF40-3258757F6566}"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FF4E063-DE8B-423F-8350-26CAB9335AB4}" type="datetimeFigureOut">
              <a:rPr lang="en-US" smtClean="0"/>
              <a:pPr/>
              <a:t>11/27/2019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95A42CC-F327-4521-AF40-3258757F6566}"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FF4E063-DE8B-423F-8350-26CAB9335AB4}" type="datetimeFigureOut">
              <a:rPr lang="en-US" smtClean="0"/>
              <a:pPr/>
              <a:t>11/27/2019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95A42CC-F327-4521-AF40-3258757F6566}"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FF4E063-DE8B-423F-8350-26CAB9335AB4}" type="datetimeFigureOut">
              <a:rPr lang="en-US" smtClean="0"/>
              <a:pPr/>
              <a:t>11/27/2019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95A42CC-F327-4521-AF40-3258757F656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FF4E063-DE8B-423F-8350-26CAB9335AB4}" type="datetimeFigureOut">
              <a:rPr lang="en-US" smtClean="0"/>
              <a:pPr/>
              <a:t>11/27/2019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95A42CC-F327-4521-AF40-3258757F6566}"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FF4E063-DE8B-423F-8350-26CAB9335AB4}" type="datetimeFigureOut">
              <a:rPr lang="en-US" smtClean="0"/>
              <a:pPr/>
              <a:t>11/27/2019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95A42CC-F327-4521-AF40-3258757F65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FF4E063-DE8B-423F-8350-26CAB9335AB4}" type="datetimeFigureOut">
              <a:rPr lang="en-US" smtClean="0"/>
              <a:pPr/>
              <a:t>11/27/2019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95A42CC-F327-4521-AF40-3258757F656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FF4E063-DE8B-423F-8350-26CAB9335AB4}" type="datetimeFigureOut">
              <a:rPr lang="en-US" smtClean="0"/>
              <a:pPr/>
              <a:t>11/27/2019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95A42CC-F327-4521-AF40-3258757F6566}"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FF4E063-DE8B-423F-8350-26CAB9335AB4}" type="datetimeFigureOut">
              <a:rPr lang="en-US" smtClean="0"/>
              <a:pPr/>
              <a:t>11/27/2019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95A42CC-F327-4521-AF40-3258757F65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785794"/>
            <a:ext cx="8358246" cy="1470025"/>
          </a:xfrm>
        </p:spPr>
        <p:txBody>
          <a:bodyPr>
            <a:normAutofit fontScale="90000"/>
          </a:bodyPr>
          <a:lstStyle/>
          <a:p>
            <a:pPr algn="ctr"/>
            <a:r>
              <a:rPr lang="en-IN" dirty="0" smtClean="0"/>
              <a:t>NATURAL LANGUAGE PROCESSING </a:t>
            </a:r>
            <a:endParaRPr lang="en-US" dirty="0"/>
          </a:p>
        </p:txBody>
      </p:sp>
      <p:sp>
        <p:nvSpPr>
          <p:cNvPr id="3" name="Subtitle 2"/>
          <p:cNvSpPr>
            <a:spLocks noGrp="1"/>
          </p:cNvSpPr>
          <p:nvPr>
            <p:ph type="subTitle" idx="1"/>
          </p:nvPr>
        </p:nvSpPr>
        <p:spPr>
          <a:xfrm>
            <a:off x="1285852" y="2857496"/>
            <a:ext cx="6400800" cy="1752600"/>
          </a:xfrm>
        </p:spPr>
        <p:txBody>
          <a:bodyPr>
            <a:normAutofit/>
          </a:bodyPr>
          <a:lstStyle/>
          <a:p>
            <a:pPr algn="ctr"/>
            <a:r>
              <a:rPr lang="en-IN" sz="2400" dirty="0" smtClean="0">
                <a:latin typeface="+mj-lt"/>
              </a:rPr>
              <a:t>  HOMEWORK </a:t>
            </a:r>
          </a:p>
          <a:p>
            <a:pPr algn="ctr"/>
            <a:endParaRPr lang="en-IN" sz="2400" dirty="0" smtClean="0">
              <a:latin typeface="+mj-lt"/>
            </a:endParaRPr>
          </a:p>
          <a:p>
            <a:pPr algn="ctr"/>
            <a:r>
              <a:rPr lang="en-IN" sz="2400" dirty="0" smtClean="0">
                <a:latin typeface="+mj-lt"/>
              </a:rPr>
              <a:t>  By </a:t>
            </a:r>
            <a:r>
              <a:rPr lang="en-IN" sz="2400" dirty="0" err="1" smtClean="0">
                <a:latin typeface="+mj-lt"/>
              </a:rPr>
              <a:t>Ravinthiran</a:t>
            </a:r>
            <a:r>
              <a:rPr lang="en-IN" sz="2400" dirty="0" smtClean="0">
                <a:latin typeface="+mj-lt"/>
              </a:rPr>
              <a:t> </a:t>
            </a:r>
            <a:r>
              <a:rPr lang="en-IN" sz="2400" dirty="0" err="1" smtClean="0">
                <a:latin typeface="+mj-lt"/>
              </a:rPr>
              <a:t>Partheepan</a:t>
            </a:r>
            <a:endParaRPr lang="en-US" sz="2400"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object 3"/>
          <p:cNvSpPr txBox="1">
            <a:spLocks noGrp="1"/>
          </p:cNvSpPr>
          <p:nvPr>
            <p:ph type="title"/>
          </p:nvPr>
        </p:nvSpPr>
        <p:spPr>
          <a:xfrm>
            <a:off x="198597" y="261874"/>
            <a:ext cx="7516675" cy="439864"/>
          </a:xfrm>
          <a:prstGeom prst="rect">
            <a:avLst/>
          </a:prstGeom>
        </p:spPr>
        <p:txBody>
          <a:bodyPr vert="horz" wrap="square" lIns="0" tIns="16510" rIns="0" bIns="0" rtlCol="0">
            <a:spAutoFit/>
          </a:bodyPr>
          <a:lstStyle/>
          <a:p>
            <a:pPr marL="12700">
              <a:lnSpc>
                <a:spcPct val="100000"/>
              </a:lnSpc>
              <a:spcBef>
                <a:spcPts val="130"/>
              </a:spcBef>
            </a:pPr>
            <a:r>
              <a:rPr sz="2750" spc="-150" dirty="0">
                <a:solidFill>
                  <a:schemeClr val="bg1"/>
                </a:solidFill>
              </a:rPr>
              <a:t>Abstractive </a:t>
            </a:r>
            <a:r>
              <a:rPr sz="2750" spc="370" dirty="0">
                <a:solidFill>
                  <a:schemeClr val="bg1"/>
                </a:solidFill>
              </a:rPr>
              <a:t>–</a:t>
            </a:r>
            <a:r>
              <a:rPr sz="2750" spc="-200" dirty="0">
                <a:solidFill>
                  <a:schemeClr val="bg1"/>
                </a:solidFill>
              </a:rPr>
              <a:t> </a:t>
            </a:r>
            <a:r>
              <a:rPr sz="2750" spc="-160" dirty="0">
                <a:solidFill>
                  <a:schemeClr val="bg1"/>
                </a:solidFill>
              </a:rPr>
              <a:t>Sequence </a:t>
            </a:r>
            <a:r>
              <a:rPr sz="2750" spc="-95" dirty="0">
                <a:solidFill>
                  <a:schemeClr val="bg1"/>
                </a:solidFill>
              </a:rPr>
              <a:t>to </a:t>
            </a:r>
            <a:r>
              <a:rPr sz="2750" spc="-160" dirty="0">
                <a:solidFill>
                  <a:schemeClr val="bg1"/>
                </a:solidFill>
              </a:rPr>
              <a:t>Sequence </a:t>
            </a:r>
            <a:r>
              <a:rPr sz="2750" spc="-40" dirty="0">
                <a:solidFill>
                  <a:schemeClr val="bg1"/>
                </a:solidFill>
              </a:rPr>
              <a:t>Method</a:t>
            </a:r>
            <a:endParaRPr sz="2750">
              <a:solidFill>
                <a:schemeClr val="bg1"/>
              </a:solidFill>
            </a:endParaRPr>
          </a:p>
        </p:txBody>
      </p:sp>
      <p:sp>
        <p:nvSpPr>
          <p:cNvPr id="9" name="object 9"/>
          <p:cNvSpPr txBox="1"/>
          <p:nvPr/>
        </p:nvSpPr>
        <p:spPr>
          <a:xfrm>
            <a:off x="5286380" y="857232"/>
            <a:ext cx="3538061" cy="2712023"/>
          </a:xfrm>
          <a:prstGeom prst="rect">
            <a:avLst/>
          </a:prstGeom>
        </p:spPr>
        <p:txBody>
          <a:bodyPr vert="horz" wrap="square" lIns="0" tIns="120014" rIns="0" bIns="0" rtlCol="0">
            <a:spAutoFit/>
          </a:bodyPr>
          <a:lstStyle/>
          <a:p>
            <a:pPr marL="13335">
              <a:lnSpc>
                <a:spcPct val="100000"/>
              </a:lnSpc>
              <a:spcBef>
                <a:spcPts val="944"/>
              </a:spcBef>
            </a:pPr>
            <a:r>
              <a:rPr sz="1800" b="1" spc="-75" dirty="0">
                <a:solidFill>
                  <a:schemeClr val="bg1"/>
                </a:solidFill>
                <a:latin typeface="Trebuchet MS"/>
                <a:cs typeface="Trebuchet MS"/>
              </a:rPr>
              <a:t>Pros</a:t>
            </a:r>
            <a:endParaRPr sz="1800">
              <a:solidFill>
                <a:schemeClr val="bg1"/>
              </a:solidFill>
              <a:latin typeface="Trebuchet MS"/>
              <a:cs typeface="Trebuchet MS"/>
            </a:endParaRPr>
          </a:p>
          <a:p>
            <a:pPr marL="298450" marR="5080" indent="-285750">
              <a:lnSpc>
                <a:spcPct val="100800"/>
              </a:lnSpc>
              <a:spcBef>
                <a:spcPts val="835"/>
              </a:spcBef>
              <a:buFont typeface="Arial"/>
              <a:buChar char="•"/>
              <a:tabLst>
                <a:tab pos="298450" algn="l"/>
                <a:tab pos="299085" algn="l"/>
              </a:tabLst>
            </a:pPr>
            <a:r>
              <a:rPr sz="1800" spc="-55" dirty="0">
                <a:solidFill>
                  <a:schemeClr val="bg1"/>
                </a:solidFill>
                <a:latin typeface="Trebuchet MS"/>
                <a:cs typeface="Trebuchet MS"/>
              </a:rPr>
              <a:t>Work</a:t>
            </a:r>
            <a:r>
              <a:rPr sz="1800" spc="-90" dirty="0">
                <a:solidFill>
                  <a:schemeClr val="bg1"/>
                </a:solidFill>
                <a:latin typeface="Trebuchet MS"/>
                <a:cs typeface="Trebuchet MS"/>
              </a:rPr>
              <a:t> </a:t>
            </a:r>
            <a:r>
              <a:rPr sz="1800" spc="-55" dirty="0">
                <a:solidFill>
                  <a:schemeClr val="bg1"/>
                </a:solidFill>
                <a:latin typeface="Trebuchet MS"/>
                <a:cs typeface="Trebuchet MS"/>
              </a:rPr>
              <a:t>in</a:t>
            </a:r>
            <a:r>
              <a:rPr sz="1800" spc="-220" dirty="0">
                <a:solidFill>
                  <a:schemeClr val="bg1"/>
                </a:solidFill>
                <a:latin typeface="Trebuchet MS"/>
                <a:cs typeface="Trebuchet MS"/>
              </a:rPr>
              <a:t> </a:t>
            </a:r>
            <a:r>
              <a:rPr sz="1800" spc="-85" dirty="0">
                <a:solidFill>
                  <a:schemeClr val="bg1"/>
                </a:solidFill>
                <a:latin typeface="Trebuchet MS"/>
                <a:cs typeface="Trebuchet MS"/>
              </a:rPr>
              <a:t>abstractive</a:t>
            </a:r>
            <a:r>
              <a:rPr sz="1800" spc="-210" dirty="0">
                <a:solidFill>
                  <a:schemeClr val="bg1"/>
                </a:solidFill>
                <a:latin typeface="Trebuchet MS"/>
                <a:cs typeface="Trebuchet MS"/>
              </a:rPr>
              <a:t> </a:t>
            </a:r>
            <a:r>
              <a:rPr sz="1800" spc="-85" dirty="0">
                <a:solidFill>
                  <a:schemeClr val="bg1"/>
                </a:solidFill>
                <a:latin typeface="Trebuchet MS"/>
                <a:cs typeface="Trebuchet MS"/>
              </a:rPr>
              <a:t>sense,</a:t>
            </a:r>
            <a:r>
              <a:rPr sz="1800" spc="-165" dirty="0">
                <a:solidFill>
                  <a:schemeClr val="bg1"/>
                </a:solidFill>
                <a:latin typeface="Trebuchet MS"/>
                <a:cs typeface="Trebuchet MS"/>
              </a:rPr>
              <a:t> </a:t>
            </a:r>
            <a:r>
              <a:rPr sz="1800" spc="-80" dirty="0">
                <a:solidFill>
                  <a:schemeClr val="bg1"/>
                </a:solidFill>
                <a:latin typeface="Trebuchet MS"/>
                <a:cs typeface="Trebuchet MS"/>
              </a:rPr>
              <a:t>performs</a:t>
            </a:r>
            <a:r>
              <a:rPr sz="1800" spc="-50" dirty="0">
                <a:solidFill>
                  <a:schemeClr val="bg1"/>
                </a:solidFill>
                <a:latin typeface="Trebuchet MS"/>
                <a:cs typeface="Trebuchet MS"/>
              </a:rPr>
              <a:t> </a:t>
            </a:r>
            <a:r>
              <a:rPr sz="1800" spc="-70" dirty="0">
                <a:solidFill>
                  <a:schemeClr val="bg1"/>
                </a:solidFill>
                <a:latin typeface="Trebuchet MS"/>
                <a:cs typeface="Trebuchet MS"/>
              </a:rPr>
              <a:t>similar</a:t>
            </a:r>
            <a:r>
              <a:rPr sz="1800" spc="-200" dirty="0">
                <a:solidFill>
                  <a:schemeClr val="bg1"/>
                </a:solidFill>
                <a:latin typeface="Trebuchet MS"/>
                <a:cs typeface="Trebuchet MS"/>
              </a:rPr>
              <a:t> </a:t>
            </a:r>
            <a:r>
              <a:rPr sz="1800" spc="-65" dirty="0">
                <a:solidFill>
                  <a:schemeClr val="bg1"/>
                </a:solidFill>
                <a:latin typeface="Trebuchet MS"/>
                <a:cs typeface="Trebuchet MS"/>
              </a:rPr>
              <a:t>to</a:t>
            </a:r>
            <a:r>
              <a:rPr sz="1800" spc="-220" dirty="0">
                <a:solidFill>
                  <a:schemeClr val="bg1"/>
                </a:solidFill>
                <a:latin typeface="Trebuchet MS"/>
                <a:cs typeface="Trebuchet MS"/>
              </a:rPr>
              <a:t> </a:t>
            </a:r>
            <a:r>
              <a:rPr sz="1800" spc="-85" dirty="0">
                <a:solidFill>
                  <a:schemeClr val="bg1"/>
                </a:solidFill>
                <a:latin typeface="Trebuchet MS"/>
                <a:cs typeface="Trebuchet MS"/>
              </a:rPr>
              <a:t>a  </a:t>
            </a:r>
            <a:r>
              <a:rPr sz="1800" spc="-65" dirty="0">
                <a:solidFill>
                  <a:schemeClr val="bg1"/>
                </a:solidFill>
                <a:latin typeface="Trebuchet MS"/>
                <a:cs typeface="Trebuchet MS"/>
              </a:rPr>
              <a:t>human.</a:t>
            </a:r>
            <a:endParaRPr sz="1800">
              <a:solidFill>
                <a:schemeClr val="bg1"/>
              </a:solidFill>
              <a:latin typeface="Trebuchet MS"/>
              <a:cs typeface="Trebuchet MS"/>
            </a:endParaRPr>
          </a:p>
          <a:p>
            <a:pPr marL="298450" indent="-285750">
              <a:lnSpc>
                <a:spcPct val="100000"/>
              </a:lnSpc>
              <a:spcBef>
                <a:spcPts val="20"/>
              </a:spcBef>
              <a:buFont typeface="Arial"/>
              <a:buChar char="•"/>
              <a:tabLst>
                <a:tab pos="298450" algn="l"/>
                <a:tab pos="299085" algn="l"/>
              </a:tabLst>
            </a:pPr>
            <a:r>
              <a:rPr sz="1800" spc="-60" dirty="0">
                <a:solidFill>
                  <a:schemeClr val="bg1"/>
                </a:solidFill>
                <a:latin typeface="Trebuchet MS"/>
                <a:cs typeface="Trebuchet MS"/>
              </a:rPr>
              <a:t>Based </a:t>
            </a:r>
            <a:r>
              <a:rPr sz="1800" spc="-20" dirty="0">
                <a:solidFill>
                  <a:schemeClr val="bg1"/>
                </a:solidFill>
                <a:latin typeface="Trebuchet MS"/>
                <a:cs typeface="Trebuchet MS"/>
              </a:rPr>
              <a:t>on </a:t>
            </a:r>
            <a:r>
              <a:rPr sz="1800" spc="-65" dirty="0">
                <a:solidFill>
                  <a:schemeClr val="bg1"/>
                </a:solidFill>
                <a:latin typeface="Trebuchet MS"/>
                <a:cs typeface="Trebuchet MS"/>
              </a:rPr>
              <a:t>machine</a:t>
            </a:r>
            <a:r>
              <a:rPr sz="1800" spc="-430" dirty="0">
                <a:solidFill>
                  <a:schemeClr val="bg1"/>
                </a:solidFill>
                <a:latin typeface="Trebuchet MS"/>
                <a:cs typeface="Trebuchet MS"/>
              </a:rPr>
              <a:t> </a:t>
            </a:r>
            <a:r>
              <a:rPr sz="1800" spc="-60" dirty="0">
                <a:solidFill>
                  <a:schemeClr val="bg1"/>
                </a:solidFill>
                <a:latin typeface="Trebuchet MS"/>
                <a:cs typeface="Trebuchet MS"/>
              </a:rPr>
              <a:t>learning</a:t>
            </a:r>
            <a:endParaRPr sz="1800">
              <a:solidFill>
                <a:schemeClr val="bg1"/>
              </a:solidFill>
              <a:latin typeface="Trebuchet MS"/>
              <a:cs typeface="Trebuchet MS"/>
            </a:endParaRPr>
          </a:p>
          <a:p>
            <a:pPr marL="298450" indent="-285750">
              <a:lnSpc>
                <a:spcPct val="100000"/>
              </a:lnSpc>
              <a:spcBef>
                <a:spcPts val="15"/>
              </a:spcBef>
              <a:buFont typeface="Arial"/>
              <a:buChar char="•"/>
              <a:tabLst>
                <a:tab pos="298450" algn="l"/>
                <a:tab pos="299085" algn="l"/>
              </a:tabLst>
            </a:pPr>
            <a:r>
              <a:rPr sz="1800" spc="-70" dirty="0">
                <a:solidFill>
                  <a:schemeClr val="bg1"/>
                </a:solidFill>
                <a:latin typeface="Trebuchet MS"/>
                <a:cs typeface="Trebuchet MS"/>
              </a:rPr>
              <a:t>optimization</a:t>
            </a:r>
            <a:r>
              <a:rPr sz="1800" spc="-270" dirty="0">
                <a:solidFill>
                  <a:schemeClr val="bg1"/>
                </a:solidFill>
                <a:latin typeface="Trebuchet MS"/>
                <a:cs typeface="Trebuchet MS"/>
              </a:rPr>
              <a:t> </a:t>
            </a:r>
            <a:r>
              <a:rPr sz="1800" spc="-95" dirty="0">
                <a:solidFill>
                  <a:schemeClr val="bg1"/>
                </a:solidFill>
                <a:latin typeface="Trebuchet MS"/>
                <a:cs typeface="Trebuchet MS"/>
              </a:rPr>
              <a:t>accuracy</a:t>
            </a:r>
            <a:r>
              <a:rPr sz="1800" spc="-310" dirty="0">
                <a:solidFill>
                  <a:schemeClr val="bg1"/>
                </a:solidFill>
                <a:latin typeface="Trebuchet MS"/>
                <a:cs typeface="Trebuchet MS"/>
              </a:rPr>
              <a:t> </a:t>
            </a:r>
            <a:r>
              <a:rPr sz="1800" spc="-80" dirty="0">
                <a:solidFill>
                  <a:schemeClr val="bg1"/>
                </a:solidFill>
                <a:latin typeface="Trebuchet MS"/>
                <a:cs typeface="Trebuchet MS"/>
              </a:rPr>
              <a:t>can</a:t>
            </a:r>
            <a:r>
              <a:rPr sz="1800" spc="-145" dirty="0">
                <a:solidFill>
                  <a:schemeClr val="bg1"/>
                </a:solidFill>
                <a:latin typeface="Trebuchet MS"/>
                <a:cs typeface="Trebuchet MS"/>
              </a:rPr>
              <a:t> </a:t>
            </a:r>
            <a:r>
              <a:rPr sz="1800" spc="-60" dirty="0">
                <a:solidFill>
                  <a:schemeClr val="bg1"/>
                </a:solidFill>
                <a:latin typeface="Trebuchet MS"/>
                <a:cs typeface="Trebuchet MS"/>
              </a:rPr>
              <a:t>be</a:t>
            </a:r>
            <a:r>
              <a:rPr sz="1800" spc="-160" dirty="0">
                <a:solidFill>
                  <a:schemeClr val="bg1"/>
                </a:solidFill>
                <a:latin typeface="Trebuchet MS"/>
                <a:cs typeface="Trebuchet MS"/>
              </a:rPr>
              <a:t> </a:t>
            </a:r>
            <a:r>
              <a:rPr sz="1800" spc="-75" dirty="0">
                <a:solidFill>
                  <a:schemeClr val="bg1"/>
                </a:solidFill>
                <a:latin typeface="Trebuchet MS"/>
                <a:cs typeface="Trebuchet MS"/>
              </a:rPr>
              <a:t>improved.</a:t>
            </a:r>
            <a:endParaRPr sz="1800">
              <a:solidFill>
                <a:schemeClr val="bg1"/>
              </a:solidFill>
              <a:latin typeface="Trebuchet MS"/>
              <a:cs typeface="Trebuchet MS"/>
            </a:endParaRPr>
          </a:p>
          <a:p>
            <a:pPr marL="298450" marR="704215" indent="-285750">
              <a:lnSpc>
                <a:spcPts val="2100"/>
              </a:lnSpc>
              <a:spcBef>
                <a:spcPts val="140"/>
              </a:spcBef>
              <a:buFont typeface="Arial"/>
              <a:buChar char="•"/>
              <a:tabLst>
                <a:tab pos="298450" algn="l"/>
                <a:tab pos="299085" algn="l"/>
              </a:tabLst>
            </a:pPr>
            <a:r>
              <a:rPr sz="1800" spc="-65" dirty="0">
                <a:solidFill>
                  <a:schemeClr val="bg1"/>
                </a:solidFill>
                <a:latin typeface="Trebuchet MS"/>
                <a:cs typeface="Trebuchet MS"/>
              </a:rPr>
              <a:t>Same</a:t>
            </a:r>
            <a:r>
              <a:rPr sz="1800" spc="-170" dirty="0">
                <a:solidFill>
                  <a:schemeClr val="bg1"/>
                </a:solidFill>
                <a:latin typeface="Trebuchet MS"/>
                <a:cs typeface="Trebuchet MS"/>
              </a:rPr>
              <a:t> </a:t>
            </a:r>
            <a:r>
              <a:rPr sz="1800" spc="-70" dirty="0">
                <a:solidFill>
                  <a:schemeClr val="bg1"/>
                </a:solidFill>
                <a:latin typeface="Trebuchet MS"/>
                <a:cs typeface="Trebuchet MS"/>
              </a:rPr>
              <a:t>network</a:t>
            </a:r>
            <a:r>
              <a:rPr sz="1800" spc="-165" dirty="0">
                <a:solidFill>
                  <a:schemeClr val="bg1"/>
                </a:solidFill>
                <a:latin typeface="Trebuchet MS"/>
                <a:cs typeface="Trebuchet MS"/>
              </a:rPr>
              <a:t> </a:t>
            </a:r>
            <a:r>
              <a:rPr sz="1800" spc="-80" dirty="0">
                <a:solidFill>
                  <a:schemeClr val="bg1"/>
                </a:solidFill>
                <a:latin typeface="Trebuchet MS"/>
                <a:cs typeface="Trebuchet MS"/>
              </a:rPr>
              <a:t>can</a:t>
            </a:r>
            <a:r>
              <a:rPr sz="1800" spc="-145" dirty="0">
                <a:solidFill>
                  <a:schemeClr val="bg1"/>
                </a:solidFill>
                <a:latin typeface="Trebuchet MS"/>
                <a:cs typeface="Trebuchet MS"/>
              </a:rPr>
              <a:t> </a:t>
            </a:r>
            <a:r>
              <a:rPr sz="1800" spc="-70" dirty="0">
                <a:solidFill>
                  <a:schemeClr val="bg1"/>
                </a:solidFill>
                <a:latin typeface="Trebuchet MS"/>
                <a:cs typeface="Trebuchet MS"/>
              </a:rPr>
              <a:t>trained</a:t>
            </a:r>
            <a:r>
              <a:rPr sz="1800" spc="-290" dirty="0">
                <a:solidFill>
                  <a:schemeClr val="bg1"/>
                </a:solidFill>
                <a:latin typeface="Trebuchet MS"/>
                <a:cs typeface="Trebuchet MS"/>
              </a:rPr>
              <a:t> </a:t>
            </a:r>
            <a:r>
              <a:rPr sz="1800" spc="-95" dirty="0">
                <a:solidFill>
                  <a:schemeClr val="bg1"/>
                </a:solidFill>
                <a:latin typeface="Trebuchet MS"/>
                <a:cs typeface="Trebuchet MS"/>
              </a:rPr>
              <a:t>for</a:t>
            </a:r>
            <a:r>
              <a:rPr sz="1800" spc="-50" dirty="0">
                <a:solidFill>
                  <a:schemeClr val="bg1"/>
                </a:solidFill>
                <a:latin typeface="Trebuchet MS"/>
                <a:cs typeface="Trebuchet MS"/>
              </a:rPr>
              <a:t> any</a:t>
            </a:r>
            <a:r>
              <a:rPr sz="1800" spc="-240" dirty="0">
                <a:solidFill>
                  <a:schemeClr val="bg1"/>
                </a:solidFill>
                <a:latin typeface="Trebuchet MS"/>
                <a:cs typeface="Trebuchet MS"/>
              </a:rPr>
              <a:t> </a:t>
            </a:r>
            <a:r>
              <a:rPr sz="1800" spc="-60" dirty="0">
                <a:solidFill>
                  <a:schemeClr val="bg1"/>
                </a:solidFill>
                <a:latin typeface="Trebuchet MS"/>
                <a:cs typeface="Trebuchet MS"/>
              </a:rPr>
              <a:t>other  language </a:t>
            </a:r>
            <a:r>
              <a:rPr sz="1800" spc="-35" dirty="0">
                <a:solidFill>
                  <a:schemeClr val="bg1"/>
                </a:solidFill>
                <a:latin typeface="Trebuchet MS"/>
                <a:cs typeface="Trebuchet MS"/>
              </a:rPr>
              <a:t>or</a:t>
            </a:r>
            <a:r>
              <a:rPr sz="1800" spc="-340" dirty="0">
                <a:solidFill>
                  <a:schemeClr val="bg1"/>
                </a:solidFill>
                <a:latin typeface="Trebuchet MS"/>
                <a:cs typeface="Trebuchet MS"/>
              </a:rPr>
              <a:t> </a:t>
            </a:r>
            <a:r>
              <a:rPr sz="1800" spc="-95" dirty="0">
                <a:solidFill>
                  <a:schemeClr val="bg1"/>
                </a:solidFill>
                <a:latin typeface="Trebuchet MS"/>
                <a:cs typeface="Trebuchet MS"/>
              </a:rPr>
              <a:t>for </a:t>
            </a:r>
            <a:r>
              <a:rPr sz="1800" spc="-65" dirty="0">
                <a:solidFill>
                  <a:schemeClr val="bg1"/>
                </a:solidFill>
                <a:latin typeface="Trebuchet MS"/>
                <a:cs typeface="Trebuchet MS"/>
              </a:rPr>
              <a:t>translation</a:t>
            </a:r>
            <a:endParaRPr sz="1800">
              <a:solidFill>
                <a:schemeClr val="bg1"/>
              </a:solidFill>
              <a:latin typeface="Trebuchet MS"/>
              <a:cs typeface="Trebuchet MS"/>
            </a:endParaRPr>
          </a:p>
        </p:txBody>
      </p:sp>
      <p:sp>
        <p:nvSpPr>
          <p:cNvPr id="10" name="object 10"/>
          <p:cNvSpPr txBox="1"/>
          <p:nvPr/>
        </p:nvSpPr>
        <p:spPr>
          <a:xfrm>
            <a:off x="5286380" y="3714752"/>
            <a:ext cx="1580880" cy="579646"/>
          </a:xfrm>
          <a:prstGeom prst="rect">
            <a:avLst/>
          </a:prstGeom>
        </p:spPr>
        <p:txBody>
          <a:bodyPr vert="horz" wrap="square" lIns="0" tIns="12700" rIns="0" bIns="0" rtlCol="0">
            <a:spAutoFit/>
          </a:bodyPr>
          <a:lstStyle/>
          <a:p>
            <a:pPr marL="12700">
              <a:lnSpc>
                <a:spcPct val="100000"/>
              </a:lnSpc>
              <a:spcBef>
                <a:spcPts val="100"/>
              </a:spcBef>
            </a:pPr>
            <a:r>
              <a:rPr sz="1800" b="1" spc="-100" smtClean="0">
                <a:solidFill>
                  <a:schemeClr val="bg1"/>
                </a:solidFill>
                <a:latin typeface="Trebuchet MS"/>
                <a:cs typeface="Trebuchet MS"/>
              </a:rPr>
              <a:t>Limitations</a:t>
            </a:r>
            <a:endParaRPr lang="en-IN" sz="1800" b="1" spc="-100" dirty="0" smtClean="0">
              <a:solidFill>
                <a:schemeClr val="bg1"/>
              </a:solidFill>
              <a:latin typeface="Trebuchet MS"/>
              <a:cs typeface="Trebuchet MS"/>
            </a:endParaRPr>
          </a:p>
          <a:p>
            <a:pPr marL="12700">
              <a:lnSpc>
                <a:spcPct val="100000"/>
              </a:lnSpc>
              <a:spcBef>
                <a:spcPts val="100"/>
              </a:spcBef>
            </a:pPr>
            <a:endParaRPr sz="1800">
              <a:solidFill>
                <a:schemeClr val="bg1"/>
              </a:solidFill>
              <a:latin typeface="Trebuchet MS"/>
              <a:cs typeface="Trebuchet MS"/>
            </a:endParaRPr>
          </a:p>
        </p:txBody>
      </p:sp>
      <p:sp>
        <p:nvSpPr>
          <p:cNvPr id="11" name="object 11"/>
          <p:cNvSpPr txBox="1"/>
          <p:nvPr/>
        </p:nvSpPr>
        <p:spPr>
          <a:xfrm>
            <a:off x="5286380" y="3929066"/>
            <a:ext cx="3547110" cy="2511521"/>
          </a:xfrm>
          <a:prstGeom prst="rect">
            <a:avLst/>
          </a:prstGeom>
        </p:spPr>
        <p:txBody>
          <a:bodyPr vert="horz" wrap="square" lIns="0" tIns="12700" rIns="0" bIns="0" rtlCol="0">
            <a:spAutoFit/>
          </a:bodyPr>
          <a:lstStyle/>
          <a:p>
            <a:pPr marL="298450" indent="-285750">
              <a:lnSpc>
                <a:spcPct val="100000"/>
              </a:lnSpc>
              <a:spcBef>
                <a:spcPts val="100"/>
              </a:spcBef>
              <a:buFont typeface="Arial"/>
              <a:buChar char="•"/>
              <a:tabLst>
                <a:tab pos="298450" algn="l"/>
                <a:tab pos="299085" algn="l"/>
              </a:tabLst>
            </a:pPr>
            <a:endParaRPr lang="en-IN" sz="1800" spc="-75" dirty="0" smtClean="0">
              <a:solidFill>
                <a:schemeClr val="bg1"/>
              </a:solidFill>
              <a:latin typeface="Trebuchet MS"/>
              <a:cs typeface="Trebuchet MS"/>
            </a:endParaRPr>
          </a:p>
          <a:p>
            <a:pPr marL="298450" indent="-285750">
              <a:lnSpc>
                <a:spcPct val="100000"/>
              </a:lnSpc>
              <a:spcBef>
                <a:spcPts val="100"/>
              </a:spcBef>
              <a:buFont typeface="Arial"/>
              <a:buChar char="•"/>
              <a:tabLst>
                <a:tab pos="298450" algn="l"/>
                <a:tab pos="299085" algn="l"/>
              </a:tabLst>
            </a:pPr>
            <a:r>
              <a:rPr sz="1800" spc="-75" smtClean="0">
                <a:solidFill>
                  <a:schemeClr val="bg1"/>
                </a:solidFill>
                <a:latin typeface="Trebuchet MS"/>
                <a:cs typeface="Trebuchet MS"/>
              </a:rPr>
              <a:t>Training</a:t>
            </a:r>
            <a:r>
              <a:rPr sz="1800" spc="-345" smtClean="0">
                <a:solidFill>
                  <a:schemeClr val="bg1"/>
                </a:solidFill>
                <a:latin typeface="Trebuchet MS"/>
                <a:cs typeface="Trebuchet MS"/>
              </a:rPr>
              <a:t> </a:t>
            </a:r>
            <a:r>
              <a:rPr sz="1800" spc="-85" dirty="0">
                <a:solidFill>
                  <a:schemeClr val="bg1"/>
                </a:solidFill>
                <a:latin typeface="Trebuchet MS"/>
                <a:cs typeface="Trebuchet MS"/>
              </a:rPr>
              <a:t>time</a:t>
            </a:r>
            <a:r>
              <a:rPr sz="1800" spc="-165" dirty="0">
                <a:solidFill>
                  <a:schemeClr val="bg1"/>
                </a:solidFill>
                <a:latin typeface="Trebuchet MS"/>
                <a:cs typeface="Trebuchet MS"/>
              </a:rPr>
              <a:t> </a:t>
            </a:r>
            <a:r>
              <a:rPr sz="1800" spc="-70" dirty="0">
                <a:solidFill>
                  <a:schemeClr val="bg1"/>
                </a:solidFill>
                <a:latin typeface="Trebuchet MS"/>
                <a:cs typeface="Trebuchet MS"/>
              </a:rPr>
              <a:t>increases</a:t>
            </a:r>
            <a:r>
              <a:rPr sz="1800" spc="-195" dirty="0">
                <a:solidFill>
                  <a:schemeClr val="bg1"/>
                </a:solidFill>
                <a:latin typeface="Trebuchet MS"/>
                <a:cs typeface="Trebuchet MS"/>
              </a:rPr>
              <a:t> </a:t>
            </a:r>
            <a:r>
              <a:rPr sz="1800" spc="-40" dirty="0">
                <a:solidFill>
                  <a:schemeClr val="bg1"/>
                </a:solidFill>
                <a:latin typeface="Trebuchet MS"/>
                <a:cs typeface="Trebuchet MS"/>
              </a:rPr>
              <a:t>as</a:t>
            </a:r>
            <a:r>
              <a:rPr sz="1800" spc="-200" dirty="0">
                <a:solidFill>
                  <a:schemeClr val="bg1"/>
                </a:solidFill>
                <a:latin typeface="Trebuchet MS"/>
                <a:cs typeface="Trebuchet MS"/>
              </a:rPr>
              <a:t> </a:t>
            </a:r>
            <a:r>
              <a:rPr sz="1800" spc="-120" dirty="0">
                <a:solidFill>
                  <a:schemeClr val="bg1"/>
                </a:solidFill>
                <a:latin typeface="Trebuchet MS"/>
                <a:cs typeface="Trebuchet MS"/>
              </a:rPr>
              <a:t>size</a:t>
            </a:r>
            <a:r>
              <a:rPr sz="1800" spc="-95" dirty="0">
                <a:solidFill>
                  <a:schemeClr val="bg1"/>
                </a:solidFill>
                <a:latin typeface="Trebuchet MS"/>
                <a:cs typeface="Trebuchet MS"/>
              </a:rPr>
              <a:t> </a:t>
            </a:r>
            <a:r>
              <a:rPr sz="1800" spc="-60" dirty="0">
                <a:solidFill>
                  <a:schemeClr val="bg1"/>
                </a:solidFill>
                <a:latin typeface="Trebuchet MS"/>
                <a:cs typeface="Trebuchet MS"/>
              </a:rPr>
              <a:t>of</a:t>
            </a:r>
            <a:r>
              <a:rPr sz="1800" spc="-120" dirty="0">
                <a:solidFill>
                  <a:schemeClr val="bg1"/>
                </a:solidFill>
                <a:latin typeface="Trebuchet MS"/>
                <a:cs typeface="Trebuchet MS"/>
              </a:rPr>
              <a:t> </a:t>
            </a:r>
            <a:r>
              <a:rPr sz="1800" spc="-50">
                <a:solidFill>
                  <a:schemeClr val="bg1"/>
                </a:solidFill>
                <a:latin typeface="Trebuchet MS"/>
                <a:cs typeface="Trebuchet MS"/>
              </a:rPr>
              <a:t>input</a:t>
            </a:r>
            <a:r>
              <a:rPr sz="1800" spc="-254">
                <a:solidFill>
                  <a:schemeClr val="bg1"/>
                </a:solidFill>
                <a:latin typeface="Trebuchet MS"/>
                <a:cs typeface="Trebuchet MS"/>
              </a:rPr>
              <a:t> </a:t>
            </a:r>
            <a:r>
              <a:rPr sz="1800" spc="-70" smtClean="0">
                <a:solidFill>
                  <a:schemeClr val="bg1"/>
                </a:solidFill>
                <a:latin typeface="Trebuchet MS"/>
                <a:cs typeface="Trebuchet MS"/>
              </a:rPr>
              <a:t>data</a:t>
            </a:r>
            <a:r>
              <a:rPr lang="en-IN" spc="-70" dirty="0" smtClean="0">
                <a:solidFill>
                  <a:schemeClr val="bg1"/>
                </a:solidFill>
                <a:latin typeface="Trebuchet MS"/>
                <a:cs typeface="Trebuchet MS"/>
              </a:rPr>
              <a:t> </a:t>
            </a:r>
            <a:r>
              <a:rPr sz="1800" spc="-70" smtClean="0">
                <a:solidFill>
                  <a:schemeClr val="bg1"/>
                </a:solidFill>
                <a:latin typeface="Trebuchet MS"/>
                <a:cs typeface="Trebuchet MS"/>
              </a:rPr>
              <a:t>increases(number </a:t>
            </a:r>
            <a:r>
              <a:rPr sz="1800" spc="-60" dirty="0">
                <a:solidFill>
                  <a:schemeClr val="bg1"/>
                </a:solidFill>
                <a:latin typeface="Trebuchet MS"/>
                <a:cs typeface="Trebuchet MS"/>
              </a:rPr>
              <a:t>of</a:t>
            </a:r>
            <a:r>
              <a:rPr sz="1800" spc="-325" dirty="0">
                <a:solidFill>
                  <a:schemeClr val="bg1"/>
                </a:solidFill>
                <a:latin typeface="Trebuchet MS"/>
                <a:cs typeface="Trebuchet MS"/>
              </a:rPr>
              <a:t> </a:t>
            </a:r>
            <a:r>
              <a:rPr sz="1800" spc="-70" dirty="0">
                <a:solidFill>
                  <a:schemeClr val="bg1"/>
                </a:solidFill>
                <a:latin typeface="Trebuchet MS"/>
                <a:cs typeface="Trebuchet MS"/>
              </a:rPr>
              <a:t>encoders)</a:t>
            </a:r>
            <a:endParaRPr sz="1800">
              <a:solidFill>
                <a:schemeClr val="bg1"/>
              </a:solidFill>
              <a:latin typeface="Trebuchet MS"/>
              <a:cs typeface="Trebuchet MS"/>
            </a:endParaRPr>
          </a:p>
          <a:p>
            <a:pPr marL="298450" marR="880110" indent="-285750">
              <a:lnSpc>
                <a:spcPct val="100800"/>
              </a:lnSpc>
              <a:buFont typeface="Arial"/>
              <a:buChar char="•"/>
              <a:tabLst>
                <a:tab pos="298450" algn="l"/>
                <a:tab pos="299085" algn="l"/>
              </a:tabLst>
            </a:pPr>
            <a:r>
              <a:rPr sz="1800" spc="-65" dirty="0">
                <a:solidFill>
                  <a:schemeClr val="bg1"/>
                </a:solidFill>
                <a:latin typeface="Trebuchet MS"/>
                <a:cs typeface="Trebuchet MS"/>
              </a:rPr>
              <a:t>Summary</a:t>
            </a:r>
            <a:r>
              <a:rPr sz="1800" spc="-170" dirty="0">
                <a:solidFill>
                  <a:schemeClr val="bg1"/>
                </a:solidFill>
                <a:latin typeface="Trebuchet MS"/>
                <a:cs typeface="Trebuchet MS"/>
              </a:rPr>
              <a:t> </a:t>
            </a:r>
            <a:r>
              <a:rPr sz="1800" spc="-45" dirty="0">
                <a:solidFill>
                  <a:schemeClr val="bg1"/>
                </a:solidFill>
                <a:latin typeface="Trebuchet MS"/>
                <a:cs typeface="Trebuchet MS"/>
              </a:rPr>
              <a:t>is</a:t>
            </a:r>
            <a:r>
              <a:rPr sz="1800" spc="-130" dirty="0">
                <a:solidFill>
                  <a:schemeClr val="bg1"/>
                </a:solidFill>
                <a:latin typeface="Trebuchet MS"/>
                <a:cs typeface="Trebuchet MS"/>
              </a:rPr>
              <a:t> </a:t>
            </a:r>
            <a:r>
              <a:rPr sz="1800" spc="-75">
                <a:solidFill>
                  <a:schemeClr val="bg1"/>
                </a:solidFill>
                <a:latin typeface="Trebuchet MS"/>
                <a:cs typeface="Trebuchet MS"/>
              </a:rPr>
              <a:t>generated</a:t>
            </a:r>
            <a:r>
              <a:rPr sz="1800" spc="-300">
                <a:solidFill>
                  <a:schemeClr val="bg1"/>
                </a:solidFill>
                <a:latin typeface="Trebuchet MS"/>
                <a:cs typeface="Trebuchet MS"/>
              </a:rPr>
              <a:t> </a:t>
            </a:r>
            <a:r>
              <a:rPr sz="1800" spc="-55" smtClean="0">
                <a:solidFill>
                  <a:schemeClr val="bg1"/>
                </a:solidFill>
                <a:latin typeface="Trebuchet MS"/>
                <a:cs typeface="Trebuchet MS"/>
              </a:rPr>
              <a:t>by</a:t>
            </a:r>
            <a:r>
              <a:rPr lang="en-IN" spc="-165" dirty="0" smtClean="0">
                <a:solidFill>
                  <a:schemeClr val="bg1"/>
                </a:solidFill>
                <a:latin typeface="Trebuchet MS"/>
                <a:cs typeface="Trebuchet MS"/>
              </a:rPr>
              <a:t> </a:t>
            </a:r>
            <a:r>
              <a:rPr sz="1800" spc="-40" smtClean="0">
                <a:solidFill>
                  <a:schemeClr val="bg1"/>
                </a:solidFill>
                <a:latin typeface="Trebuchet MS"/>
                <a:cs typeface="Trebuchet MS"/>
              </a:rPr>
              <a:t>lookup</a:t>
            </a:r>
            <a:r>
              <a:rPr sz="1800" spc="-225" smtClean="0">
                <a:solidFill>
                  <a:schemeClr val="bg1"/>
                </a:solidFill>
                <a:latin typeface="Trebuchet MS"/>
                <a:cs typeface="Trebuchet MS"/>
              </a:rPr>
              <a:t> </a:t>
            </a:r>
            <a:r>
              <a:rPr sz="1800" spc="-75">
                <a:solidFill>
                  <a:schemeClr val="bg1"/>
                </a:solidFill>
                <a:latin typeface="Trebuchet MS"/>
                <a:cs typeface="Trebuchet MS"/>
              </a:rPr>
              <a:t>from  </a:t>
            </a:r>
            <a:r>
              <a:rPr sz="1800" spc="-65" smtClean="0">
                <a:solidFill>
                  <a:schemeClr val="bg1"/>
                </a:solidFill>
                <a:latin typeface="Trebuchet MS"/>
                <a:cs typeface="Trebuchet MS"/>
              </a:rPr>
              <a:t>vocabulary</a:t>
            </a:r>
            <a:r>
              <a:rPr lang="en-IN" spc="-445" dirty="0" smtClean="0">
                <a:solidFill>
                  <a:schemeClr val="bg1"/>
                </a:solidFill>
                <a:latin typeface="Trebuchet MS"/>
                <a:cs typeface="Trebuchet MS"/>
              </a:rPr>
              <a:t> </a:t>
            </a:r>
            <a:r>
              <a:rPr sz="1800" spc="-85" smtClean="0">
                <a:solidFill>
                  <a:schemeClr val="bg1"/>
                </a:solidFill>
                <a:latin typeface="Trebuchet MS"/>
                <a:cs typeface="Trebuchet MS"/>
              </a:rPr>
              <a:t>(limited </a:t>
            </a:r>
            <a:r>
              <a:rPr sz="1800" spc="-75" dirty="0">
                <a:solidFill>
                  <a:schemeClr val="bg1"/>
                </a:solidFill>
                <a:latin typeface="Trebuchet MS"/>
                <a:cs typeface="Trebuchet MS"/>
              </a:rPr>
              <a:t>abstraction)</a:t>
            </a:r>
            <a:endParaRPr sz="1800">
              <a:solidFill>
                <a:schemeClr val="bg1"/>
              </a:solidFill>
              <a:latin typeface="Trebuchet MS"/>
              <a:cs typeface="Trebuchet MS"/>
            </a:endParaRPr>
          </a:p>
          <a:p>
            <a:pPr marL="298450" indent="-285750">
              <a:lnSpc>
                <a:spcPts val="2120"/>
              </a:lnSpc>
              <a:buFont typeface="Arial"/>
              <a:buChar char="•"/>
              <a:tabLst>
                <a:tab pos="298450" algn="l"/>
                <a:tab pos="299085" algn="l"/>
              </a:tabLst>
            </a:pPr>
            <a:r>
              <a:rPr sz="1800" spc="15" smtClean="0">
                <a:solidFill>
                  <a:schemeClr val="bg1"/>
                </a:solidFill>
                <a:latin typeface="Trebuchet MS"/>
                <a:cs typeface="Trebuchet MS"/>
              </a:rPr>
              <a:t>No</a:t>
            </a:r>
            <a:r>
              <a:rPr sz="1800" spc="-145" smtClean="0">
                <a:solidFill>
                  <a:schemeClr val="bg1"/>
                </a:solidFill>
                <a:latin typeface="Trebuchet MS"/>
                <a:cs typeface="Trebuchet MS"/>
              </a:rPr>
              <a:t> </a:t>
            </a:r>
            <a:r>
              <a:rPr sz="1800" spc="-80" dirty="0">
                <a:solidFill>
                  <a:schemeClr val="bg1"/>
                </a:solidFill>
                <a:latin typeface="Trebuchet MS"/>
                <a:cs typeface="Trebuchet MS"/>
              </a:rPr>
              <a:t>coverage</a:t>
            </a:r>
            <a:r>
              <a:rPr sz="1800" spc="-235" dirty="0">
                <a:solidFill>
                  <a:schemeClr val="bg1"/>
                </a:solidFill>
                <a:latin typeface="Trebuchet MS"/>
                <a:cs typeface="Trebuchet MS"/>
              </a:rPr>
              <a:t> </a:t>
            </a:r>
            <a:r>
              <a:rPr sz="1800" spc="-60" dirty="0">
                <a:solidFill>
                  <a:schemeClr val="bg1"/>
                </a:solidFill>
                <a:latin typeface="Trebuchet MS"/>
                <a:cs typeface="Trebuchet MS"/>
              </a:rPr>
              <a:t>of</a:t>
            </a:r>
            <a:r>
              <a:rPr sz="1800" spc="-195" dirty="0">
                <a:solidFill>
                  <a:schemeClr val="bg1"/>
                </a:solidFill>
                <a:latin typeface="Trebuchet MS"/>
                <a:cs typeface="Trebuchet MS"/>
              </a:rPr>
              <a:t> </a:t>
            </a:r>
            <a:r>
              <a:rPr sz="1800" spc="-60" dirty="0">
                <a:solidFill>
                  <a:schemeClr val="bg1"/>
                </a:solidFill>
                <a:latin typeface="Trebuchet MS"/>
                <a:cs typeface="Trebuchet MS"/>
              </a:rPr>
              <a:t>what</a:t>
            </a:r>
            <a:r>
              <a:rPr sz="1800" spc="-170" dirty="0">
                <a:solidFill>
                  <a:schemeClr val="bg1"/>
                </a:solidFill>
                <a:latin typeface="Trebuchet MS"/>
                <a:cs typeface="Trebuchet MS"/>
              </a:rPr>
              <a:t> </a:t>
            </a:r>
            <a:r>
              <a:rPr sz="1800" spc="-30" dirty="0">
                <a:solidFill>
                  <a:schemeClr val="bg1"/>
                </a:solidFill>
                <a:latin typeface="Trebuchet MS"/>
                <a:cs typeface="Trebuchet MS"/>
              </a:rPr>
              <a:t>has</a:t>
            </a:r>
            <a:r>
              <a:rPr sz="1800" spc="-165" dirty="0">
                <a:solidFill>
                  <a:schemeClr val="bg1"/>
                </a:solidFill>
                <a:latin typeface="Trebuchet MS"/>
                <a:cs typeface="Trebuchet MS"/>
              </a:rPr>
              <a:t> </a:t>
            </a:r>
            <a:r>
              <a:rPr sz="1800" spc="-70" dirty="0">
                <a:solidFill>
                  <a:schemeClr val="bg1"/>
                </a:solidFill>
                <a:latin typeface="Trebuchet MS"/>
                <a:cs typeface="Trebuchet MS"/>
              </a:rPr>
              <a:t>already</a:t>
            </a:r>
            <a:r>
              <a:rPr sz="1800" spc="-310" dirty="0">
                <a:solidFill>
                  <a:schemeClr val="bg1"/>
                </a:solidFill>
                <a:latin typeface="Trebuchet MS"/>
                <a:cs typeface="Trebuchet MS"/>
              </a:rPr>
              <a:t> </a:t>
            </a:r>
            <a:r>
              <a:rPr sz="1800" spc="-60" dirty="0">
                <a:solidFill>
                  <a:schemeClr val="bg1"/>
                </a:solidFill>
                <a:latin typeface="Trebuchet MS"/>
                <a:cs typeface="Trebuchet MS"/>
              </a:rPr>
              <a:t>been</a:t>
            </a:r>
            <a:r>
              <a:rPr sz="1800" spc="-140" dirty="0">
                <a:solidFill>
                  <a:schemeClr val="bg1"/>
                </a:solidFill>
                <a:latin typeface="Trebuchet MS"/>
                <a:cs typeface="Trebuchet MS"/>
              </a:rPr>
              <a:t> </a:t>
            </a:r>
            <a:r>
              <a:rPr sz="1800" spc="-65" dirty="0">
                <a:solidFill>
                  <a:schemeClr val="bg1"/>
                </a:solidFill>
                <a:latin typeface="Trebuchet MS"/>
                <a:cs typeface="Trebuchet MS"/>
              </a:rPr>
              <a:t>decoded</a:t>
            </a:r>
            <a:endParaRPr sz="1800">
              <a:solidFill>
                <a:schemeClr val="bg1"/>
              </a:solidFill>
              <a:latin typeface="Trebuchet MS"/>
              <a:cs typeface="Trebuchet MS"/>
            </a:endParaRPr>
          </a:p>
        </p:txBody>
      </p:sp>
      <p:sp>
        <p:nvSpPr>
          <p:cNvPr id="14" name="object 14"/>
          <p:cNvSpPr txBox="1"/>
          <p:nvPr/>
        </p:nvSpPr>
        <p:spPr>
          <a:xfrm>
            <a:off x="142844" y="1071546"/>
            <a:ext cx="3088005" cy="2940613"/>
          </a:xfrm>
          <a:prstGeom prst="rect">
            <a:avLst/>
          </a:prstGeom>
        </p:spPr>
        <p:txBody>
          <a:bodyPr vert="horz" wrap="square" lIns="0" tIns="12700" rIns="0" bIns="0" rtlCol="0">
            <a:spAutoFit/>
          </a:bodyPr>
          <a:lstStyle/>
          <a:p>
            <a:pPr marL="12700">
              <a:lnSpc>
                <a:spcPct val="100000"/>
              </a:lnSpc>
              <a:spcBef>
                <a:spcPts val="100"/>
              </a:spcBef>
            </a:pPr>
            <a:r>
              <a:rPr sz="1800" b="1" spc="-50" dirty="0">
                <a:solidFill>
                  <a:schemeClr val="bg1"/>
                </a:solidFill>
                <a:latin typeface="Trebuchet MS"/>
                <a:cs typeface="Trebuchet MS"/>
              </a:rPr>
              <a:t>What </a:t>
            </a:r>
            <a:r>
              <a:rPr sz="1800" b="1" spc="-75" dirty="0">
                <a:solidFill>
                  <a:schemeClr val="bg1"/>
                </a:solidFill>
                <a:latin typeface="Trebuchet MS"/>
                <a:cs typeface="Trebuchet MS"/>
              </a:rPr>
              <a:t>is</a:t>
            </a:r>
            <a:r>
              <a:rPr sz="1800" b="1" spc="-415" dirty="0">
                <a:solidFill>
                  <a:schemeClr val="bg1"/>
                </a:solidFill>
                <a:latin typeface="Trebuchet MS"/>
                <a:cs typeface="Trebuchet MS"/>
              </a:rPr>
              <a:t> </a:t>
            </a:r>
            <a:r>
              <a:rPr sz="1800" b="1" spc="-120" dirty="0">
                <a:solidFill>
                  <a:schemeClr val="bg1"/>
                </a:solidFill>
                <a:latin typeface="Trebuchet MS"/>
                <a:cs typeface="Trebuchet MS"/>
              </a:rPr>
              <a:t>Sequence </a:t>
            </a:r>
            <a:r>
              <a:rPr sz="1800" b="1" spc="-85" dirty="0">
                <a:solidFill>
                  <a:schemeClr val="bg1"/>
                </a:solidFill>
                <a:latin typeface="Trebuchet MS"/>
                <a:cs typeface="Trebuchet MS"/>
              </a:rPr>
              <a:t>to </a:t>
            </a:r>
            <a:r>
              <a:rPr sz="1800" b="1" spc="-120" dirty="0">
                <a:solidFill>
                  <a:schemeClr val="bg1"/>
                </a:solidFill>
                <a:latin typeface="Trebuchet MS"/>
                <a:cs typeface="Trebuchet MS"/>
              </a:rPr>
              <a:t>Sequence </a:t>
            </a:r>
            <a:r>
              <a:rPr sz="1800" b="1" spc="-70" dirty="0">
                <a:solidFill>
                  <a:schemeClr val="bg1"/>
                </a:solidFill>
                <a:latin typeface="Trebuchet MS"/>
                <a:cs typeface="Trebuchet MS"/>
              </a:rPr>
              <a:t>method?</a:t>
            </a:r>
            <a:endParaRPr sz="1800">
              <a:solidFill>
                <a:schemeClr val="bg1"/>
              </a:solidFill>
              <a:latin typeface="Trebuchet MS"/>
              <a:cs typeface="Trebuchet MS"/>
            </a:endParaRPr>
          </a:p>
          <a:p>
            <a:pPr>
              <a:lnSpc>
                <a:spcPct val="100000"/>
              </a:lnSpc>
              <a:spcBef>
                <a:spcPts val="5"/>
              </a:spcBef>
            </a:pPr>
            <a:endParaRPr sz="2200">
              <a:solidFill>
                <a:schemeClr val="bg1"/>
              </a:solidFill>
              <a:latin typeface="Times New Roman"/>
              <a:cs typeface="Times New Roman"/>
            </a:endParaRPr>
          </a:p>
          <a:p>
            <a:pPr marL="298450" marR="5080" indent="-285750">
              <a:lnSpc>
                <a:spcPct val="100899"/>
              </a:lnSpc>
              <a:buFont typeface="Arial"/>
              <a:buChar char="•"/>
              <a:tabLst>
                <a:tab pos="297815" algn="l"/>
                <a:tab pos="298450" algn="l"/>
              </a:tabLst>
            </a:pPr>
            <a:r>
              <a:rPr sz="1800" spc="-160" dirty="0">
                <a:solidFill>
                  <a:schemeClr val="bg1"/>
                </a:solidFill>
                <a:latin typeface="Trebuchet MS"/>
                <a:cs typeface="Trebuchet MS"/>
              </a:rPr>
              <a:t>Text </a:t>
            </a:r>
            <a:r>
              <a:rPr sz="1800" spc="-45" dirty="0">
                <a:solidFill>
                  <a:schemeClr val="bg1"/>
                </a:solidFill>
                <a:latin typeface="Trebuchet MS"/>
                <a:cs typeface="Trebuchet MS"/>
              </a:rPr>
              <a:t>is </a:t>
            </a:r>
            <a:r>
              <a:rPr sz="1800" spc="-120" dirty="0">
                <a:solidFill>
                  <a:schemeClr val="bg1"/>
                </a:solidFill>
                <a:latin typeface="Trebuchet MS"/>
                <a:cs typeface="Trebuchet MS"/>
              </a:rPr>
              <a:t>fed </a:t>
            </a:r>
            <a:r>
              <a:rPr sz="1800" spc="-65" dirty="0">
                <a:solidFill>
                  <a:schemeClr val="bg1"/>
                </a:solidFill>
                <a:latin typeface="Trebuchet MS"/>
                <a:cs typeface="Trebuchet MS"/>
              </a:rPr>
              <a:t>to </a:t>
            </a:r>
            <a:r>
              <a:rPr sz="1800" spc="-60" dirty="0">
                <a:solidFill>
                  <a:schemeClr val="bg1"/>
                </a:solidFill>
                <a:latin typeface="Trebuchet MS"/>
                <a:cs typeface="Trebuchet MS"/>
              </a:rPr>
              <a:t>encoder </a:t>
            </a:r>
            <a:r>
              <a:rPr sz="1800" spc="-45" dirty="0">
                <a:solidFill>
                  <a:schemeClr val="bg1"/>
                </a:solidFill>
                <a:latin typeface="Trebuchet MS"/>
                <a:cs typeface="Trebuchet MS"/>
              </a:rPr>
              <a:t>units </a:t>
            </a:r>
            <a:r>
              <a:rPr sz="1800" spc="-40" dirty="0">
                <a:solidFill>
                  <a:schemeClr val="bg1"/>
                </a:solidFill>
                <a:latin typeface="Trebuchet MS"/>
                <a:cs typeface="Trebuchet MS"/>
              </a:rPr>
              <a:t>and </a:t>
            </a:r>
            <a:r>
              <a:rPr sz="1800" spc="-70" dirty="0">
                <a:solidFill>
                  <a:schemeClr val="bg1"/>
                </a:solidFill>
                <a:latin typeface="Trebuchet MS"/>
                <a:cs typeface="Trebuchet MS"/>
              </a:rPr>
              <a:t>the  </a:t>
            </a:r>
            <a:r>
              <a:rPr sz="1800" spc="-75" dirty="0">
                <a:solidFill>
                  <a:schemeClr val="bg1"/>
                </a:solidFill>
                <a:latin typeface="Trebuchet MS"/>
                <a:cs typeface="Trebuchet MS"/>
              </a:rPr>
              <a:t>intermediate</a:t>
            </a:r>
            <a:r>
              <a:rPr sz="1800" spc="-315" dirty="0">
                <a:solidFill>
                  <a:schemeClr val="bg1"/>
                </a:solidFill>
                <a:latin typeface="Trebuchet MS"/>
                <a:cs typeface="Trebuchet MS"/>
              </a:rPr>
              <a:t> </a:t>
            </a:r>
            <a:r>
              <a:rPr sz="1800" spc="-75" dirty="0">
                <a:solidFill>
                  <a:schemeClr val="bg1"/>
                </a:solidFill>
                <a:latin typeface="Trebuchet MS"/>
                <a:cs typeface="Trebuchet MS"/>
              </a:rPr>
              <a:t>form(hidden</a:t>
            </a:r>
            <a:r>
              <a:rPr sz="1800" spc="-125" dirty="0">
                <a:solidFill>
                  <a:schemeClr val="bg1"/>
                </a:solidFill>
                <a:latin typeface="Trebuchet MS"/>
                <a:cs typeface="Trebuchet MS"/>
              </a:rPr>
              <a:t> </a:t>
            </a:r>
            <a:r>
              <a:rPr sz="1800" spc="-90" dirty="0">
                <a:solidFill>
                  <a:schemeClr val="bg1"/>
                </a:solidFill>
                <a:latin typeface="Trebuchet MS"/>
                <a:cs typeface="Trebuchet MS"/>
              </a:rPr>
              <a:t>state)</a:t>
            </a:r>
            <a:r>
              <a:rPr sz="1800" spc="-254" dirty="0">
                <a:solidFill>
                  <a:schemeClr val="bg1"/>
                </a:solidFill>
                <a:latin typeface="Trebuchet MS"/>
                <a:cs typeface="Trebuchet MS"/>
              </a:rPr>
              <a:t> </a:t>
            </a:r>
            <a:r>
              <a:rPr sz="1800" spc="-45" dirty="0">
                <a:solidFill>
                  <a:schemeClr val="bg1"/>
                </a:solidFill>
                <a:latin typeface="Trebuchet MS"/>
                <a:cs typeface="Trebuchet MS"/>
              </a:rPr>
              <a:t>is</a:t>
            </a:r>
            <a:r>
              <a:rPr sz="1800" spc="-114" dirty="0">
                <a:solidFill>
                  <a:schemeClr val="bg1"/>
                </a:solidFill>
                <a:latin typeface="Trebuchet MS"/>
                <a:cs typeface="Trebuchet MS"/>
              </a:rPr>
              <a:t> </a:t>
            </a:r>
            <a:r>
              <a:rPr sz="1800" spc="-120" dirty="0">
                <a:solidFill>
                  <a:schemeClr val="bg1"/>
                </a:solidFill>
                <a:latin typeface="Trebuchet MS"/>
                <a:cs typeface="Trebuchet MS"/>
              </a:rPr>
              <a:t>fed</a:t>
            </a:r>
            <a:r>
              <a:rPr sz="1800" spc="-50" dirty="0">
                <a:solidFill>
                  <a:schemeClr val="bg1"/>
                </a:solidFill>
                <a:latin typeface="Trebuchet MS"/>
                <a:cs typeface="Trebuchet MS"/>
              </a:rPr>
              <a:t> </a:t>
            </a:r>
            <a:r>
              <a:rPr sz="1800" spc="-65" dirty="0">
                <a:solidFill>
                  <a:schemeClr val="bg1"/>
                </a:solidFill>
                <a:latin typeface="Trebuchet MS"/>
                <a:cs typeface="Trebuchet MS"/>
              </a:rPr>
              <a:t>to  </a:t>
            </a:r>
            <a:r>
              <a:rPr sz="1800" spc="-105" dirty="0">
                <a:solidFill>
                  <a:schemeClr val="bg1"/>
                </a:solidFill>
                <a:latin typeface="Trebuchet MS"/>
                <a:cs typeface="Trebuchet MS"/>
              </a:rPr>
              <a:t>decoder.</a:t>
            </a:r>
            <a:endParaRPr sz="1800">
              <a:solidFill>
                <a:schemeClr val="bg1"/>
              </a:solidFill>
              <a:latin typeface="Trebuchet MS"/>
              <a:cs typeface="Trebuchet MS"/>
            </a:endParaRPr>
          </a:p>
          <a:p>
            <a:pPr marL="298450" marR="353060" indent="-285750">
              <a:lnSpc>
                <a:spcPct val="100800"/>
              </a:lnSpc>
              <a:spcBef>
                <a:spcPts val="600"/>
              </a:spcBef>
              <a:buFont typeface="Arial"/>
              <a:buChar char="•"/>
              <a:tabLst>
                <a:tab pos="297815" algn="l"/>
                <a:tab pos="298450" algn="l"/>
              </a:tabLst>
            </a:pPr>
            <a:r>
              <a:rPr sz="1800" spc="-95" dirty="0">
                <a:solidFill>
                  <a:schemeClr val="bg1"/>
                </a:solidFill>
                <a:latin typeface="Trebuchet MS"/>
                <a:cs typeface="Trebuchet MS"/>
              </a:rPr>
              <a:t>Stacked</a:t>
            </a:r>
            <a:r>
              <a:rPr sz="1800" spc="-145" dirty="0">
                <a:solidFill>
                  <a:schemeClr val="bg1"/>
                </a:solidFill>
                <a:latin typeface="Trebuchet MS"/>
                <a:cs typeface="Trebuchet MS"/>
              </a:rPr>
              <a:t> </a:t>
            </a:r>
            <a:r>
              <a:rPr sz="1800" spc="-45" dirty="0">
                <a:solidFill>
                  <a:schemeClr val="bg1"/>
                </a:solidFill>
                <a:latin typeface="Trebuchet MS"/>
                <a:cs typeface="Trebuchet MS"/>
              </a:rPr>
              <a:t>RNN/LSTM</a:t>
            </a:r>
            <a:r>
              <a:rPr sz="1800" spc="-215" dirty="0">
                <a:solidFill>
                  <a:schemeClr val="bg1"/>
                </a:solidFill>
                <a:latin typeface="Trebuchet MS"/>
                <a:cs typeface="Trebuchet MS"/>
              </a:rPr>
              <a:t> </a:t>
            </a:r>
            <a:r>
              <a:rPr sz="1800" spc="-45" dirty="0">
                <a:solidFill>
                  <a:schemeClr val="bg1"/>
                </a:solidFill>
                <a:latin typeface="Trebuchet MS"/>
                <a:cs typeface="Trebuchet MS"/>
              </a:rPr>
              <a:t>units</a:t>
            </a:r>
            <a:r>
              <a:rPr sz="1800" spc="-275" dirty="0">
                <a:solidFill>
                  <a:schemeClr val="bg1"/>
                </a:solidFill>
                <a:latin typeface="Trebuchet MS"/>
                <a:cs typeface="Trebuchet MS"/>
              </a:rPr>
              <a:t> </a:t>
            </a:r>
            <a:r>
              <a:rPr sz="1800" spc="-80" dirty="0">
                <a:solidFill>
                  <a:schemeClr val="bg1"/>
                </a:solidFill>
                <a:latin typeface="Trebuchet MS"/>
                <a:cs typeface="Trebuchet MS"/>
              </a:rPr>
              <a:t>are</a:t>
            </a:r>
            <a:r>
              <a:rPr sz="1800" spc="-170" dirty="0">
                <a:solidFill>
                  <a:schemeClr val="bg1"/>
                </a:solidFill>
                <a:latin typeface="Trebuchet MS"/>
                <a:cs typeface="Trebuchet MS"/>
              </a:rPr>
              <a:t> </a:t>
            </a:r>
            <a:r>
              <a:rPr sz="1800" spc="-55" dirty="0">
                <a:solidFill>
                  <a:schemeClr val="bg1"/>
                </a:solidFill>
                <a:latin typeface="Trebuchet MS"/>
                <a:cs typeface="Trebuchet MS"/>
              </a:rPr>
              <a:t>used</a:t>
            </a:r>
            <a:r>
              <a:rPr sz="1800" spc="-140" dirty="0">
                <a:solidFill>
                  <a:schemeClr val="bg1"/>
                </a:solidFill>
                <a:latin typeface="Trebuchet MS"/>
                <a:cs typeface="Trebuchet MS"/>
              </a:rPr>
              <a:t> </a:t>
            </a:r>
            <a:r>
              <a:rPr sz="1800" spc="-95" dirty="0">
                <a:solidFill>
                  <a:schemeClr val="bg1"/>
                </a:solidFill>
                <a:latin typeface="Trebuchet MS"/>
                <a:cs typeface="Trebuchet MS"/>
              </a:rPr>
              <a:t>for  </a:t>
            </a:r>
            <a:r>
              <a:rPr sz="1800" spc="-50" dirty="0">
                <a:solidFill>
                  <a:schemeClr val="bg1"/>
                </a:solidFill>
                <a:latin typeface="Trebuchet MS"/>
                <a:cs typeface="Trebuchet MS"/>
              </a:rPr>
              <a:t>encoding </a:t>
            </a:r>
            <a:r>
              <a:rPr sz="1800" spc="-40" dirty="0">
                <a:solidFill>
                  <a:schemeClr val="bg1"/>
                </a:solidFill>
                <a:latin typeface="Trebuchet MS"/>
                <a:cs typeface="Trebuchet MS"/>
              </a:rPr>
              <a:t>and</a:t>
            </a:r>
            <a:r>
              <a:rPr sz="1800" spc="-434" dirty="0">
                <a:solidFill>
                  <a:schemeClr val="bg1"/>
                </a:solidFill>
                <a:latin typeface="Trebuchet MS"/>
                <a:cs typeface="Trebuchet MS"/>
              </a:rPr>
              <a:t> </a:t>
            </a:r>
            <a:r>
              <a:rPr sz="1800" spc="-55" dirty="0">
                <a:solidFill>
                  <a:schemeClr val="bg1"/>
                </a:solidFill>
                <a:latin typeface="Trebuchet MS"/>
                <a:cs typeface="Trebuchet MS"/>
              </a:rPr>
              <a:t>decoding</a:t>
            </a:r>
            <a:endParaRPr sz="1800">
              <a:solidFill>
                <a:schemeClr val="bg1"/>
              </a:solidFill>
              <a:latin typeface="Trebuchet MS"/>
              <a:cs typeface="Trebuchet MS"/>
            </a:endParaRPr>
          </a:p>
        </p:txBody>
      </p:sp>
      <p:sp>
        <p:nvSpPr>
          <p:cNvPr id="15" name="object 15"/>
          <p:cNvSpPr/>
          <p:nvPr/>
        </p:nvSpPr>
        <p:spPr>
          <a:xfrm>
            <a:off x="142844" y="4071942"/>
            <a:ext cx="4136469" cy="1660285"/>
          </a:xfrm>
          <a:prstGeom prst="rect">
            <a:avLst/>
          </a:prstGeom>
          <a:blipFill>
            <a:blip r:embed="rId2" cstate="print"/>
            <a:stretch>
              <a:fillRect/>
            </a:stretch>
          </a:blipFill>
        </p:spPr>
        <p:txBody>
          <a:bodyPr wrap="square" lIns="0" tIns="0" rIns="0" bIns="0" rtlCol="0"/>
          <a:lstStyle/>
          <a:p>
            <a:endParaRPr>
              <a:solidFill>
                <a:schemeClr val="bg1"/>
              </a:solidFill>
            </a:endParaRPr>
          </a:p>
        </p:txBody>
      </p:sp>
      <p:sp>
        <p:nvSpPr>
          <p:cNvPr id="19" name="object 37"/>
          <p:cNvSpPr/>
          <p:nvPr/>
        </p:nvSpPr>
        <p:spPr>
          <a:xfrm>
            <a:off x="4643438" y="1000108"/>
            <a:ext cx="71438" cy="5643602"/>
          </a:xfrm>
          <a:custGeom>
            <a:avLst/>
            <a:gdLst/>
            <a:ahLst/>
            <a:cxnLst/>
            <a:rect l="l" t="t" r="r" b="b"/>
            <a:pathLst>
              <a:path w="76835" h="4552315">
                <a:moveTo>
                  <a:pt x="33400" y="71500"/>
                </a:moveTo>
                <a:lnTo>
                  <a:pt x="33400" y="76326"/>
                </a:lnTo>
                <a:lnTo>
                  <a:pt x="42925" y="76326"/>
                </a:lnTo>
                <a:lnTo>
                  <a:pt x="38100" y="76200"/>
                </a:lnTo>
                <a:lnTo>
                  <a:pt x="33400" y="71500"/>
                </a:lnTo>
                <a:close/>
              </a:path>
              <a:path w="76835" h="4552315">
                <a:moveTo>
                  <a:pt x="42925" y="38100"/>
                </a:moveTo>
                <a:lnTo>
                  <a:pt x="33400" y="38100"/>
                </a:lnTo>
                <a:lnTo>
                  <a:pt x="33400" y="71500"/>
                </a:lnTo>
                <a:lnTo>
                  <a:pt x="38100" y="76200"/>
                </a:lnTo>
                <a:lnTo>
                  <a:pt x="42799" y="71500"/>
                </a:lnTo>
                <a:lnTo>
                  <a:pt x="42925" y="38100"/>
                </a:lnTo>
                <a:close/>
              </a:path>
              <a:path w="76835" h="4552315">
                <a:moveTo>
                  <a:pt x="42925" y="71374"/>
                </a:moveTo>
                <a:lnTo>
                  <a:pt x="38100" y="76200"/>
                </a:lnTo>
                <a:lnTo>
                  <a:pt x="42925" y="76200"/>
                </a:lnTo>
                <a:lnTo>
                  <a:pt x="42925" y="71374"/>
                </a:lnTo>
                <a:close/>
              </a:path>
              <a:path w="76835" h="4552315">
                <a:moveTo>
                  <a:pt x="38100" y="0"/>
                </a:moveTo>
                <a:lnTo>
                  <a:pt x="0" y="38100"/>
                </a:lnTo>
                <a:lnTo>
                  <a:pt x="33400" y="71500"/>
                </a:lnTo>
                <a:lnTo>
                  <a:pt x="33400" y="38100"/>
                </a:lnTo>
                <a:lnTo>
                  <a:pt x="76200" y="38100"/>
                </a:lnTo>
                <a:lnTo>
                  <a:pt x="38100" y="0"/>
                </a:lnTo>
                <a:close/>
              </a:path>
              <a:path w="76835" h="4552315">
                <a:moveTo>
                  <a:pt x="76200" y="38100"/>
                </a:moveTo>
                <a:lnTo>
                  <a:pt x="42925" y="38100"/>
                </a:lnTo>
                <a:lnTo>
                  <a:pt x="42925" y="71374"/>
                </a:lnTo>
                <a:lnTo>
                  <a:pt x="76200" y="38100"/>
                </a:lnTo>
                <a:close/>
              </a:path>
              <a:path w="76835" h="4552315">
                <a:moveTo>
                  <a:pt x="42925" y="104901"/>
                </a:moveTo>
                <a:lnTo>
                  <a:pt x="33400" y="104901"/>
                </a:lnTo>
                <a:lnTo>
                  <a:pt x="33400" y="143001"/>
                </a:lnTo>
                <a:lnTo>
                  <a:pt x="42925" y="143001"/>
                </a:lnTo>
                <a:lnTo>
                  <a:pt x="42925" y="104901"/>
                </a:lnTo>
                <a:close/>
              </a:path>
              <a:path w="76835" h="4552315">
                <a:moveTo>
                  <a:pt x="42925" y="171703"/>
                </a:moveTo>
                <a:lnTo>
                  <a:pt x="33400" y="171703"/>
                </a:lnTo>
                <a:lnTo>
                  <a:pt x="33400" y="209803"/>
                </a:lnTo>
                <a:lnTo>
                  <a:pt x="42925" y="209803"/>
                </a:lnTo>
                <a:lnTo>
                  <a:pt x="42925" y="171703"/>
                </a:lnTo>
                <a:close/>
              </a:path>
              <a:path w="76835" h="4552315">
                <a:moveTo>
                  <a:pt x="42925" y="238378"/>
                </a:moveTo>
                <a:lnTo>
                  <a:pt x="33400" y="238378"/>
                </a:lnTo>
                <a:lnTo>
                  <a:pt x="33400" y="276478"/>
                </a:lnTo>
                <a:lnTo>
                  <a:pt x="42925" y="276478"/>
                </a:lnTo>
                <a:lnTo>
                  <a:pt x="42925" y="238378"/>
                </a:lnTo>
                <a:close/>
              </a:path>
              <a:path w="76835" h="4552315">
                <a:moveTo>
                  <a:pt x="42925" y="305180"/>
                </a:moveTo>
                <a:lnTo>
                  <a:pt x="33400" y="305180"/>
                </a:lnTo>
                <a:lnTo>
                  <a:pt x="33400" y="343280"/>
                </a:lnTo>
                <a:lnTo>
                  <a:pt x="42925" y="343280"/>
                </a:lnTo>
                <a:lnTo>
                  <a:pt x="42925" y="305180"/>
                </a:lnTo>
                <a:close/>
              </a:path>
              <a:path w="76835" h="4552315">
                <a:moveTo>
                  <a:pt x="42925" y="371855"/>
                </a:moveTo>
                <a:lnTo>
                  <a:pt x="33400" y="371855"/>
                </a:lnTo>
                <a:lnTo>
                  <a:pt x="33400" y="409955"/>
                </a:lnTo>
                <a:lnTo>
                  <a:pt x="42925" y="409955"/>
                </a:lnTo>
                <a:lnTo>
                  <a:pt x="42925" y="371855"/>
                </a:lnTo>
                <a:close/>
              </a:path>
              <a:path w="76835" h="4552315">
                <a:moveTo>
                  <a:pt x="42925" y="438658"/>
                </a:moveTo>
                <a:lnTo>
                  <a:pt x="33400" y="438658"/>
                </a:lnTo>
                <a:lnTo>
                  <a:pt x="33400" y="476758"/>
                </a:lnTo>
                <a:lnTo>
                  <a:pt x="42925" y="476758"/>
                </a:lnTo>
                <a:lnTo>
                  <a:pt x="42925" y="438658"/>
                </a:lnTo>
                <a:close/>
              </a:path>
              <a:path w="76835" h="4552315">
                <a:moveTo>
                  <a:pt x="42925" y="505333"/>
                </a:moveTo>
                <a:lnTo>
                  <a:pt x="33400" y="505333"/>
                </a:lnTo>
                <a:lnTo>
                  <a:pt x="33400" y="543433"/>
                </a:lnTo>
                <a:lnTo>
                  <a:pt x="42925" y="543433"/>
                </a:lnTo>
                <a:lnTo>
                  <a:pt x="42925" y="505333"/>
                </a:lnTo>
                <a:close/>
              </a:path>
              <a:path w="76835" h="4552315">
                <a:moveTo>
                  <a:pt x="42925" y="572135"/>
                </a:moveTo>
                <a:lnTo>
                  <a:pt x="33400" y="572135"/>
                </a:lnTo>
                <a:lnTo>
                  <a:pt x="33400" y="610235"/>
                </a:lnTo>
                <a:lnTo>
                  <a:pt x="42925" y="610235"/>
                </a:lnTo>
                <a:lnTo>
                  <a:pt x="42925" y="572135"/>
                </a:lnTo>
                <a:close/>
              </a:path>
              <a:path w="76835" h="4552315">
                <a:moveTo>
                  <a:pt x="42925" y="638810"/>
                </a:moveTo>
                <a:lnTo>
                  <a:pt x="33400" y="638810"/>
                </a:lnTo>
                <a:lnTo>
                  <a:pt x="33400" y="677037"/>
                </a:lnTo>
                <a:lnTo>
                  <a:pt x="42925" y="677037"/>
                </a:lnTo>
                <a:lnTo>
                  <a:pt x="42925" y="638810"/>
                </a:lnTo>
                <a:close/>
              </a:path>
              <a:path w="76835" h="4552315">
                <a:moveTo>
                  <a:pt x="42925" y="705612"/>
                </a:moveTo>
                <a:lnTo>
                  <a:pt x="33400" y="705612"/>
                </a:lnTo>
                <a:lnTo>
                  <a:pt x="33400" y="743712"/>
                </a:lnTo>
                <a:lnTo>
                  <a:pt x="42925" y="743712"/>
                </a:lnTo>
                <a:lnTo>
                  <a:pt x="42925" y="705612"/>
                </a:lnTo>
                <a:close/>
              </a:path>
              <a:path w="76835" h="4552315">
                <a:moveTo>
                  <a:pt x="42925" y="772287"/>
                </a:moveTo>
                <a:lnTo>
                  <a:pt x="33400" y="772287"/>
                </a:lnTo>
                <a:lnTo>
                  <a:pt x="33400" y="810513"/>
                </a:lnTo>
                <a:lnTo>
                  <a:pt x="42925" y="810513"/>
                </a:lnTo>
                <a:lnTo>
                  <a:pt x="42925" y="772287"/>
                </a:lnTo>
                <a:close/>
              </a:path>
              <a:path w="76835" h="4552315">
                <a:moveTo>
                  <a:pt x="42925" y="839088"/>
                </a:moveTo>
                <a:lnTo>
                  <a:pt x="33400" y="839088"/>
                </a:lnTo>
                <a:lnTo>
                  <a:pt x="33400" y="877188"/>
                </a:lnTo>
                <a:lnTo>
                  <a:pt x="42925" y="877188"/>
                </a:lnTo>
                <a:lnTo>
                  <a:pt x="42925" y="839088"/>
                </a:lnTo>
                <a:close/>
              </a:path>
              <a:path w="76835" h="4552315">
                <a:moveTo>
                  <a:pt x="42925" y="905763"/>
                </a:moveTo>
                <a:lnTo>
                  <a:pt x="33400" y="905763"/>
                </a:lnTo>
                <a:lnTo>
                  <a:pt x="33400" y="943990"/>
                </a:lnTo>
                <a:lnTo>
                  <a:pt x="42925" y="943990"/>
                </a:lnTo>
                <a:lnTo>
                  <a:pt x="42925" y="905763"/>
                </a:lnTo>
                <a:close/>
              </a:path>
              <a:path w="76835" h="4552315">
                <a:moveTo>
                  <a:pt x="42925" y="972565"/>
                </a:moveTo>
                <a:lnTo>
                  <a:pt x="33400" y="972565"/>
                </a:lnTo>
                <a:lnTo>
                  <a:pt x="33400" y="1010665"/>
                </a:lnTo>
                <a:lnTo>
                  <a:pt x="42925" y="1010665"/>
                </a:lnTo>
                <a:lnTo>
                  <a:pt x="42925" y="972565"/>
                </a:lnTo>
                <a:close/>
              </a:path>
              <a:path w="76835" h="4552315">
                <a:moveTo>
                  <a:pt x="42925" y="1039240"/>
                </a:moveTo>
                <a:lnTo>
                  <a:pt x="33400" y="1039240"/>
                </a:lnTo>
                <a:lnTo>
                  <a:pt x="33400" y="1077467"/>
                </a:lnTo>
                <a:lnTo>
                  <a:pt x="42925" y="1077467"/>
                </a:lnTo>
                <a:lnTo>
                  <a:pt x="42925" y="1039240"/>
                </a:lnTo>
                <a:close/>
              </a:path>
              <a:path w="76835" h="4552315">
                <a:moveTo>
                  <a:pt x="42925" y="1106042"/>
                </a:moveTo>
                <a:lnTo>
                  <a:pt x="33400" y="1106042"/>
                </a:lnTo>
                <a:lnTo>
                  <a:pt x="33400" y="1144142"/>
                </a:lnTo>
                <a:lnTo>
                  <a:pt x="42925" y="1144142"/>
                </a:lnTo>
                <a:lnTo>
                  <a:pt x="42925" y="1106042"/>
                </a:lnTo>
                <a:close/>
              </a:path>
              <a:path w="76835" h="4552315">
                <a:moveTo>
                  <a:pt x="42925" y="1172717"/>
                </a:moveTo>
                <a:lnTo>
                  <a:pt x="33400" y="1172717"/>
                </a:lnTo>
                <a:lnTo>
                  <a:pt x="33400" y="1210945"/>
                </a:lnTo>
                <a:lnTo>
                  <a:pt x="42925" y="1210945"/>
                </a:lnTo>
                <a:lnTo>
                  <a:pt x="42925" y="1172717"/>
                </a:lnTo>
                <a:close/>
              </a:path>
              <a:path w="76835" h="4552315">
                <a:moveTo>
                  <a:pt x="42925" y="1239520"/>
                </a:moveTo>
                <a:lnTo>
                  <a:pt x="33400" y="1239520"/>
                </a:lnTo>
                <a:lnTo>
                  <a:pt x="33400" y="1277620"/>
                </a:lnTo>
                <a:lnTo>
                  <a:pt x="42925" y="1277620"/>
                </a:lnTo>
                <a:lnTo>
                  <a:pt x="42925" y="1239520"/>
                </a:lnTo>
                <a:close/>
              </a:path>
              <a:path w="76835" h="4552315">
                <a:moveTo>
                  <a:pt x="42925" y="1306195"/>
                </a:moveTo>
                <a:lnTo>
                  <a:pt x="33400" y="1306195"/>
                </a:lnTo>
                <a:lnTo>
                  <a:pt x="33400" y="1344422"/>
                </a:lnTo>
                <a:lnTo>
                  <a:pt x="42925" y="1344422"/>
                </a:lnTo>
                <a:lnTo>
                  <a:pt x="42925" y="1306195"/>
                </a:lnTo>
                <a:close/>
              </a:path>
              <a:path w="76835" h="4552315">
                <a:moveTo>
                  <a:pt x="42925" y="1372997"/>
                </a:moveTo>
                <a:lnTo>
                  <a:pt x="33400" y="1372997"/>
                </a:lnTo>
                <a:lnTo>
                  <a:pt x="33400" y="1411097"/>
                </a:lnTo>
                <a:lnTo>
                  <a:pt x="42925" y="1411097"/>
                </a:lnTo>
                <a:lnTo>
                  <a:pt x="42925" y="1372997"/>
                </a:lnTo>
                <a:close/>
              </a:path>
              <a:path w="76835" h="4552315">
                <a:moveTo>
                  <a:pt x="42925" y="1439799"/>
                </a:moveTo>
                <a:lnTo>
                  <a:pt x="33400" y="1439799"/>
                </a:lnTo>
                <a:lnTo>
                  <a:pt x="33400" y="1477899"/>
                </a:lnTo>
                <a:lnTo>
                  <a:pt x="42925" y="1477899"/>
                </a:lnTo>
                <a:lnTo>
                  <a:pt x="42925" y="1439799"/>
                </a:lnTo>
                <a:close/>
              </a:path>
              <a:path w="76835" h="4552315">
                <a:moveTo>
                  <a:pt x="42925" y="1506474"/>
                </a:moveTo>
                <a:lnTo>
                  <a:pt x="33400" y="1506474"/>
                </a:lnTo>
                <a:lnTo>
                  <a:pt x="33400" y="1544574"/>
                </a:lnTo>
                <a:lnTo>
                  <a:pt x="42925" y="1544574"/>
                </a:lnTo>
                <a:lnTo>
                  <a:pt x="42925" y="1506474"/>
                </a:lnTo>
                <a:close/>
              </a:path>
              <a:path w="76835" h="4552315">
                <a:moveTo>
                  <a:pt x="42925" y="1573276"/>
                </a:moveTo>
                <a:lnTo>
                  <a:pt x="33400" y="1573276"/>
                </a:lnTo>
                <a:lnTo>
                  <a:pt x="33400" y="1611376"/>
                </a:lnTo>
                <a:lnTo>
                  <a:pt x="42925" y="1611376"/>
                </a:lnTo>
                <a:lnTo>
                  <a:pt x="42925" y="1573276"/>
                </a:lnTo>
                <a:close/>
              </a:path>
              <a:path w="76835" h="4552315">
                <a:moveTo>
                  <a:pt x="42925" y="1639951"/>
                </a:moveTo>
                <a:lnTo>
                  <a:pt x="33400" y="1639951"/>
                </a:lnTo>
                <a:lnTo>
                  <a:pt x="33400" y="1678051"/>
                </a:lnTo>
                <a:lnTo>
                  <a:pt x="42925" y="1678051"/>
                </a:lnTo>
                <a:lnTo>
                  <a:pt x="42925" y="1639951"/>
                </a:lnTo>
                <a:close/>
              </a:path>
              <a:path w="76835" h="4552315">
                <a:moveTo>
                  <a:pt x="42925" y="1706752"/>
                </a:moveTo>
                <a:lnTo>
                  <a:pt x="33400" y="1706752"/>
                </a:lnTo>
                <a:lnTo>
                  <a:pt x="33400" y="1744852"/>
                </a:lnTo>
                <a:lnTo>
                  <a:pt x="42925" y="1744852"/>
                </a:lnTo>
                <a:lnTo>
                  <a:pt x="42925" y="1706752"/>
                </a:lnTo>
                <a:close/>
              </a:path>
              <a:path w="76835" h="4552315">
                <a:moveTo>
                  <a:pt x="42925" y="1773427"/>
                </a:moveTo>
                <a:lnTo>
                  <a:pt x="33400" y="1773427"/>
                </a:lnTo>
                <a:lnTo>
                  <a:pt x="33400" y="1811527"/>
                </a:lnTo>
                <a:lnTo>
                  <a:pt x="42925" y="1811527"/>
                </a:lnTo>
                <a:lnTo>
                  <a:pt x="42925" y="1773427"/>
                </a:lnTo>
                <a:close/>
              </a:path>
              <a:path w="76835" h="4552315">
                <a:moveTo>
                  <a:pt x="42925" y="1840229"/>
                </a:moveTo>
                <a:lnTo>
                  <a:pt x="33400" y="1840229"/>
                </a:lnTo>
                <a:lnTo>
                  <a:pt x="33400" y="1878330"/>
                </a:lnTo>
                <a:lnTo>
                  <a:pt x="42925" y="1878330"/>
                </a:lnTo>
                <a:lnTo>
                  <a:pt x="42925" y="1840229"/>
                </a:lnTo>
                <a:close/>
              </a:path>
              <a:path w="76835" h="4552315">
                <a:moveTo>
                  <a:pt x="42925" y="1906905"/>
                </a:moveTo>
                <a:lnTo>
                  <a:pt x="33400" y="1906905"/>
                </a:lnTo>
                <a:lnTo>
                  <a:pt x="33400" y="1945132"/>
                </a:lnTo>
                <a:lnTo>
                  <a:pt x="42925" y="1945132"/>
                </a:lnTo>
                <a:lnTo>
                  <a:pt x="42925" y="1906905"/>
                </a:lnTo>
                <a:close/>
              </a:path>
              <a:path w="76835" h="4552315">
                <a:moveTo>
                  <a:pt x="42925" y="1973707"/>
                </a:moveTo>
                <a:lnTo>
                  <a:pt x="33400" y="1973707"/>
                </a:lnTo>
                <a:lnTo>
                  <a:pt x="33400" y="2011807"/>
                </a:lnTo>
                <a:lnTo>
                  <a:pt x="42925" y="2011807"/>
                </a:lnTo>
                <a:lnTo>
                  <a:pt x="42925" y="1973707"/>
                </a:lnTo>
                <a:close/>
              </a:path>
              <a:path w="76835" h="4552315">
                <a:moveTo>
                  <a:pt x="42925" y="2040382"/>
                </a:moveTo>
                <a:lnTo>
                  <a:pt x="33400" y="2040382"/>
                </a:lnTo>
                <a:lnTo>
                  <a:pt x="33400" y="2078608"/>
                </a:lnTo>
                <a:lnTo>
                  <a:pt x="42925" y="2078608"/>
                </a:lnTo>
                <a:lnTo>
                  <a:pt x="42925" y="2040382"/>
                </a:lnTo>
                <a:close/>
              </a:path>
              <a:path w="76835" h="4552315">
                <a:moveTo>
                  <a:pt x="42925" y="2107184"/>
                </a:moveTo>
                <a:lnTo>
                  <a:pt x="33400" y="2107184"/>
                </a:lnTo>
                <a:lnTo>
                  <a:pt x="33400" y="2145284"/>
                </a:lnTo>
                <a:lnTo>
                  <a:pt x="42925" y="2145284"/>
                </a:lnTo>
                <a:lnTo>
                  <a:pt x="42925" y="2107184"/>
                </a:lnTo>
                <a:close/>
              </a:path>
              <a:path w="76835" h="4552315">
                <a:moveTo>
                  <a:pt x="42925" y="2173859"/>
                </a:moveTo>
                <a:lnTo>
                  <a:pt x="33400" y="2173859"/>
                </a:lnTo>
                <a:lnTo>
                  <a:pt x="33400" y="2212086"/>
                </a:lnTo>
                <a:lnTo>
                  <a:pt x="42925" y="2212086"/>
                </a:lnTo>
                <a:lnTo>
                  <a:pt x="42925" y="2173859"/>
                </a:lnTo>
                <a:close/>
              </a:path>
              <a:path w="76835" h="4552315">
                <a:moveTo>
                  <a:pt x="42925" y="2240661"/>
                </a:moveTo>
                <a:lnTo>
                  <a:pt x="33400" y="2240661"/>
                </a:lnTo>
                <a:lnTo>
                  <a:pt x="33400" y="2278761"/>
                </a:lnTo>
                <a:lnTo>
                  <a:pt x="42925" y="2278761"/>
                </a:lnTo>
                <a:lnTo>
                  <a:pt x="42925" y="2240661"/>
                </a:lnTo>
                <a:close/>
              </a:path>
              <a:path w="76835" h="4552315">
                <a:moveTo>
                  <a:pt x="42925" y="2307336"/>
                </a:moveTo>
                <a:lnTo>
                  <a:pt x="33400" y="2307336"/>
                </a:lnTo>
                <a:lnTo>
                  <a:pt x="33400" y="2345563"/>
                </a:lnTo>
                <a:lnTo>
                  <a:pt x="42925" y="2345563"/>
                </a:lnTo>
                <a:lnTo>
                  <a:pt x="42925" y="2307336"/>
                </a:lnTo>
                <a:close/>
              </a:path>
              <a:path w="76835" h="4552315">
                <a:moveTo>
                  <a:pt x="42925" y="2374138"/>
                </a:moveTo>
                <a:lnTo>
                  <a:pt x="33400" y="2374138"/>
                </a:lnTo>
                <a:lnTo>
                  <a:pt x="33400" y="2412238"/>
                </a:lnTo>
                <a:lnTo>
                  <a:pt x="42925" y="2412238"/>
                </a:lnTo>
                <a:lnTo>
                  <a:pt x="42925" y="2374138"/>
                </a:lnTo>
                <a:close/>
              </a:path>
              <a:path w="76835" h="4552315">
                <a:moveTo>
                  <a:pt x="42925" y="2440813"/>
                </a:moveTo>
                <a:lnTo>
                  <a:pt x="33400" y="2440813"/>
                </a:lnTo>
                <a:lnTo>
                  <a:pt x="33400" y="2479040"/>
                </a:lnTo>
                <a:lnTo>
                  <a:pt x="42925" y="2479040"/>
                </a:lnTo>
                <a:lnTo>
                  <a:pt x="42925" y="2440813"/>
                </a:lnTo>
                <a:close/>
              </a:path>
              <a:path w="76835" h="4552315">
                <a:moveTo>
                  <a:pt x="42925" y="2507615"/>
                </a:moveTo>
                <a:lnTo>
                  <a:pt x="33400" y="2507615"/>
                </a:lnTo>
                <a:lnTo>
                  <a:pt x="33400" y="2545715"/>
                </a:lnTo>
                <a:lnTo>
                  <a:pt x="42925" y="2545715"/>
                </a:lnTo>
                <a:lnTo>
                  <a:pt x="42925" y="2507615"/>
                </a:lnTo>
                <a:close/>
              </a:path>
              <a:path w="76835" h="4552315">
                <a:moveTo>
                  <a:pt x="42925" y="2574290"/>
                </a:moveTo>
                <a:lnTo>
                  <a:pt x="33400" y="2574290"/>
                </a:lnTo>
                <a:lnTo>
                  <a:pt x="33400" y="2612517"/>
                </a:lnTo>
                <a:lnTo>
                  <a:pt x="42925" y="2612517"/>
                </a:lnTo>
                <a:lnTo>
                  <a:pt x="42925" y="2574290"/>
                </a:lnTo>
                <a:close/>
              </a:path>
              <a:path w="76835" h="4552315">
                <a:moveTo>
                  <a:pt x="42925" y="2641092"/>
                </a:moveTo>
                <a:lnTo>
                  <a:pt x="33400" y="2641092"/>
                </a:lnTo>
                <a:lnTo>
                  <a:pt x="33400" y="2679192"/>
                </a:lnTo>
                <a:lnTo>
                  <a:pt x="42925" y="2679192"/>
                </a:lnTo>
                <a:lnTo>
                  <a:pt x="42925" y="2641092"/>
                </a:lnTo>
                <a:close/>
              </a:path>
              <a:path w="76835" h="4552315">
                <a:moveTo>
                  <a:pt x="42925" y="2707894"/>
                </a:moveTo>
                <a:lnTo>
                  <a:pt x="33400" y="2707894"/>
                </a:lnTo>
                <a:lnTo>
                  <a:pt x="33400" y="2745994"/>
                </a:lnTo>
                <a:lnTo>
                  <a:pt x="42925" y="2745994"/>
                </a:lnTo>
                <a:lnTo>
                  <a:pt x="42925" y="2707894"/>
                </a:lnTo>
                <a:close/>
              </a:path>
              <a:path w="76835" h="4552315">
                <a:moveTo>
                  <a:pt x="42925" y="2774569"/>
                </a:moveTo>
                <a:lnTo>
                  <a:pt x="33400" y="2774569"/>
                </a:lnTo>
                <a:lnTo>
                  <a:pt x="33400" y="2812669"/>
                </a:lnTo>
                <a:lnTo>
                  <a:pt x="42925" y="2812669"/>
                </a:lnTo>
                <a:lnTo>
                  <a:pt x="42925" y="2774569"/>
                </a:lnTo>
                <a:close/>
              </a:path>
              <a:path w="76835" h="4552315">
                <a:moveTo>
                  <a:pt x="42925" y="2841371"/>
                </a:moveTo>
                <a:lnTo>
                  <a:pt x="33400" y="2841371"/>
                </a:lnTo>
                <a:lnTo>
                  <a:pt x="33400" y="2879471"/>
                </a:lnTo>
                <a:lnTo>
                  <a:pt x="42925" y="2879471"/>
                </a:lnTo>
                <a:lnTo>
                  <a:pt x="42925" y="2841371"/>
                </a:lnTo>
                <a:close/>
              </a:path>
              <a:path w="76835" h="4552315">
                <a:moveTo>
                  <a:pt x="42925" y="2908046"/>
                </a:moveTo>
                <a:lnTo>
                  <a:pt x="33400" y="2908046"/>
                </a:lnTo>
                <a:lnTo>
                  <a:pt x="33400" y="2946146"/>
                </a:lnTo>
                <a:lnTo>
                  <a:pt x="42925" y="2946146"/>
                </a:lnTo>
                <a:lnTo>
                  <a:pt x="42925" y="2908046"/>
                </a:lnTo>
                <a:close/>
              </a:path>
              <a:path w="76835" h="4552315">
                <a:moveTo>
                  <a:pt x="42925" y="2974848"/>
                </a:moveTo>
                <a:lnTo>
                  <a:pt x="33400" y="2974848"/>
                </a:lnTo>
                <a:lnTo>
                  <a:pt x="33400" y="3012948"/>
                </a:lnTo>
                <a:lnTo>
                  <a:pt x="42925" y="3012948"/>
                </a:lnTo>
                <a:lnTo>
                  <a:pt x="42925" y="2974848"/>
                </a:lnTo>
                <a:close/>
              </a:path>
              <a:path w="76835" h="4552315">
                <a:moveTo>
                  <a:pt x="42925" y="3041523"/>
                </a:moveTo>
                <a:lnTo>
                  <a:pt x="33400" y="3041523"/>
                </a:lnTo>
                <a:lnTo>
                  <a:pt x="33400" y="3079623"/>
                </a:lnTo>
                <a:lnTo>
                  <a:pt x="42925" y="3079623"/>
                </a:lnTo>
                <a:lnTo>
                  <a:pt x="42925" y="3041523"/>
                </a:lnTo>
                <a:close/>
              </a:path>
              <a:path w="76835" h="4552315">
                <a:moveTo>
                  <a:pt x="42925" y="3108325"/>
                </a:moveTo>
                <a:lnTo>
                  <a:pt x="33400" y="3108325"/>
                </a:lnTo>
                <a:lnTo>
                  <a:pt x="33400" y="3146425"/>
                </a:lnTo>
                <a:lnTo>
                  <a:pt x="42925" y="3146425"/>
                </a:lnTo>
                <a:lnTo>
                  <a:pt x="42925" y="3108325"/>
                </a:lnTo>
                <a:close/>
              </a:path>
              <a:path w="76835" h="4552315">
                <a:moveTo>
                  <a:pt x="42925" y="3175000"/>
                </a:moveTo>
                <a:lnTo>
                  <a:pt x="33400" y="3175000"/>
                </a:lnTo>
                <a:lnTo>
                  <a:pt x="33400" y="3213227"/>
                </a:lnTo>
                <a:lnTo>
                  <a:pt x="42925" y="3213227"/>
                </a:lnTo>
                <a:lnTo>
                  <a:pt x="42925" y="3175000"/>
                </a:lnTo>
                <a:close/>
              </a:path>
              <a:path w="76835" h="4552315">
                <a:moveTo>
                  <a:pt x="42925" y="3241802"/>
                </a:moveTo>
                <a:lnTo>
                  <a:pt x="33400" y="3241802"/>
                </a:lnTo>
                <a:lnTo>
                  <a:pt x="33400" y="3279902"/>
                </a:lnTo>
                <a:lnTo>
                  <a:pt x="42925" y="3279902"/>
                </a:lnTo>
                <a:lnTo>
                  <a:pt x="42925" y="3241802"/>
                </a:lnTo>
                <a:close/>
              </a:path>
              <a:path w="76835" h="4552315">
                <a:moveTo>
                  <a:pt x="42925" y="3308477"/>
                </a:moveTo>
                <a:lnTo>
                  <a:pt x="33400" y="3308477"/>
                </a:lnTo>
                <a:lnTo>
                  <a:pt x="33400" y="3346704"/>
                </a:lnTo>
                <a:lnTo>
                  <a:pt x="42925" y="3346704"/>
                </a:lnTo>
                <a:lnTo>
                  <a:pt x="42925" y="3308477"/>
                </a:lnTo>
                <a:close/>
              </a:path>
              <a:path w="76835" h="4552315">
                <a:moveTo>
                  <a:pt x="42925" y="3375279"/>
                </a:moveTo>
                <a:lnTo>
                  <a:pt x="33400" y="3375279"/>
                </a:lnTo>
                <a:lnTo>
                  <a:pt x="33400" y="3413379"/>
                </a:lnTo>
                <a:lnTo>
                  <a:pt x="42925" y="3413379"/>
                </a:lnTo>
                <a:lnTo>
                  <a:pt x="42925" y="3375279"/>
                </a:lnTo>
                <a:close/>
              </a:path>
              <a:path w="76835" h="4552315">
                <a:moveTo>
                  <a:pt x="42925" y="3441954"/>
                </a:moveTo>
                <a:lnTo>
                  <a:pt x="33400" y="3441954"/>
                </a:lnTo>
                <a:lnTo>
                  <a:pt x="33400" y="3480180"/>
                </a:lnTo>
                <a:lnTo>
                  <a:pt x="42925" y="3480180"/>
                </a:lnTo>
                <a:lnTo>
                  <a:pt x="42925" y="3441954"/>
                </a:lnTo>
                <a:close/>
              </a:path>
              <a:path w="76835" h="4552315">
                <a:moveTo>
                  <a:pt x="42925" y="3508755"/>
                </a:moveTo>
                <a:lnTo>
                  <a:pt x="33400" y="3508755"/>
                </a:lnTo>
                <a:lnTo>
                  <a:pt x="33400" y="3546855"/>
                </a:lnTo>
                <a:lnTo>
                  <a:pt x="42925" y="3546855"/>
                </a:lnTo>
                <a:lnTo>
                  <a:pt x="42925" y="3508755"/>
                </a:lnTo>
                <a:close/>
              </a:path>
              <a:path w="76835" h="4552315">
                <a:moveTo>
                  <a:pt x="42925" y="3575430"/>
                </a:moveTo>
                <a:lnTo>
                  <a:pt x="33400" y="3575430"/>
                </a:lnTo>
                <a:lnTo>
                  <a:pt x="33400" y="3613657"/>
                </a:lnTo>
                <a:lnTo>
                  <a:pt x="42925" y="3613657"/>
                </a:lnTo>
                <a:lnTo>
                  <a:pt x="42925" y="3575430"/>
                </a:lnTo>
                <a:close/>
              </a:path>
              <a:path w="76835" h="4552315">
                <a:moveTo>
                  <a:pt x="42925" y="3642232"/>
                </a:moveTo>
                <a:lnTo>
                  <a:pt x="33400" y="3642232"/>
                </a:lnTo>
                <a:lnTo>
                  <a:pt x="33400" y="3680332"/>
                </a:lnTo>
                <a:lnTo>
                  <a:pt x="42925" y="3680332"/>
                </a:lnTo>
                <a:lnTo>
                  <a:pt x="42925" y="3642232"/>
                </a:lnTo>
                <a:close/>
              </a:path>
              <a:path w="76835" h="4552315">
                <a:moveTo>
                  <a:pt x="42925" y="3708907"/>
                </a:moveTo>
                <a:lnTo>
                  <a:pt x="33400" y="3708907"/>
                </a:lnTo>
                <a:lnTo>
                  <a:pt x="33400" y="3747135"/>
                </a:lnTo>
                <a:lnTo>
                  <a:pt x="42925" y="3747135"/>
                </a:lnTo>
                <a:lnTo>
                  <a:pt x="42925" y="3708907"/>
                </a:lnTo>
                <a:close/>
              </a:path>
              <a:path w="76835" h="4552315">
                <a:moveTo>
                  <a:pt x="42925" y="3775710"/>
                </a:moveTo>
                <a:lnTo>
                  <a:pt x="33400" y="3775710"/>
                </a:lnTo>
                <a:lnTo>
                  <a:pt x="33400" y="3813810"/>
                </a:lnTo>
                <a:lnTo>
                  <a:pt x="42925" y="3813810"/>
                </a:lnTo>
                <a:lnTo>
                  <a:pt x="42925" y="3775710"/>
                </a:lnTo>
                <a:close/>
              </a:path>
              <a:path w="76835" h="4552315">
                <a:moveTo>
                  <a:pt x="42925" y="3842385"/>
                </a:moveTo>
                <a:lnTo>
                  <a:pt x="33400" y="3842385"/>
                </a:lnTo>
                <a:lnTo>
                  <a:pt x="33400" y="3880586"/>
                </a:lnTo>
                <a:lnTo>
                  <a:pt x="42925" y="3880586"/>
                </a:lnTo>
                <a:lnTo>
                  <a:pt x="42925" y="3842385"/>
                </a:lnTo>
                <a:close/>
              </a:path>
              <a:path w="76835" h="4552315">
                <a:moveTo>
                  <a:pt x="42925" y="3909187"/>
                </a:moveTo>
                <a:lnTo>
                  <a:pt x="33400" y="3909187"/>
                </a:lnTo>
                <a:lnTo>
                  <a:pt x="33400" y="3947325"/>
                </a:lnTo>
                <a:lnTo>
                  <a:pt x="42925" y="3947325"/>
                </a:lnTo>
                <a:lnTo>
                  <a:pt x="42925" y="3909187"/>
                </a:lnTo>
                <a:close/>
              </a:path>
              <a:path w="76835" h="4552315">
                <a:moveTo>
                  <a:pt x="42925" y="3975925"/>
                </a:moveTo>
                <a:lnTo>
                  <a:pt x="33400" y="3975925"/>
                </a:lnTo>
                <a:lnTo>
                  <a:pt x="33400" y="4014063"/>
                </a:lnTo>
                <a:lnTo>
                  <a:pt x="42925" y="4014063"/>
                </a:lnTo>
                <a:lnTo>
                  <a:pt x="42925" y="3975925"/>
                </a:lnTo>
                <a:close/>
              </a:path>
              <a:path w="76835" h="4552315">
                <a:moveTo>
                  <a:pt x="42925" y="4042676"/>
                </a:moveTo>
                <a:lnTo>
                  <a:pt x="33400" y="4042676"/>
                </a:lnTo>
                <a:lnTo>
                  <a:pt x="33400" y="4080814"/>
                </a:lnTo>
                <a:lnTo>
                  <a:pt x="42925" y="4080814"/>
                </a:lnTo>
                <a:lnTo>
                  <a:pt x="42925" y="4042676"/>
                </a:lnTo>
                <a:close/>
              </a:path>
              <a:path w="76835" h="4552315">
                <a:moveTo>
                  <a:pt x="42925" y="4109415"/>
                </a:moveTo>
                <a:lnTo>
                  <a:pt x="33400" y="4109415"/>
                </a:lnTo>
                <a:lnTo>
                  <a:pt x="33400" y="4147553"/>
                </a:lnTo>
                <a:lnTo>
                  <a:pt x="42925" y="4147553"/>
                </a:lnTo>
                <a:lnTo>
                  <a:pt x="42925" y="4109415"/>
                </a:lnTo>
                <a:close/>
              </a:path>
              <a:path w="76835" h="4552315">
                <a:moveTo>
                  <a:pt x="42925" y="4176153"/>
                </a:moveTo>
                <a:lnTo>
                  <a:pt x="33400" y="4176153"/>
                </a:lnTo>
                <a:lnTo>
                  <a:pt x="33400" y="4214291"/>
                </a:lnTo>
                <a:lnTo>
                  <a:pt x="42925" y="4214291"/>
                </a:lnTo>
                <a:lnTo>
                  <a:pt x="42925" y="4176153"/>
                </a:lnTo>
                <a:close/>
              </a:path>
              <a:path w="76835" h="4552315">
                <a:moveTo>
                  <a:pt x="42925" y="4242904"/>
                </a:moveTo>
                <a:lnTo>
                  <a:pt x="33400" y="4242904"/>
                </a:lnTo>
                <a:lnTo>
                  <a:pt x="33400" y="4281043"/>
                </a:lnTo>
                <a:lnTo>
                  <a:pt x="42925" y="4281043"/>
                </a:lnTo>
                <a:lnTo>
                  <a:pt x="42925" y="4242904"/>
                </a:lnTo>
                <a:close/>
              </a:path>
              <a:path w="76835" h="4552315">
                <a:moveTo>
                  <a:pt x="42925" y="4309643"/>
                </a:moveTo>
                <a:lnTo>
                  <a:pt x="33400" y="4309643"/>
                </a:lnTo>
                <a:lnTo>
                  <a:pt x="33400" y="4347781"/>
                </a:lnTo>
                <a:lnTo>
                  <a:pt x="42925" y="4347781"/>
                </a:lnTo>
                <a:lnTo>
                  <a:pt x="42925" y="4309643"/>
                </a:lnTo>
                <a:close/>
              </a:path>
              <a:path w="76835" h="4552315">
                <a:moveTo>
                  <a:pt x="42925" y="4376381"/>
                </a:moveTo>
                <a:lnTo>
                  <a:pt x="33400" y="4376381"/>
                </a:lnTo>
                <a:lnTo>
                  <a:pt x="33400" y="4414520"/>
                </a:lnTo>
                <a:lnTo>
                  <a:pt x="42925" y="4414520"/>
                </a:lnTo>
                <a:lnTo>
                  <a:pt x="42925" y="4376381"/>
                </a:lnTo>
                <a:close/>
              </a:path>
              <a:path w="76835" h="4552315">
                <a:moveTo>
                  <a:pt x="33400" y="4480636"/>
                </a:moveTo>
                <a:lnTo>
                  <a:pt x="126" y="4513910"/>
                </a:lnTo>
                <a:lnTo>
                  <a:pt x="38226" y="4552010"/>
                </a:lnTo>
                <a:lnTo>
                  <a:pt x="76326" y="4513910"/>
                </a:lnTo>
                <a:lnTo>
                  <a:pt x="33400" y="4513910"/>
                </a:lnTo>
                <a:lnTo>
                  <a:pt x="33400" y="4509871"/>
                </a:lnTo>
                <a:lnTo>
                  <a:pt x="72288" y="4509871"/>
                </a:lnTo>
                <a:lnTo>
                  <a:pt x="43687" y="4481271"/>
                </a:lnTo>
                <a:lnTo>
                  <a:pt x="33400" y="4481271"/>
                </a:lnTo>
                <a:lnTo>
                  <a:pt x="33400" y="4480636"/>
                </a:lnTo>
                <a:close/>
              </a:path>
              <a:path w="76835" h="4552315">
                <a:moveTo>
                  <a:pt x="42925" y="4509871"/>
                </a:moveTo>
                <a:lnTo>
                  <a:pt x="33400" y="4509871"/>
                </a:lnTo>
                <a:lnTo>
                  <a:pt x="33400" y="4513910"/>
                </a:lnTo>
                <a:lnTo>
                  <a:pt x="42925" y="4513910"/>
                </a:lnTo>
                <a:lnTo>
                  <a:pt x="42925" y="4509871"/>
                </a:lnTo>
                <a:close/>
              </a:path>
              <a:path w="76835" h="4552315">
                <a:moveTo>
                  <a:pt x="72288" y="4509871"/>
                </a:moveTo>
                <a:lnTo>
                  <a:pt x="42925" y="4509871"/>
                </a:lnTo>
                <a:lnTo>
                  <a:pt x="42925" y="4513910"/>
                </a:lnTo>
                <a:lnTo>
                  <a:pt x="76326" y="4513910"/>
                </a:lnTo>
                <a:lnTo>
                  <a:pt x="72288" y="4509871"/>
                </a:lnTo>
                <a:close/>
              </a:path>
              <a:path w="76835" h="4552315">
                <a:moveTo>
                  <a:pt x="38226" y="4475810"/>
                </a:moveTo>
                <a:lnTo>
                  <a:pt x="33527" y="4480509"/>
                </a:lnTo>
                <a:lnTo>
                  <a:pt x="33400" y="4481271"/>
                </a:lnTo>
                <a:lnTo>
                  <a:pt x="42925" y="4481271"/>
                </a:lnTo>
                <a:lnTo>
                  <a:pt x="42925" y="4480509"/>
                </a:lnTo>
                <a:lnTo>
                  <a:pt x="38226" y="4475810"/>
                </a:lnTo>
                <a:close/>
              </a:path>
              <a:path w="76835" h="4552315">
                <a:moveTo>
                  <a:pt x="42925" y="4480509"/>
                </a:moveTo>
                <a:lnTo>
                  <a:pt x="42925" y="4481271"/>
                </a:lnTo>
                <a:lnTo>
                  <a:pt x="43687" y="4481271"/>
                </a:lnTo>
                <a:lnTo>
                  <a:pt x="42925" y="4480509"/>
                </a:lnTo>
                <a:close/>
              </a:path>
              <a:path w="76835" h="4552315">
                <a:moveTo>
                  <a:pt x="42925" y="4443120"/>
                </a:moveTo>
                <a:lnTo>
                  <a:pt x="33400" y="4443133"/>
                </a:lnTo>
                <a:lnTo>
                  <a:pt x="33400" y="4480636"/>
                </a:lnTo>
                <a:lnTo>
                  <a:pt x="38226" y="4475810"/>
                </a:lnTo>
                <a:lnTo>
                  <a:pt x="42925" y="4475810"/>
                </a:lnTo>
                <a:lnTo>
                  <a:pt x="42925" y="4443120"/>
                </a:lnTo>
                <a:close/>
              </a:path>
              <a:path w="76835" h="4552315">
                <a:moveTo>
                  <a:pt x="42925" y="4475810"/>
                </a:moveTo>
                <a:lnTo>
                  <a:pt x="38226" y="4475810"/>
                </a:lnTo>
                <a:lnTo>
                  <a:pt x="42925" y="4480509"/>
                </a:lnTo>
                <a:lnTo>
                  <a:pt x="42925" y="4475810"/>
                </a:lnTo>
                <a:close/>
              </a:path>
            </a:pathLst>
          </a:custGeom>
          <a:solidFill>
            <a:srgbClr val="E36C09"/>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597" y="261874"/>
            <a:ext cx="3659023" cy="439864"/>
          </a:xfrm>
          <a:prstGeom prst="rect">
            <a:avLst/>
          </a:prstGeom>
        </p:spPr>
        <p:txBody>
          <a:bodyPr vert="horz" wrap="square" lIns="0" tIns="16510" rIns="0" bIns="0" rtlCol="0">
            <a:spAutoFit/>
          </a:bodyPr>
          <a:lstStyle/>
          <a:p>
            <a:pPr marL="12700">
              <a:lnSpc>
                <a:spcPct val="100000"/>
              </a:lnSpc>
              <a:spcBef>
                <a:spcPts val="130"/>
              </a:spcBef>
            </a:pPr>
            <a:r>
              <a:rPr sz="2750" spc="-155" dirty="0">
                <a:solidFill>
                  <a:schemeClr val="tx1"/>
                </a:solidFill>
              </a:rPr>
              <a:t>Benchmark</a:t>
            </a:r>
            <a:r>
              <a:rPr sz="2750" spc="-120" dirty="0">
                <a:solidFill>
                  <a:schemeClr val="tx1"/>
                </a:solidFill>
              </a:rPr>
              <a:t> </a:t>
            </a:r>
            <a:r>
              <a:rPr sz="2750" spc="-160" dirty="0">
                <a:solidFill>
                  <a:schemeClr val="tx1"/>
                </a:solidFill>
              </a:rPr>
              <a:t>metrics</a:t>
            </a:r>
            <a:endParaRPr sz="2750">
              <a:solidFill>
                <a:schemeClr val="tx1"/>
              </a:solidFill>
            </a:endParaRPr>
          </a:p>
        </p:txBody>
      </p:sp>
      <p:sp>
        <p:nvSpPr>
          <p:cNvPr id="3" name="object 3"/>
          <p:cNvSpPr txBox="1"/>
          <p:nvPr/>
        </p:nvSpPr>
        <p:spPr>
          <a:xfrm>
            <a:off x="214282" y="642918"/>
            <a:ext cx="7978140" cy="3032240"/>
          </a:xfrm>
          <a:prstGeom prst="rect">
            <a:avLst/>
          </a:prstGeom>
        </p:spPr>
        <p:txBody>
          <a:bodyPr vert="horz" wrap="square" lIns="0" tIns="90805" rIns="0" bIns="0" rtlCol="0">
            <a:spAutoFit/>
          </a:bodyPr>
          <a:lstStyle/>
          <a:p>
            <a:pPr marL="12700">
              <a:lnSpc>
                <a:spcPct val="100000"/>
              </a:lnSpc>
              <a:spcBef>
                <a:spcPts val="715"/>
              </a:spcBef>
            </a:pPr>
            <a:r>
              <a:rPr sz="1800" spc="-10" dirty="0">
                <a:latin typeface="Trebuchet MS"/>
                <a:cs typeface="Trebuchet MS"/>
              </a:rPr>
              <a:t>Major</a:t>
            </a:r>
            <a:r>
              <a:rPr sz="1800" spc="-275" dirty="0">
                <a:latin typeface="Trebuchet MS"/>
                <a:cs typeface="Trebuchet MS"/>
              </a:rPr>
              <a:t> </a:t>
            </a:r>
            <a:r>
              <a:rPr sz="1800" spc="-35" dirty="0">
                <a:latin typeface="Trebuchet MS"/>
                <a:cs typeface="Trebuchet MS"/>
              </a:rPr>
              <a:t>3</a:t>
            </a:r>
            <a:r>
              <a:rPr sz="1800" spc="-105" dirty="0">
                <a:latin typeface="Trebuchet MS"/>
                <a:cs typeface="Trebuchet MS"/>
              </a:rPr>
              <a:t> </a:t>
            </a:r>
            <a:r>
              <a:rPr sz="1800" spc="-90" dirty="0">
                <a:latin typeface="Trebuchet MS"/>
                <a:cs typeface="Trebuchet MS"/>
              </a:rPr>
              <a:t>metrics</a:t>
            </a:r>
            <a:r>
              <a:rPr sz="1800" spc="-125" dirty="0">
                <a:latin typeface="Trebuchet MS"/>
                <a:cs typeface="Trebuchet MS"/>
              </a:rPr>
              <a:t> </a:t>
            </a:r>
            <a:r>
              <a:rPr sz="1800" spc="-85" dirty="0">
                <a:latin typeface="Trebuchet MS"/>
                <a:cs typeface="Trebuchet MS"/>
              </a:rPr>
              <a:t>were</a:t>
            </a:r>
            <a:r>
              <a:rPr sz="1800" spc="-160" dirty="0">
                <a:latin typeface="Trebuchet MS"/>
                <a:cs typeface="Trebuchet MS"/>
              </a:rPr>
              <a:t> </a:t>
            </a:r>
            <a:r>
              <a:rPr sz="1800" spc="-75" dirty="0">
                <a:latin typeface="Trebuchet MS"/>
                <a:cs typeface="Trebuchet MS"/>
              </a:rPr>
              <a:t>considered</a:t>
            </a:r>
            <a:r>
              <a:rPr sz="1800" spc="-75">
                <a:latin typeface="Trebuchet MS"/>
                <a:cs typeface="Trebuchet MS"/>
              </a:rPr>
              <a:t>:</a:t>
            </a:r>
            <a:r>
              <a:rPr sz="1800" spc="-165">
                <a:latin typeface="Trebuchet MS"/>
                <a:cs typeface="Trebuchet MS"/>
              </a:rPr>
              <a:t> </a:t>
            </a:r>
            <a:r>
              <a:rPr sz="1800" spc="-80" smtClean="0">
                <a:latin typeface="Trebuchet MS"/>
                <a:cs typeface="Trebuchet MS"/>
              </a:rPr>
              <a:t>ROUGE</a:t>
            </a:r>
            <a:r>
              <a:rPr sz="1800" spc="-90" smtClean="0">
                <a:latin typeface="Trebuchet MS"/>
                <a:cs typeface="Trebuchet MS"/>
              </a:rPr>
              <a:t>,</a:t>
            </a:r>
            <a:r>
              <a:rPr sz="1800" spc="-95" smtClean="0">
                <a:latin typeface="Trebuchet MS"/>
                <a:cs typeface="Trebuchet MS"/>
              </a:rPr>
              <a:t> </a:t>
            </a:r>
            <a:r>
              <a:rPr sz="1800" spc="-15" smtClean="0">
                <a:latin typeface="Trebuchet MS"/>
                <a:cs typeface="Trebuchet MS"/>
              </a:rPr>
              <a:t>METEOR</a:t>
            </a:r>
            <a:r>
              <a:rPr sz="1800" spc="-220" smtClean="0">
                <a:latin typeface="Trebuchet MS"/>
                <a:cs typeface="Trebuchet MS"/>
              </a:rPr>
              <a:t> </a:t>
            </a:r>
            <a:r>
              <a:rPr sz="1800" spc="-40" smtClean="0">
                <a:latin typeface="Trebuchet MS"/>
                <a:cs typeface="Trebuchet MS"/>
              </a:rPr>
              <a:t>and</a:t>
            </a:r>
            <a:r>
              <a:rPr sz="1800" spc="-210" smtClean="0">
                <a:latin typeface="Trebuchet MS"/>
                <a:cs typeface="Trebuchet MS"/>
              </a:rPr>
              <a:t> </a:t>
            </a:r>
            <a:r>
              <a:rPr sz="1800" spc="-105" smtClean="0">
                <a:latin typeface="Trebuchet MS"/>
                <a:cs typeface="Trebuchet MS"/>
              </a:rPr>
              <a:t>BLUE</a:t>
            </a:r>
            <a:r>
              <a:rPr sz="1800" spc="-65" smtClean="0">
                <a:latin typeface="Trebuchet MS"/>
                <a:cs typeface="Trebuchet MS"/>
              </a:rPr>
              <a:t> </a:t>
            </a:r>
            <a:r>
              <a:rPr sz="1800" spc="235" smtClean="0">
                <a:latin typeface="Trebuchet MS"/>
                <a:cs typeface="Trebuchet MS"/>
              </a:rPr>
              <a:t>–</a:t>
            </a:r>
            <a:r>
              <a:rPr sz="1800" spc="-85" smtClean="0">
                <a:latin typeface="Trebuchet MS"/>
                <a:cs typeface="Trebuchet MS"/>
              </a:rPr>
              <a:t> </a:t>
            </a:r>
            <a:r>
              <a:rPr sz="1800" spc="-65" dirty="0">
                <a:latin typeface="Trebuchet MS"/>
                <a:cs typeface="Trebuchet MS"/>
              </a:rPr>
              <a:t>String</a:t>
            </a:r>
            <a:r>
              <a:rPr sz="1800" spc="-195" dirty="0">
                <a:latin typeface="Trebuchet MS"/>
                <a:cs typeface="Trebuchet MS"/>
              </a:rPr>
              <a:t> </a:t>
            </a:r>
            <a:r>
              <a:rPr sz="1800" spc="-70" dirty="0">
                <a:latin typeface="Trebuchet MS"/>
                <a:cs typeface="Trebuchet MS"/>
              </a:rPr>
              <a:t>matching</a:t>
            </a:r>
            <a:r>
              <a:rPr sz="1800" spc="-250" dirty="0">
                <a:latin typeface="Trebuchet MS"/>
                <a:cs typeface="Trebuchet MS"/>
              </a:rPr>
              <a:t> </a:t>
            </a:r>
            <a:r>
              <a:rPr sz="1800" spc="-90" dirty="0">
                <a:latin typeface="Trebuchet MS"/>
                <a:cs typeface="Trebuchet MS"/>
              </a:rPr>
              <a:t>metrics</a:t>
            </a:r>
            <a:endParaRPr sz="1800">
              <a:latin typeface="Trebuchet MS"/>
              <a:cs typeface="Trebuchet MS"/>
            </a:endParaRPr>
          </a:p>
          <a:p>
            <a:pPr marL="12700">
              <a:lnSpc>
                <a:spcPct val="100000"/>
              </a:lnSpc>
              <a:spcBef>
                <a:spcPts val="620"/>
              </a:spcBef>
            </a:pPr>
            <a:r>
              <a:rPr sz="1800" b="1" u="heavy" spc="-110" dirty="0">
                <a:uFill>
                  <a:solidFill>
                    <a:srgbClr val="000000"/>
                  </a:solidFill>
                </a:uFill>
                <a:latin typeface="Trebuchet MS"/>
                <a:cs typeface="Trebuchet MS"/>
              </a:rPr>
              <a:t>Brief:</a:t>
            </a:r>
            <a:endParaRPr sz="1800">
              <a:latin typeface="Trebuchet MS"/>
              <a:cs typeface="Trebuchet MS"/>
            </a:endParaRPr>
          </a:p>
          <a:p>
            <a:pPr marL="298450" indent="-285750">
              <a:lnSpc>
                <a:spcPct val="150000"/>
              </a:lnSpc>
              <a:spcBef>
                <a:spcPts val="720"/>
              </a:spcBef>
              <a:buFont typeface="Arial"/>
              <a:buChar char="•"/>
              <a:tabLst>
                <a:tab pos="297815" algn="l"/>
                <a:tab pos="298450" algn="l"/>
              </a:tabLst>
            </a:pPr>
            <a:r>
              <a:rPr sz="1550" spc="-55" dirty="0">
                <a:latin typeface="Trebuchet MS"/>
                <a:cs typeface="Trebuchet MS"/>
              </a:rPr>
              <a:t>ROUGE-N measures </a:t>
            </a:r>
            <a:r>
              <a:rPr sz="1550" spc="-60" dirty="0">
                <a:latin typeface="Trebuchet MS"/>
                <a:cs typeface="Trebuchet MS"/>
              </a:rPr>
              <a:t>the </a:t>
            </a:r>
            <a:r>
              <a:rPr sz="1550" spc="-70" dirty="0">
                <a:latin typeface="Trebuchet MS"/>
                <a:cs typeface="Trebuchet MS"/>
              </a:rPr>
              <a:t>overlap </a:t>
            </a:r>
            <a:r>
              <a:rPr sz="1550" spc="-55" dirty="0">
                <a:latin typeface="Trebuchet MS"/>
                <a:cs typeface="Trebuchet MS"/>
              </a:rPr>
              <a:t>of </a:t>
            </a:r>
            <a:r>
              <a:rPr sz="1550" spc="-35" dirty="0">
                <a:latin typeface="Trebuchet MS"/>
                <a:cs typeface="Trebuchet MS"/>
              </a:rPr>
              <a:t>N-grams </a:t>
            </a:r>
            <a:r>
              <a:rPr sz="1550" spc="-70" dirty="0">
                <a:latin typeface="Trebuchet MS"/>
                <a:cs typeface="Trebuchet MS"/>
              </a:rPr>
              <a:t>between </a:t>
            </a:r>
            <a:r>
              <a:rPr sz="1550" spc="-60" dirty="0">
                <a:latin typeface="Trebuchet MS"/>
                <a:cs typeface="Trebuchet MS"/>
              </a:rPr>
              <a:t>the </a:t>
            </a:r>
            <a:r>
              <a:rPr sz="1550" spc="-50" dirty="0">
                <a:latin typeface="Trebuchet MS"/>
                <a:cs typeface="Trebuchet MS"/>
              </a:rPr>
              <a:t>system </a:t>
            </a:r>
            <a:r>
              <a:rPr sz="1550" spc="-45" dirty="0">
                <a:latin typeface="Trebuchet MS"/>
                <a:cs typeface="Trebuchet MS"/>
              </a:rPr>
              <a:t>and </a:t>
            </a:r>
            <a:r>
              <a:rPr sz="1550" spc="-95" dirty="0">
                <a:latin typeface="Trebuchet MS"/>
                <a:cs typeface="Trebuchet MS"/>
              </a:rPr>
              <a:t>reference</a:t>
            </a:r>
            <a:r>
              <a:rPr sz="1550" spc="155" dirty="0">
                <a:latin typeface="Trebuchet MS"/>
                <a:cs typeface="Trebuchet MS"/>
              </a:rPr>
              <a:t> </a:t>
            </a:r>
            <a:r>
              <a:rPr sz="1550" spc="-45" dirty="0">
                <a:latin typeface="Trebuchet MS"/>
                <a:cs typeface="Trebuchet MS"/>
              </a:rPr>
              <a:t>summary</a:t>
            </a:r>
            <a:endParaRPr sz="1550">
              <a:latin typeface="Trebuchet MS"/>
              <a:cs typeface="Trebuchet MS"/>
            </a:endParaRPr>
          </a:p>
          <a:p>
            <a:pPr marL="298450" indent="-285750">
              <a:lnSpc>
                <a:spcPct val="150000"/>
              </a:lnSpc>
              <a:spcBef>
                <a:spcPts val="615"/>
              </a:spcBef>
              <a:buFont typeface="Arial"/>
              <a:buChar char="•"/>
              <a:tabLst>
                <a:tab pos="297815" algn="l"/>
                <a:tab pos="298450" algn="l"/>
              </a:tabLst>
            </a:pPr>
            <a:r>
              <a:rPr sz="1550" spc="-75" dirty="0">
                <a:latin typeface="Trebuchet MS"/>
                <a:cs typeface="Trebuchet MS"/>
              </a:rPr>
              <a:t>ROUGE-L </a:t>
            </a:r>
            <a:r>
              <a:rPr sz="1550" spc="-45" dirty="0">
                <a:latin typeface="Trebuchet MS"/>
                <a:cs typeface="Trebuchet MS"/>
              </a:rPr>
              <a:t>is </a:t>
            </a:r>
            <a:r>
              <a:rPr sz="1550" spc="-60" dirty="0">
                <a:latin typeface="Trebuchet MS"/>
                <a:cs typeface="Trebuchet MS"/>
              </a:rPr>
              <a:t>based </a:t>
            </a:r>
            <a:r>
              <a:rPr sz="1550" spc="-15" dirty="0">
                <a:latin typeface="Trebuchet MS"/>
                <a:cs typeface="Trebuchet MS"/>
              </a:rPr>
              <a:t>on </a:t>
            </a:r>
            <a:r>
              <a:rPr sz="1550" spc="-55" dirty="0">
                <a:latin typeface="Trebuchet MS"/>
                <a:cs typeface="Trebuchet MS"/>
              </a:rPr>
              <a:t>longest </a:t>
            </a:r>
            <a:r>
              <a:rPr sz="1550" spc="-30" dirty="0">
                <a:latin typeface="Trebuchet MS"/>
                <a:cs typeface="Trebuchet MS"/>
              </a:rPr>
              <a:t>common </a:t>
            </a:r>
            <a:r>
              <a:rPr sz="1550" spc="-65" dirty="0">
                <a:latin typeface="Trebuchet MS"/>
                <a:cs typeface="Trebuchet MS"/>
              </a:rPr>
              <a:t>subsequences. </a:t>
            </a:r>
            <a:r>
              <a:rPr sz="1550" spc="-120" dirty="0">
                <a:latin typeface="Trebuchet MS"/>
                <a:cs typeface="Trebuchet MS"/>
              </a:rPr>
              <a:t>Takes </a:t>
            </a:r>
            <a:r>
              <a:rPr sz="1550" spc="-50" dirty="0">
                <a:latin typeface="Trebuchet MS"/>
                <a:cs typeface="Trebuchet MS"/>
              </a:rPr>
              <a:t>into </a:t>
            </a:r>
            <a:r>
              <a:rPr sz="1550" spc="-60" dirty="0">
                <a:latin typeface="Trebuchet MS"/>
                <a:cs typeface="Trebuchet MS"/>
              </a:rPr>
              <a:t>account </a:t>
            </a:r>
            <a:r>
              <a:rPr sz="1550" spc="-70" dirty="0">
                <a:latin typeface="Trebuchet MS"/>
                <a:cs typeface="Trebuchet MS"/>
              </a:rPr>
              <a:t>sentence </a:t>
            </a:r>
            <a:r>
              <a:rPr sz="1550" spc="-95" dirty="0">
                <a:latin typeface="Trebuchet MS"/>
                <a:cs typeface="Trebuchet MS"/>
              </a:rPr>
              <a:t>level</a:t>
            </a:r>
            <a:r>
              <a:rPr sz="1550" spc="-254" dirty="0">
                <a:latin typeface="Trebuchet MS"/>
                <a:cs typeface="Trebuchet MS"/>
              </a:rPr>
              <a:t> </a:t>
            </a:r>
            <a:r>
              <a:rPr sz="1550" spc="-80">
                <a:latin typeface="Trebuchet MS"/>
                <a:cs typeface="Trebuchet MS"/>
              </a:rPr>
              <a:t>similarity</a:t>
            </a:r>
            <a:r>
              <a:rPr sz="1550" spc="-80" smtClean="0">
                <a:latin typeface="Trebuchet MS"/>
                <a:cs typeface="Trebuchet MS"/>
              </a:rPr>
              <a:t>.</a:t>
            </a:r>
          </a:p>
          <a:p>
            <a:pPr marL="298450" indent="-285750">
              <a:lnSpc>
                <a:spcPct val="150000"/>
              </a:lnSpc>
              <a:spcBef>
                <a:spcPts val="620"/>
              </a:spcBef>
              <a:buFont typeface="Arial"/>
              <a:buChar char="•"/>
              <a:tabLst>
                <a:tab pos="297815" algn="l"/>
                <a:tab pos="298450" algn="l"/>
              </a:tabLst>
            </a:pPr>
            <a:r>
              <a:rPr sz="1550" spc="-20" smtClean="0">
                <a:latin typeface="Trebuchet MS"/>
                <a:cs typeface="Trebuchet MS"/>
              </a:rPr>
              <a:t>METEOR </a:t>
            </a:r>
            <a:r>
              <a:rPr sz="1550" spc="-55" smtClean="0">
                <a:latin typeface="Trebuchet MS"/>
                <a:cs typeface="Trebuchet MS"/>
              </a:rPr>
              <a:t>score </a:t>
            </a:r>
            <a:r>
              <a:rPr sz="1550" spc="-60" smtClean="0">
                <a:latin typeface="Trebuchet MS"/>
                <a:cs typeface="Trebuchet MS"/>
              </a:rPr>
              <a:t>matches </a:t>
            </a:r>
            <a:r>
              <a:rPr sz="1550" spc="-55" smtClean="0">
                <a:latin typeface="Trebuchet MS"/>
                <a:cs typeface="Trebuchet MS"/>
              </a:rPr>
              <a:t>the </a:t>
            </a:r>
            <a:r>
              <a:rPr sz="1550" spc="-40" smtClean="0">
                <a:latin typeface="Trebuchet MS"/>
                <a:cs typeface="Trebuchet MS"/>
              </a:rPr>
              <a:t>unigrams </a:t>
            </a:r>
            <a:r>
              <a:rPr sz="1550" spc="-70" smtClean="0">
                <a:latin typeface="Trebuchet MS"/>
                <a:cs typeface="Trebuchet MS"/>
              </a:rPr>
              <a:t>between </a:t>
            </a:r>
            <a:r>
              <a:rPr sz="1550" spc="-55" smtClean="0">
                <a:latin typeface="Trebuchet MS"/>
                <a:cs typeface="Trebuchet MS"/>
              </a:rPr>
              <a:t>the </a:t>
            </a:r>
            <a:r>
              <a:rPr sz="1550" spc="-50" smtClean="0">
                <a:latin typeface="Trebuchet MS"/>
                <a:cs typeface="Trebuchet MS"/>
              </a:rPr>
              <a:t>system </a:t>
            </a:r>
            <a:r>
              <a:rPr sz="1550" spc="-40" smtClean="0">
                <a:latin typeface="Trebuchet MS"/>
                <a:cs typeface="Trebuchet MS"/>
              </a:rPr>
              <a:t>and </a:t>
            </a:r>
            <a:r>
              <a:rPr sz="1550" spc="-95" smtClean="0">
                <a:latin typeface="Trebuchet MS"/>
                <a:cs typeface="Trebuchet MS"/>
              </a:rPr>
              <a:t>reference </a:t>
            </a:r>
            <a:r>
              <a:rPr sz="1550" spc="-40" smtClean="0">
                <a:latin typeface="Trebuchet MS"/>
                <a:cs typeface="Trebuchet MS"/>
              </a:rPr>
              <a:t>summary </a:t>
            </a:r>
            <a:r>
              <a:rPr sz="1550" spc="-55" smtClean="0">
                <a:latin typeface="Trebuchet MS"/>
                <a:cs typeface="Trebuchet MS"/>
              </a:rPr>
              <a:t>with </a:t>
            </a:r>
            <a:r>
              <a:rPr sz="1550" spc="-85" smtClean="0">
                <a:latin typeface="Trebuchet MS"/>
                <a:cs typeface="Trebuchet MS"/>
              </a:rPr>
              <a:t>explicit </a:t>
            </a:r>
            <a:r>
              <a:rPr sz="1550" spc="-75" smtClean="0">
                <a:latin typeface="Trebuchet MS"/>
                <a:cs typeface="Trebuchet MS"/>
              </a:rPr>
              <a:t>care </a:t>
            </a:r>
            <a:r>
              <a:rPr sz="1550" spc="-65" smtClean="0">
                <a:latin typeface="Trebuchet MS"/>
                <a:cs typeface="Trebuchet MS"/>
              </a:rPr>
              <a:t>w</a:t>
            </a:r>
            <a:r>
              <a:rPr lang="en-IN" sz="1550" spc="-65" dirty="0" err="1" smtClean="0">
                <a:latin typeface="Trebuchet MS"/>
                <a:cs typeface="Trebuchet MS"/>
              </a:rPr>
              <a:t>i</a:t>
            </a:r>
            <a:r>
              <a:rPr sz="1550" spc="-65" smtClean="0">
                <a:latin typeface="Trebuchet MS"/>
                <a:cs typeface="Trebuchet MS"/>
              </a:rPr>
              <a:t>t</a:t>
            </a:r>
            <a:r>
              <a:rPr lang="en-IN" sz="1550" spc="-65" dirty="0" smtClean="0">
                <a:latin typeface="Trebuchet MS"/>
                <a:cs typeface="Trebuchet MS"/>
              </a:rPr>
              <a:t>h respect </a:t>
            </a:r>
            <a:r>
              <a:rPr sz="1550" spc="-65" smtClean="0">
                <a:latin typeface="Trebuchet MS"/>
                <a:cs typeface="Trebuchet MS"/>
              </a:rPr>
              <a:t> </a:t>
            </a:r>
            <a:r>
              <a:rPr sz="1550" spc="-45" smtClean="0">
                <a:latin typeface="Trebuchet MS"/>
                <a:cs typeface="Trebuchet MS"/>
              </a:rPr>
              <a:t>to </a:t>
            </a:r>
            <a:r>
              <a:rPr sz="1550" spc="-65" smtClean="0">
                <a:latin typeface="Trebuchet MS"/>
                <a:cs typeface="Trebuchet MS"/>
              </a:rPr>
              <a:t>sentence</a:t>
            </a:r>
            <a:r>
              <a:rPr sz="1550" spc="-290" smtClean="0">
                <a:latin typeface="Trebuchet MS"/>
                <a:cs typeface="Trebuchet MS"/>
              </a:rPr>
              <a:t> </a:t>
            </a:r>
            <a:r>
              <a:rPr sz="1550" spc="-55" smtClean="0">
                <a:latin typeface="Trebuchet MS"/>
                <a:cs typeface="Trebuchet MS"/>
              </a:rPr>
              <a:t>ordering</a:t>
            </a:r>
            <a:endParaRPr sz="1550">
              <a:latin typeface="Trebuchet MS"/>
              <a:cs typeface="Trebuchet MS"/>
            </a:endParaRPr>
          </a:p>
        </p:txBody>
      </p:sp>
      <p:sp>
        <p:nvSpPr>
          <p:cNvPr id="4" name="object 4"/>
          <p:cNvSpPr/>
          <p:nvPr/>
        </p:nvSpPr>
        <p:spPr>
          <a:xfrm>
            <a:off x="1500166" y="4286256"/>
            <a:ext cx="6197251" cy="198127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00166" y="4286256"/>
            <a:ext cx="6093619" cy="1939861"/>
          </a:xfrm>
          <a:prstGeom prst="rect">
            <a:avLst/>
          </a:prstGeom>
          <a:blipFill>
            <a:blip r:embed="rId3" cstate="print"/>
            <a:stretch>
              <a:fillRect/>
            </a:stretch>
          </a:blipFill>
        </p:spPr>
        <p:txBody>
          <a:bodyPr wrap="square" lIns="0" tIns="0" rIns="0" bIns="0" rtlCol="0"/>
          <a:lstStyle/>
          <a:p>
            <a:endParaRPr/>
          </a:p>
        </p:txBody>
      </p:sp>
      <p:graphicFrame>
        <p:nvGraphicFramePr>
          <p:cNvPr id="6" name="object 6"/>
          <p:cNvGraphicFramePr>
            <a:graphicFrameLocks noGrp="1"/>
          </p:cNvGraphicFramePr>
          <p:nvPr/>
        </p:nvGraphicFramePr>
        <p:xfrm>
          <a:off x="1500166" y="4286256"/>
          <a:ext cx="6096476" cy="1923415"/>
        </p:xfrm>
        <a:graphic>
          <a:graphicData uri="http://schemas.openxmlformats.org/drawingml/2006/table">
            <a:tbl>
              <a:tblPr firstRow="1" bandRow="1">
                <a:tableStyleId>{2D5ABB26-0587-4C30-8999-92F81FD0307C}</a:tableStyleId>
              </a:tblPr>
              <a:tblGrid>
                <a:gridCol w="2032159"/>
                <a:gridCol w="2032159"/>
                <a:gridCol w="2032158"/>
              </a:tblGrid>
              <a:tr h="351790">
                <a:tc>
                  <a:txBody>
                    <a:bodyPr/>
                    <a:lstStyle/>
                    <a:p>
                      <a:pPr marL="97155">
                        <a:lnSpc>
                          <a:spcPct val="100000"/>
                        </a:lnSpc>
                        <a:spcBef>
                          <a:spcPts val="345"/>
                        </a:spcBef>
                      </a:pPr>
                      <a:r>
                        <a:rPr sz="1550" b="1" spc="-90" dirty="0">
                          <a:solidFill>
                            <a:srgbClr val="FFFFFF"/>
                          </a:solidFill>
                          <a:latin typeface="Trebuchet MS"/>
                          <a:cs typeface="Trebuchet MS"/>
                        </a:rPr>
                        <a:t>Summarization</a:t>
                      </a:r>
                      <a:r>
                        <a:rPr sz="1550" b="1" spc="250" dirty="0">
                          <a:solidFill>
                            <a:srgbClr val="FFFFFF"/>
                          </a:solidFill>
                          <a:latin typeface="Trebuchet MS"/>
                          <a:cs typeface="Trebuchet MS"/>
                        </a:rPr>
                        <a:t> </a:t>
                      </a:r>
                      <a:r>
                        <a:rPr sz="1550" b="1" spc="-70" dirty="0">
                          <a:solidFill>
                            <a:srgbClr val="FFFFFF"/>
                          </a:solidFill>
                          <a:latin typeface="Trebuchet MS"/>
                          <a:cs typeface="Trebuchet MS"/>
                        </a:rPr>
                        <a:t>method</a:t>
                      </a:r>
                      <a:endParaRPr sz="1550">
                        <a:latin typeface="Trebuchet MS"/>
                        <a:cs typeface="Trebuchet MS"/>
                      </a:endParaRPr>
                    </a:p>
                  </a:txBody>
                  <a:tcPr marL="0" marR="0" marT="43815" marB="0">
                    <a:lnL w="12700">
                      <a:solidFill>
                        <a:srgbClr val="F69240"/>
                      </a:solidFill>
                      <a:prstDash val="solid"/>
                    </a:lnL>
                    <a:lnT w="12700">
                      <a:solidFill>
                        <a:srgbClr val="F69240"/>
                      </a:solidFill>
                      <a:prstDash val="solid"/>
                    </a:lnT>
                    <a:solidFill>
                      <a:srgbClr val="F79546"/>
                    </a:solidFill>
                  </a:tcPr>
                </a:tc>
                <a:tc>
                  <a:txBody>
                    <a:bodyPr/>
                    <a:lstStyle/>
                    <a:p>
                      <a:pPr marL="99060">
                        <a:lnSpc>
                          <a:spcPct val="100000"/>
                        </a:lnSpc>
                        <a:spcBef>
                          <a:spcPts val="345"/>
                        </a:spcBef>
                      </a:pPr>
                      <a:r>
                        <a:rPr sz="1550" b="1" spc="-65" smtClean="0">
                          <a:solidFill>
                            <a:srgbClr val="FFFFFF"/>
                          </a:solidFill>
                          <a:latin typeface="Trebuchet MS"/>
                          <a:cs typeface="Trebuchet MS"/>
                        </a:rPr>
                        <a:t>Rogue</a:t>
                      </a:r>
                      <a:r>
                        <a:rPr sz="1550" b="1" spc="-70" smtClean="0">
                          <a:solidFill>
                            <a:srgbClr val="FFFFFF"/>
                          </a:solidFill>
                          <a:latin typeface="Trebuchet MS"/>
                          <a:cs typeface="Trebuchet MS"/>
                        </a:rPr>
                        <a:t> </a:t>
                      </a:r>
                      <a:r>
                        <a:rPr sz="1550" b="1" spc="-85" smtClean="0">
                          <a:solidFill>
                            <a:srgbClr val="FFFFFF"/>
                          </a:solidFill>
                          <a:latin typeface="Trebuchet MS"/>
                          <a:cs typeface="Trebuchet MS"/>
                        </a:rPr>
                        <a:t>Score(ROUGE-L)</a:t>
                      </a:r>
                      <a:endParaRPr sz="1550">
                        <a:latin typeface="Trebuchet MS"/>
                        <a:cs typeface="Trebuchet MS"/>
                      </a:endParaRPr>
                    </a:p>
                  </a:txBody>
                  <a:tcPr marL="0" marR="0" marT="43815" marB="0">
                    <a:lnT w="12700">
                      <a:solidFill>
                        <a:srgbClr val="F69240"/>
                      </a:solidFill>
                      <a:prstDash val="solid"/>
                    </a:lnT>
                    <a:solidFill>
                      <a:srgbClr val="F79546"/>
                    </a:solidFill>
                  </a:tcPr>
                </a:tc>
                <a:tc>
                  <a:txBody>
                    <a:bodyPr/>
                    <a:lstStyle/>
                    <a:p>
                      <a:pPr marL="100965">
                        <a:lnSpc>
                          <a:spcPct val="100000"/>
                        </a:lnSpc>
                        <a:spcBef>
                          <a:spcPts val="345"/>
                        </a:spcBef>
                      </a:pPr>
                      <a:r>
                        <a:rPr sz="1550" b="1" spc="-65" smtClean="0">
                          <a:solidFill>
                            <a:srgbClr val="FFFFFF"/>
                          </a:solidFill>
                          <a:latin typeface="Trebuchet MS"/>
                          <a:cs typeface="Trebuchet MS"/>
                        </a:rPr>
                        <a:t>METEOR</a:t>
                      </a:r>
                      <a:r>
                        <a:rPr sz="1550" b="1" spc="65" smtClean="0">
                          <a:solidFill>
                            <a:srgbClr val="FFFFFF"/>
                          </a:solidFill>
                          <a:latin typeface="Trebuchet MS"/>
                          <a:cs typeface="Trebuchet MS"/>
                        </a:rPr>
                        <a:t> </a:t>
                      </a:r>
                      <a:r>
                        <a:rPr sz="1550" b="1" spc="-90" dirty="0">
                          <a:solidFill>
                            <a:srgbClr val="FFFFFF"/>
                          </a:solidFill>
                          <a:latin typeface="Trebuchet MS"/>
                          <a:cs typeface="Trebuchet MS"/>
                        </a:rPr>
                        <a:t>Score</a:t>
                      </a:r>
                      <a:endParaRPr sz="1550">
                        <a:latin typeface="Trebuchet MS"/>
                        <a:cs typeface="Trebuchet MS"/>
                      </a:endParaRPr>
                    </a:p>
                  </a:txBody>
                  <a:tcPr marL="0" marR="0" marT="43815" marB="0">
                    <a:lnR w="12700">
                      <a:solidFill>
                        <a:srgbClr val="F69240"/>
                      </a:solidFill>
                      <a:prstDash val="solid"/>
                    </a:lnR>
                    <a:lnT w="12700">
                      <a:solidFill>
                        <a:srgbClr val="F69240"/>
                      </a:solidFill>
                      <a:prstDash val="solid"/>
                    </a:lnT>
                    <a:solidFill>
                      <a:srgbClr val="F79546"/>
                    </a:solidFill>
                  </a:tcPr>
                </a:tc>
              </a:tr>
              <a:tr h="351790">
                <a:tc>
                  <a:txBody>
                    <a:bodyPr/>
                    <a:lstStyle/>
                    <a:p>
                      <a:pPr marL="97155">
                        <a:lnSpc>
                          <a:spcPct val="100000"/>
                        </a:lnSpc>
                        <a:spcBef>
                          <a:spcPts val="350"/>
                        </a:spcBef>
                      </a:pPr>
                      <a:r>
                        <a:rPr sz="1550" b="1" spc="-114" dirty="0">
                          <a:latin typeface="Trebuchet MS"/>
                          <a:cs typeface="Trebuchet MS"/>
                        </a:rPr>
                        <a:t>TextRank</a:t>
                      </a:r>
                      <a:endParaRPr sz="1550">
                        <a:latin typeface="Trebuchet MS"/>
                        <a:cs typeface="Trebuchet MS"/>
                      </a:endParaRPr>
                    </a:p>
                  </a:txBody>
                  <a:tcPr marL="0" marR="0" marT="44450" marB="0">
                    <a:lnL w="12700">
                      <a:solidFill>
                        <a:srgbClr val="F69240"/>
                      </a:solidFill>
                      <a:prstDash val="solid"/>
                    </a:lnL>
                    <a:lnR w="12700">
                      <a:solidFill>
                        <a:srgbClr val="F69240"/>
                      </a:solidFill>
                      <a:prstDash val="solid"/>
                    </a:lnR>
                    <a:lnB w="12700">
                      <a:solidFill>
                        <a:srgbClr val="F69240"/>
                      </a:solidFill>
                      <a:prstDash val="solid"/>
                    </a:lnB>
                    <a:solidFill>
                      <a:srgbClr val="F79546">
                        <a:alpha val="39999"/>
                      </a:srgbClr>
                    </a:solidFill>
                  </a:tcPr>
                </a:tc>
                <a:tc>
                  <a:txBody>
                    <a:bodyPr/>
                    <a:lstStyle/>
                    <a:p>
                      <a:pPr marL="99060">
                        <a:lnSpc>
                          <a:spcPct val="100000"/>
                        </a:lnSpc>
                        <a:spcBef>
                          <a:spcPts val="350"/>
                        </a:spcBef>
                      </a:pPr>
                      <a:r>
                        <a:rPr sz="1550" spc="-35" dirty="0">
                          <a:latin typeface="Trebuchet MS"/>
                          <a:cs typeface="Trebuchet MS"/>
                        </a:rPr>
                        <a:t>0.500</a:t>
                      </a:r>
                      <a:endParaRPr sz="1550">
                        <a:latin typeface="Trebuchet MS"/>
                        <a:cs typeface="Trebuchet MS"/>
                      </a:endParaRPr>
                    </a:p>
                  </a:txBody>
                  <a:tcPr marL="0" marR="0" marT="44450" marB="0">
                    <a:lnL w="12700">
                      <a:solidFill>
                        <a:srgbClr val="F69240"/>
                      </a:solidFill>
                      <a:prstDash val="solid"/>
                    </a:lnL>
                    <a:lnR w="12700">
                      <a:solidFill>
                        <a:srgbClr val="F69240"/>
                      </a:solidFill>
                      <a:prstDash val="solid"/>
                    </a:lnR>
                    <a:lnB w="12700">
                      <a:solidFill>
                        <a:srgbClr val="F69240"/>
                      </a:solidFill>
                      <a:prstDash val="solid"/>
                    </a:lnB>
                    <a:solidFill>
                      <a:srgbClr val="F79546">
                        <a:alpha val="39999"/>
                      </a:srgbClr>
                    </a:solidFill>
                  </a:tcPr>
                </a:tc>
                <a:tc>
                  <a:txBody>
                    <a:bodyPr/>
                    <a:lstStyle/>
                    <a:p>
                      <a:pPr marL="100965">
                        <a:lnSpc>
                          <a:spcPct val="100000"/>
                        </a:lnSpc>
                        <a:spcBef>
                          <a:spcPts val="350"/>
                        </a:spcBef>
                      </a:pPr>
                      <a:r>
                        <a:rPr sz="1550" dirty="0">
                          <a:latin typeface="Trebuchet MS"/>
                          <a:cs typeface="Trebuchet MS"/>
                        </a:rPr>
                        <a:t>-</a:t>
                      </a:r>
                      <a:endParaRPr sz="1550">
                        <a:latin typeface="Trebuchet MS"/>
                        <a:cs typeface="Trebuchet MS"/>
                      </a:endParaRPr>
                    </a:p>
                  </a:txBody>
                  <a:tcPr marL="0" marR="0" marT="44450" marB="0">
                    <a:lnL w="12700">
                      <a:solidFill>
                        <a:srgbClr val="F69240"/>
                      </a:solidFill>
                      <a:prstDash val="solid"/>
                    </a:lnL>
                    <a:lnR w="12700">
                      <a:solidFill>
                        <a:srgbClr val="F69240"/>
                      </a:solidFill>
                      <a:prstDash val="solid"/>
                    </a:lnR>
                    <a:lnB w="12700">
                      <a:solidFill>
                        <a:srgbClr val="F69240"/>
                      </a:solidFill>
                      <a:prstDash val="solid"/>
                    </a:lnB>
                    <a:solidFill>
                      <a:srgbClr val="F79546">
                        <a:alpha val="39999"/>
                      </a:srgbClr>
                    </a:solidFill>
                  </a:tcPr>
                </a:tc>
              </a:tr>
              <a:tr h="351790">
                <a:tc>
                  <a:txBody>
                    <a:bodyPr/>
                    <a:lstStyle/>
                    <a:p>
                      <a:pPr marL="97155">
                        <a:lnSpc>
                          <a:spcPct val="100000"/>
                        </a:lnSpc>
                        <a:spcBef>
                          <a:spcPts val="355"/>
                        </a:spcBef>
                      </a:pPr>
                      <a:r>
                        <a:rPr sz="1550" b="1" spc="-95" dirty="0">
                          <a:latin typeface="Trebuchet MS"/>
                          <a:cs typeface="Trebuchet MS"/>
                        </a:rPr>
                        <a:t>LexRank</a:t>
                      </a:r>
                      <a:endParaRPr sz="1550">
                        <a:latin typeface="Trebuchet MS"/>
                        <a:cs typeface="Trebuchet MS"/>
                      </a:endParaRPr>
                    </a:p>
                  </a:txBody>
                  <a:tcPr marL="0" marR="0" marT="45085" marB="0">
                    <a:lnL w="12700">
                      <a:solidFill>
                        <a:srgbClr val="F69240"/>
                      </a:solidFill>
                      <a:prstDash val="solid"/>
                    </a:lnL>
                    <a:lnR w="12700">
                      <a:solidFill>
                        <a:srgbClr val="F69240"/>
                      </a:solidFill>
                      <a:prstDash val="solid"/>
                    </a:lnR>
                    <a:lnT w="12700">
                      <a:solidFill>
                        <a:srgbClr val="F69240"/>
                      </a:solidFill>
                      <a:prstDash val="solid"/>
                    </a:lnT>
                    <a:lnB w="12700">
                      <a:solidFill>
                        <a:srgbClr val="F69240"/>
                      </a:solidFill>
                      <a:prstDash val="solid"/>
                    </a:lnB>
                  </a:tcPr>
                </a:tc>
                <a:tc>
                  <a:txBody>
                    <a:bodyPr/>
                    <a:lstStyle/>
                    <a:p>
                      <a:pPr marL="99060">
                        <a:lnSpc>
                          <a:spcPct val="100000"/>
                        </a:lnSpc>
                        <a:spcBef>
                          <a:spcPts val="355"/>
                        </a:spcBef>
                      </a:pPr>
                      <a:r>
                        <a:rPr sz="1550" spc="-35" dirty="0">
                          <a:latin typeface="Trebuchet MS"/>
                          <a:cs typeface="Trebuchet MS"/>
                        </a:rPr>
                        <a:t>0.469</a:t>
                      </a:r>
                      <a:endParaRPr sz="1550">
                        <a:latin typeface="Trebuchet MS"/>
                        <a:cs typeface="Trebuchet MS"/>
                      </a:endParaRPr>
                    </a:p>
                  </a:txBody>
                  <a:tcPr marL="0" marR="0" marT="45085" marB="0">
                    <a:lnL w="12700">
                      <a:solidFill>
                        <a:srgbClr val="F69240"/>
                      </a:solidFill>
                      <a:prstDash val="solid"/>
                    </a:lnL>
                    <a:lnR w="12700">
                      <a:solidFill>
                        <a:srgbClr val="F69240"/>
                      </a:solidFill>
                      <a:prstDash val="solid"/>
                    </a:lnR>
                    <a:lnT w="12700">
                      <a:solidFill>
                        <a:srgbClr val="F69240"/>
                      </a:solidFill>
                      <a:prstDash val="solid"/>
                    </a:lnT>
                    <a:lnB w="12700">
                      <a:solidFill>
                        <a:srgbClr val="F69240"/>
                      </a:solidFill>
                      <a:prstDash val="solid"/>
                    </a:lnB>
                  </a:tcPr>
                </a:tc>
                <a:tc>
                  <a:txBody>
                    <a:bodyPr/>
                    <a:lstStyle/>
                    <a:p>
                      <a:pPr marL="100965">
                        <a:lnSpc>
                          <a:spcPct val="100000"/>
                        </a:lnSpc>
                        <a:spcBef>
                          <a:spcPts val="355"/>
                        </a:spcBef>
                      </a:pPr>
                      <a:r>
                        <a:rPr sz="1550" dirty="0">
                          <a:latin typeface="Trebuchet MS"/>
                          <a:cs typeface="Trebuchet MS"/>
                        </a:rPr>
                        <a:t>-</a:t>
                      </a:r>
                      <a:endParaRPr sz="1550">
                        <a:latin typeface="Trebuchet MS"/>
                        <a:cs typeface="Trebuchet MS"/>
                      </a:endParaRPr>
                    </a:p>
                  </a:txBody>
                  <a:tcPr marL="0" marR="0" marT="45085" marB="0">
                    <a:lnL w="12700">
                      <a:solidFill>
                        <a:srgbClr val="F69240"/>
                      </a:solidFill>
                      <a:prstDash val="solid"/>
                    </a:lnL>
                    <a:lnR w="12700">
                      <a:solidFill>
                        <a:srgbClr val="F69240"/>
                      </a:solidFill>
                      <a:prstDash val="solid"/>
                    </a:lnR>
                    <a:lnT w="12700">
                      <a:solidFill>
                        <a:srgbClr val="F69240"/>
                      </a:solidFill>
                      <a:prstDash val="solid"/>
                    </a:lnT>
                    <a:lnB w="12700">
                      <a:solidFill>
                        <a:srgbClr val="F69240"/>
                      </a:solidFill>
                      <a:prstDash val="solid"/>
                    </a:lnB>
                  </a:tcPr>
                </a:tc>
              </a:tr>
              <a:tr h="351790">
                <a:tc>
                  <a:txBody>
                    <a:bodyPr/>
                    <a:lstStyle/>
                    <a:p>
                      <a:pPr marL="97155">
                        <a:lnSpc>
                          <a:spcPct val="100000"/>
                        </a:lnSpc>
                        <a:spcBef>
                          <a:spcPts val="370"/>
                        </a:spcBef>
                      </a:pPr>
                      <a:r>
                        <a:rPr sz="1550" b="1" spc="-65" dirty="0">
                          <a:latin typeface="Trebuchet MS"/>
                          <a:cs typeface="Trebuchet MS"/>
                        </a:rPr>
                        <a:t>Seq2Seq</a:t>
                      </a:r>
                      <a:endParaRPr sz="1550">
                        <a:latin typeface="Trebuchet MS"/>
                        <a:cs typeface="Trebuchet MS"/>
                      </a:endParaRPr>
                    </a:p>
                  </a:txBody>
                  <a:tcPr marL="0" marR="0" marT="46990" marB="0">
                    <a:lnL w="12700">
                      <a:solidFill>
                        <a:srgbClr val="F69240"/>
                      </a:solidFill>
                      <a:prstDash val="solid"/>
                    </a:lnL>
                    <a:lnR w="12700" cap="flat" cmpd="sng" algn="ctr">
                      <a:solidFill>
                        <a:srgbClr val="F69240"/>
                      </a:solidFill>
                      <a:prstDash val="solid"/>
                      <a:round/>
                      <a:headEnd type="none" w="med" len="med"/>
                      <a:tailEnd type="none" w="med" len="med"/>
                    </a:lnR>
                    <a:lnT w="12700" cap="flat" cmpd="sng" algn="ctr">
                      <a:solidFill>
                        <a:srgbClr val="F69240"/>
                      </a:solidFill>
                      <a:prstDash val="solid"/>
                      <a:round/>
                      <a:headEnd type="none" w="med" len="med"/>
                      <a:tailEnd type="none" w="med" len="med"/>
                    </a:lnT>
                    <a:lnB w="12700">
                      <a:solidFill>
                        <a:srgbClr val="F69240"/>
                      </a:solidFill>
                      <a:prstDash val="solid"/>
                    </a:lnB>
                  </a:tcPr>
                </a:tc>
                <a:tc>
                  <a:txBody>
                    <a:bodyPr/>
                    <a:lstStyle/>
                    <a:p>
                      <a:pPr marL="99060">
                        <a:lnSpc>
                          <a:spcPct val="100000"/>
                        </a:lnSpc>
                        <a:spcBef>
                          <a:spcPts val="370"/>
                        </a:spcBef>
                      </a:pPr>
                      <a:r>
                        <a:rPr sz="1550" spc="-50" dirty="0">
                          <a:latin typeface="Trebuchet MS"/>
                          <a:cs typeface="Trebuchet MS"/>
                        </a:rPr>
                        <a:t>31.2</a:t>
                      </a:r>
                      <a:endParaRPr sz="1550">
                        <a:latin typeface="Trebuchet MS"/>
                        <a:cs typeface="Trebuchet MS"/>
                      </a:endParaRPr>
                    </a:p>
                  </a:txBody>
                  <a:tcPr marL="0" marR="0" marT="46990" marB="0">
                    <a:lnL w="12700" cap="flat" cmpd="sng" algn="ctr">
                      <a:solidFill>
                        <a:srgbClr val="F69240"/>
                      </a:solidFill>
                      <a:prstDash val="solid"/>
                      <a:round/>
                      <a:headEnd type="none" w="med" len="med"/>
                      <a:tailEnd type="none" w="med" len="med"/>
                    </a:lnL>
                    <a:lnR w="12700" cap="flat" cmpd="sng" algn="ctr">
                      <a:solidFill>
                        <a:srgbClr val="F69240"/>
                      </a:solidFill>
                      <a:prstDash val="solid"/>
                      <a:round/>
                      <a:headEnd type="none" w="med" len="med"/>
                      <a:tailEnd type="none" w="med" len="med"/>
                    </a:lnR>
                    <a:lnT w="12700" cap="flat" cmpd="sng" algn="ctr">
                      <a:solidFill>
                        <a:srgbClr val="F69240"/>
                      </a:solidFill>
                      <a:prstDash val="solid"/>
                      <a:round/>
                      <a:headEnd type="none" w="med" len="med"/>
                      <a:tailEnd type="none" w="med" len="med"/>
                    </a:lnT>
                    <a:lnB w="12700">
                      <a:solidFill>
                        <a:srgbClr val="F69240"/>
                      </a:solidFill>
                      <a:prstDash val="solid"/>
                    </a:lnB>
                  </a:tcPr>
                </a:tc>
                <a:tc>
                  <a:txBody>
                    <a:bodyPr/>
                    <a:lstStyle/>
                    <a:p>
                      <a:pPr marL="100965">
                        <a:lnSpc>
                          <a:spcPct val="100000"/>
                        </a:lnSpc>
                        <a:spcBef>
                          <a:spcPts val="370"/>
                        </a:spcBef>
                      </a:pPr>
                      <a:r>
                        <a:rPr sz="1550" dirty="0">
                          <a:latin typeface="Trebuchet MS"/>
                          <a:cs typeface="Trebuchet MS"/>
                        </a:rPr>
                        <a:t>-</a:t>
                      </a:r>
                      <a:endParaRPr sz="1550">
                        <a:latin typeface="Trebuchet MS"/>
                        <a:cs typeface="Trebuchet MS"/>
                      </a:endParaRPr>
                    </a:p>
                  </a:txBody>
                  <a:tcPr marL="0" marR="0" marT="46990" marB="0">
                    <a:lnL w="12700" cap="flat" cmpd="sng" algn="ctr">
                      <a:solidFill>
                        <a:srgbClr val="F69240"/>
                      </a:solidFill>
                      <a:prstDash val="solid"/>
                      <a:round/>
                      <a:headEnd type="none" w="med" len="med"/>
                      <a:tailEnd type="none" w="med" len="med"/>
                    </a:lnL>
                    <a:lnR w="12700">
                      <a:solidFill>
                        <a:srgbClr val="F69240"/>
                      </a:solidFill>
                      <a:prstDash val="solid"/>
                    </a:lnR>
                    <a:lnT w="12700" cap="flat" cmpd="sng" algn="ctr">
                      <a:solidFill>
                        <a:srgbClr val="F69240"/>
                      </a:solidFill>
                      <a:prstDash val="solid"/>
                      <a:round/>
                      <a:headEnd type="none" w="med" len="med"/>
                      <a:tailEnd type="none" w="med" len="med"/>
                    </a:lnT>
                    <a:lnB w="12700">
                      <a:solidFill>
                        <a:srgbClr val="F69240"/>
                      </a:solidFill>
                      <a:prstDash val="solid"/>
                    </a:lnB>
                  </a:tcPr>
                </a:tc>
              </a:tr>
              <a:tr h="351790">
                <a:tc>
                  <a:txBody>
                    <a:bodyPr/>
                    <a:lstStyle/>
                    <a:p>
                      <a:pPr marL="97155">
                        <a:lnSpc>
                          <a:spcPct val="100000"/>
                        </a:lnSpc>
                        <a:spcBef>
                          <a:spcPts val="375"/>
                        </a:spcBef>
                      </a:pPr>
                      <a:r>
                        <a:rPr sz="1550" b="1" spc="-85" dirty="0">
                          <a:latin typeface="Trebuchet MS"/>
                          <a:cs typeface="Trebuchet MS"/>
                        </a:rPr>
                        <a:t>Pointer</a:t>
                      </a:r>
                      <a:r>
                        <a:rPr sz="1550" b="1" spc="-55" dirty="0">
                          <a:latin typeface="Trebuchet MS"/>
                          <a:cs typeface="Trebuchet MS"/>
                        </a:rPr>
                        <a:t> </a:t>
                      </a:r>
                      <a:r>
                        <a:rPr sz="1550" b="1" spc="-80" dirty="0">
                          <a:latin typeface="Trebuchet MS"/>
                          <a:cs typeface="Trebuchet MS"/>
                        </a:rPr>
                        <a:t>generator</a:t>
                      </a:r>
                      <a:endParaRPr sz="1550">
                        <a:latin typeface="Trebuchet MS"/>
                        <a:cs typeface="Trebuchet MS"/>
                      </a:endParaRPr>
                    </a:p>
                  </a:txBody>
                  <a:tcPr marL="0" marR="0" marT="47625" marB="0">
                    <a:lnL w="12700">
                      <a:solidFill>
                        <a:srgbClr val="F69240"/>
                      </a:solidFill>
                      <a:prstDash val="solid"/>
                    </a:lnL>
                    <a:lnR w="12700" cap="flat" cmpd="sng" algn="ctr">
                      <a:solidFill>
                        <a:srgbClr val="F69240"/>
                      </a:solidFill>
                      <a:prstDash val="solid"/>
                      <a:round/>
                      <a:headEnd type="none" w="med" len="med"/>
                      <a:tailEnd type="none" w="med" len="med"/>
                    </a:lnR>
                    <a:lnT w="12700" cap="flat" cmpd="sng" algn="ctr">
                      <a:solidFill>
                        <a:srgbClr val="F69240"/>
                      </a:solidFill>
                      <a:prstDash val="solid"/>
                      <a:round/>
                      <a:headEnd type="none" w="med" len="med"/>
                      <a:tailEnd type="none" w="med" len="med"/>
                    </a:lnT>
                    <a:lnB w="12700">
                      <a:solidFill>
                        <a:srgbClr val="F69240"/>
                      </a:solidFill>
                      <a:prstDash val="solid"/>
                    </a:lnB>
                  </a:tcPr>
                </a:tc>
                <a:tc>
                  <a:txBody>
                    <a:bodyPr/>
                    <a:lstStyle/>
                    <a:p>
                      <a:pPr marL="99060">
                        <a:lnSpc>
                          <a:spcPct val="100000"/>
                        </a:lnSpc>
                        <a:spcBef>
                          <a:spcPts val="375"/>
                        </a:spcBef>
                      </a:pPr>
                      <a:r>
                        <a:rPr sz="1550" spc="-35" dirty="0">
                          <a:latin typeface="Trebuchet MS"/>
                          <a:cs typeface="Trebuchet MS"/>
                        </a:rPr>
                        <a:t>36.38</a:t>
                      </a:r>
                      <a:endParaRPr sz="1550">
                        <a:latin typeface="Trebuchet MS"/>
                        <a:cs typeface="Trebuchet MS"/>
                      </a:endParaRPr>
                    </a:p>
                  </a:txBody>
                  <a:tcPr marL="0" marR="0" marT="47625" marB="0">
                    <a:lnL w="12700" cap="flat" cmpd="sng" algn="ctr">
                      <a:solidFill>
                        <a:srgbClr val="F69240"/>
                      </a:solidFill>
                      <a:prstDash val="solid"/>
                      <a:round/>
                      <a:headEnd type="none" w="med" len="med"/>
                      <a:tailEnd type="none" w="med" len="med"/>
                    </a:lnL>
                    <a:lnR w="12700" cap="flat" cmpd="sng" algn="ctr">
                      <a:solidFill>
                        <a:srgbClr val="F69240"/>
                      </a:solidFill>
                      <a:prstDash val="solid"/>
                      <a:round/>
                      <a:headEnd type="none" w="med" len="med"/>
                      <a:tailEnd type="none" w="med" len="med"/>
                    </a:lnR>
                    <a:lnT w="12700" cap="flat" cmpd="sng" algn="ctr">
                      <a:solidFill>
                        <a:srgbClr val="F69240"/>
                      </a:solidFill>
                      <a:prstDash val="solid"/>
                      <a:round/>
                      <a:headEnd type="none" w="med" len="med"/>
                      <a:tailEnd type="none" w="med" len="med"/>
                    </a:lnT>
                    <a:lnB w="12700">
                      <a:solidFill>
                        <a:srgbClr val="F69240"/>
                      </a:solidFill>
                      <a:prstDash val="solid"/>
                    </a:lnB>
                  </a:tcPr>
                </a:tc>
                <a:tc>
                  <a:txBody>
                    <a:bodyPr/>
                    <a:lstStyle/>
                    <a:p>
                      <a:pPr marL="100965">
                        <a:lnSpc>
                          <a:spcPct val="100000"/>
                        </a:lnSpc>
                        <a:spcBef>
                          <a:spcPts val="375"/>
                        </a:spcBef>
                      </a:pPr>
                      <a:r>
                        <a:rPr sz="1550" spc="-35" dirty="0">
                          <a:latin typeface="Trebuchet MS"/>
                          <a:cs typeface="Trebuchet MS"/>
                        </a:rPr>
                        <a:t>18.72</a:t>
                      </a:r>
                      <a:endParaRPr sz="1550">
                        <a:latin typeface="Trebuchet MS"/>
                        <a:cs typeface="Trebuchet MS"/>
                      </a:endParaRPr>
                    </a:p>
                  </a:txBody>
                  <a:tcPr marL="0" marR="0" marT="47625" marB="0">
                    <a:lnL w="12700" cap="flat" cmpd="sng" algn="ctr">
                      <a:solidFill>
                        <a:srgbClr val="F69240"/>
                      </a:solidFill>
                      <a:prstDash val="solid"/>
                      <a:round/>
                      <a:headEnd type="none" w="med" len="med"/>
                      <a:tailEnd type="none" w="med" len="med"/>
                    </a:lnL>
                    <a:lnR w="12700">
                      <a:solidFill>
                        <a:srgbClr val="F69240"/>
                      </a:solidFill>
                      <a:prstDash val="solid"/>
                    </a:lnR>
                    <a:lnT w="12700" cap="flat" cmpd="sng" algn="ctr">
                      <a:solidFill>
                        <a:srgbClr val="F69240"/>
                      </a:solidFill>
                      <a:prstDash val="solid"/>
                      <a:round/>
                      <a:headEnd type="none" w="med" len="med"/>
                      <a:tailEnd type="none" w="med" len="med"/>
                    </a:lnT>
                    <a:lnB w="12700">
                      <a:solidFill>
                        <a:srgbClr val="F69240"/>
                      </a:solidFill>
                      <a:prstDash val="soli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49" y="285728"/>
            <a:ext cx="9159749" cy="324448"/>
          </a:xfrm>
          <a:prstGeom prst="rect">
            <a:avLst/>
          </a:prstGeom>
        </p:spPr>
        <p:txBody>
          <a:bodyPr vert="horz" wrap="square" lIns="0" tIns="16510" rIns="0" bIns="0" rtlCol="0">
            <a:spAutoFit/>
          </a:bodyPr>
          <a:lstStyle/>
          <a:p>
            <a:pPr marL="12700">
              <a:lnSpc>
                <a:spcPct val="100000"/>
              </a:lnSpc>
              <a:spcBef>
                <a:spcPts val="130"/>
              </a:spcBef>
            </a:pPr>
            <a:r>
              <a:rPr lang="en-IN" sz="2000" spc="-110" dirty="0" smtClean="0">
                <a:solidFill>
                  <a:schemeClr val="tx1"/>
                </a:solidFill>
              </a:rPr>
              <a:t>        </a:t>
            </a:r>
            <a:r>
              <a:rPr sz="2000" spc="-110" smtClean="0">
                <a:solidFill>
                  <a:schemeClr val="tx1"/>
                </a:solidFill>
              </a:rPr>
              <a:t>Use </a:t>
            </a:r>
            <a:r>
              <a:rPr sz="2000" spc="-155" dirty="0">
                <a:solidFill>
                  <a:schemeClr val="tx1"/>
                </a:solidFill>
              </a:rPr>
              <a:t>Case: </a:t>
            </a:r>
            <a:r>
              <a:rPr sz="2000" spc="-125" dirty="0">
                <a:solidFill>
                  <a:schemeClr val="tx1"/>
                </a:solidFill>
              </a:rPr>
              <a:t>Planning </a:t>
            </a:r>
            <a:r>
              <a:rPr sz="2000" spc="-120" dirty="0">
                <a:solidFill>
                  <a:schemeClr val="tx1"/>
                </a:solidFill>
              </a:rPr>
              <a:t>and </a:t>
            </a:r>
            <a:r>
              <a:rPr sz="2000" spc="-145" dirty="0">
                <a:solidFill>
                  <a:schemeClr val="tx1"/>
                </a:solidFill>
              </a:rPr>
              <a:t>Procurements </a:t>
            </a:r>
            <a:r>
              <a:rPr sz="2000" spc="-140" dirty="0">
                <a:solidFill>
                  <a:schemeClr val="tx1"/>
                </a:solidFill>
              </a:rPr>
              <a:t>Influenced </a:t>
            </a:r>
            <a:r>
              <a:rPr sz="2000" spc="-130">
                <a:solidFill>
                  <a:schemeClr val="tx1"/>
                </a:solidFill>
              </a:rPr>
              <a:t>by</a:t>
            </a:r>
            <a:r>
              <a:rPr sz="2000" spc="-400">
                <a:solidFill>
                  <a:schemeClr val="tx1"/>
                </a:solidFill>
              </a:rPr>
              <a:t> </a:t>
            </a:r>
            <a:r>
              <a:rPr sz="2000" spc="-195" smtClean="0">
                <a:solidFill>
                  <a:schemeClr val="tx1"/>
                </a:solidFill>
              </a:rPr>
              <a:t>Trends</a:t>
            </a:r>
            <a:r>
              <a:rPr lang="en-IN" sz="2000" spc="-195" dirty="0" smtClean="0">
                <a:solidFill>
                  <a:schemeClr val="tx1"/>
                </a:solidFill>
              </a:rPr>
              <a:t>:</a:t>
            </a:r>
            <a:endParaRPr sz="2000">
              <a:solidFill>
                <a:schemeClr val="tx1"/>
              </a:solidFill>
            </a:endParaRPr>
          </a:p>
        </p:txBody>
      </p:sp>
      <p:sp>
        <p:nvSpPr>
          <p:cNvPr id="8" name="object 8"/>
          <p:cNvSpPr txBox="1"/>
          <p:nvPr/>
        </p:nvSpPr>
        <p:spPr>
          <a:xfrm>
            <a:off x="3786182" y="3000372"/>
            <a:ext cx="1215866" cy="1937966"/>
          </a:xfrm>
          <a:prstGeom prst="rect">
            <a:avLst/>
          </a:prstGeom>
        </p:spPr>
        <p:txBody>
          <a:bodyPr vert="horz" wrap="square" lIns="0" tIns="160655" rIns="0" bIns="0" rtlCol="0">
            <a:spAutoFit/>
          </a:bodyPr>
          <a:lstStyle/>
          <a:p>
            <a:pPr marL="12700">
              <a:lnSpc>
                <a:spcPct val="100000"/>
              </a:lnSpc>
              <a:spcBef>
                <a:spcPts val="1265"/>
              </a:spcBef>
            </a:pPr>
            <a:r>
              <a:rPr sz="1800" b="1" spc="-190" dirty="0">
                <a:latin typeface="Trebuchet MS"/>
                <a:cs typeface="Trebuchet MS"/>
              </a:rPr>
              <a:t>Text</a:t>
            </a:r>
            <a:r>
              <a:rPr sz="1800" b="1" spc="-254" dirty="0">
                <a:latin typeface="Trebuchet MS"/>
                <a:cs typeface="Trebuchet MS"/>
              </a:rPr>
              <a:t> </a:t>
            </a:r>
            <a:r>
              <a:rPr sz="1800" b="1" spc="-105" dirty="0">
                <a:latin typeface="Trebuchet MS"/>
                <a:cs typeface="Trebuchet MS"/>
              </a:rPr>
              <a:t>Summarizer</a:t>
            </a:r>
            <a:endParaRPr sz="1800">
              <a:latin typeface="Trebuchet MS"/>
              <a:cs typeface="Trebuchet MS"/>
            </a:endParaRPr>
          </a:p>
          <a:p>
            <a:pPr marL="101600" marR="5080" indent="-84455" algn="ctr">
              <a:lnSpc>
                <a:spcPct val="100800"/>
              </a:lnSpc>
              <a:spcBef>
                <a:spcPts val="770"/>
              </a:spcBef>
            </a:pPr>
            <a:r>
              <a:rPr sz="1200" spc="-75" dirty="0">
                <a:latin typeface="Trebuchet MS"/>
                <a:cs typeface="Trebuchet MS"/>
              </a:rPr>
              <a:t>The </a:t>
            </a:r>
            <a:r>
              <a:rPr sz="1200" spc="-60" dirty="0">
                <a:latin typeface="Trebuchet MS"/>
                <a:cs typeface="Trebuchet MS"/>
              </a:rPr>
              <a:t>articles </a:t>
            </a:r>
            <a:r>
              <a:rPr sz="1200" spc="-65" dirty="0">
                <a:latin typeface="Trebuchet MS"/>
                <a:cs typeface="Trebuchet MS"/>
              </a:rPr>
              <a:t>are </a:t>
            </a:r>
            <a:r>
              <a:rPr sz="1200" spc="-25" dirty="0">
                <a:latin typeface="Trebuchet MS"/>
                <a:cs typeface="Trebuchet MS"/>
              </a:rPr>
              <a:t>passed  </a:t>
            </a:r>
            <a:r>
              <a:rPr sz="1200" spc="-60" dirty="0">
                <a:latin typeface="Trebuchet MS"/>
                <a:cs typeface="Trebuchet MS"/>
              </a:rPr>
              <a:t>through </a:t>
            </a:r>
            <a:r>
              <a:rPr sz="1200" spc="-75" dirty="0">
                <a:latin typeface="Trebuchet MS"/>
                <a:cs typeface="Trebuchet MS"/>
              </a:rPr>
              <a:t>the </a:t>
            </a:r>
            <a:r>
              <a:rPr sz="1200" spc="-65" dirty="0">
                <a:latin typeface="Trebuchet MS"/>
                <a:cs typeface="Trebuchet MS"/>
              </a:rPr>
              <a:t>summarizer  </a:t>
            </a:r>
            <a:r>
              <a:rPr sz="1200" spc="-70" dirty="0">
                <a:latin typeface="Trebuchet MS"/>
                <a:cs typeface="Trebuchet MS"/>
              </a:rPr>
              <a:t>that </a:t>
            </a:r>
            <a:r>
              <a:rPr sz="1200" spc="-35" dirty="0">
                <a:latin typeface="Trebuchet MS"/>
                <a:cs typeface="Trebuchet MS"/>
              </a:rPr>
              <a:t>is </a:t>
            </a:r>
            <a:r>
              <a:rPr sz="1200" spc="-65" dirty="0">
                <a:latin typeface="Trebuchet MS"/>
                <a:cs typeface="Trebuchet MS"/>
              </a:rPr>
              <a:t>trained </a:t>
            </a:r>
            <a:r>
              <a:rPr sz="1200" spc="-60" dirty="0">
                <a:latin typeface="Trebuchet MS"/>
                <a:cs typeface="Trebuchet MS"/>
              </a:rPr>
              <a:t>to </a:t>
            </a:r>
            <a:r>
              <a:rPr sz="1200" spc="-65" dirty="0">
                <a:latin typeface="Trebuchet MS"/>
                <a:cs typeface="Trebuchet MS"/>
              </a:rPr>
              <a:t>pick</a:t>
            </a:r>
            <a:r>
              <a:rPr sz="1200" spc="-275" dirty="0">
                <a:latin typeface="Trebuchet MS"/>
                <a:cs typeface="Trebuchet MS"/>
              </a:rPr>
              <a:t> </a:t>
            </a:r>
            <a:r>
              <a:rPr sz="1200" spc="-50" dirty="0">
                <a:latin typeface="Trebuchet MS"/>
                <a:cs typeface="Trebuchet MS"/>
              </a:rPr>
              <a:t>up  </a:t>
            </a:r>
            <a:r>
              <a:rPr sz="1200" spc="-55" dirty="0">
                <a:latin typeface="Trebuchet MS"/>
                <a:cs typeface="Trebuchet MS"/>
              </a:rPr>
              <a:t>specific </a:t>
            </a:r>
            <a:r>
              <a:rPr sz="1200" spc="-30" dirty="0">
                <a:latin typeface="Trebuchet MS"/>
                <a:cs typeface="Trebuchet MS"/>
              </a:rPr>
              <a:t>design</a:t>
            </a:r>
            <a:r>
              <a:rPr sz="1200" spc="-275" dirty="0">
                <a:latin typeface="Trebuchet MS"/>
                <a:cs typeface="Trebuchet MS"/>
              </a:rPr>
              <a:t> </a:t>
            </a:r>
            <a:r>
              <a:rPr sz="1200" spc="-65" dirty="0">
                <a:latin typeface="Trebuchet MS"/>
                <a:cs typeface="Trebuchet MS"/>
              </a:rPr>
              <a:t>elements</a:t>
            </a:r>
            <a:endParaRPr sz="1200">
              <a:latin typeface="Trebuchet MS"/>
              <a:cs typeface="Trebuchet MS"/>
            </a:endParaRPr>
          </a:p>
        </p:txBody>
      </p:sp>
      <p:sp>
        <p:nvSpPr>
          <p:cNvPr id="10" name="object 10"/>
          <p:cNvSpPr txBox="1"/>
          <p:nvPr/>
        </p:nvSpPr>
        <p:spPr>
          <a:xfrm>
            <a:off x="1357290" y="3143248"/>
            <a:ext cx="1179671" cy="1839221"/>
          </a:xfrm>
          <a:prstGeom prst="rect">
            <a:avLst/>
          </a:prstGeom>
        </p:spPr>
        <p:txBody>
          <a:bodyPr vert="horz" wrap="square" lIns="0" tIns="100965" rIns="0" bIns="0" rtlCol="0">
            <a:spAutoFit/>
          </a:bodyPr>
          <a:lstStyle/>
          <a:p>
            <a:pPr marL="60325">
              <a:lnSpc>
                <a:spcPct val="100000"/>
              </a:lnSpc>
              <a:spcBef>
                <a:spcPts val="795"/>
              </a:spcBef>
            </a:pPr>
            <a:r>
              <a:rPr sz="1800" b="1" spc="-105" dirty="0">
                <a:latin typeface="Trebuchet MS"/>
                <a:cs typeface="Trebuchet MS"/>
              </a:rPr>
              <a:t>Fashion</a:t>
            </a:r>
            <a:r>
              <a:rPr sz="1800" b="1" spc="-215" dirty="0">
                <a:latin typeface="Trebuchet MS"/>
                <a:cs typeface="Trebuchet MS"/>
              </a:rPr>
              <a:t> </a:t>
            </a:r>
            <a:r>
              <a:rPr sz="1800" b="1" spc="-100" dirty="0">
                <a:latin typeface="Trebuchet MS"/>
                <a:cs typeface="Trebuchet MS"/>
              </a:rPr>
              <a:t>Articles</a:t>
            </a:r>
            <a:endParaRPr sz="1800">
              <a:latin typeface="Trebuchet MS"/>
              <a:cs typeface="Trebuchet MS"/>
            </a:endParaRPr>
          </a:p>
          <a:p>
            <a:pPr marL="12700" marR="167640">
              <a:lnSpc>
                <a:spcPct val="100899"/>
              </a:lnSpc>
              <a:spcBef>
                <a:spcPts val="450"/>
              </a:spcBef>
            </a:pPr>
            <a:r>
              <a:rPr sz="1200" spc="-40" dirty="0">
                <a:latin typeface="Trebuchet MS"/>
                <a:cs typeface="Trebuchet MS"/>
              </a:rPr>
              <a:t>News </a:t>
            </a:r>
            <a:r>
              <a:rPr sz="1200" spc="-45" dirty="0">
                <a:latin typeface="Trebuchet MS"/>
                <a:cs typeface="Trebuchet MS"/>
              </a:rPr>
              <a:t>and </a:t>
            </a:r>
            <a:r>
              <a:rPr sz="1200" spc="-55" dirty="0">
                <a:latin typeface="Trebuchet MS"/>
                <a:cs typeface="Trebuchet MS"/>
              </a:rPr>
              <a:t>magazines  </a:t>
            </a:r>
            <a:r>
              <a:rPr sz="1200" spc="-60" dirty="0">
                <a:latin typeface="Trebuchet MS"/>
                <a:cs typeface="Trebuchet MS"/>
              </a:rPr>
              <a:t>articles </a:t>
            </a:r>
            <a:r>
              <a:rPr sz="1200" spc="-40" dirty="0">
                <a:latin typeface="Trebuchet MS"/>
                <a:cs typeface="Trebuchet MS"/>
              </a:rPr>
              <a:t>showing</a:t>
            </a:r>
            <a:r>
              <a:rPr sz="1200" spc="-204" dirty="0">
                <a:latin typeface="Trebuchet MS"/>
                <a:cs typeface="Trebuchet MS"/>
              </a:rPr>
              <a:t> </a:t>
            </a:r>
            <a:r>
              <a:rPr sz="1200" spc="-50" dirty="0">
                <a:latin typeface="Trebuchet MS"/>
                <a:cs typeface="Trebuchet MS"/>
              </a:rPr>
              <a:t>latest  </a:t>
            </a:r>
            <a:r>
              <a:rPr sz="1200" spc="-35" dirty="0">
                <a:latin typeface="Trebuchet MS"/>
                <a:cs typeface="Trebuchet MS"/>
              </a:rPr>
              <a:t>fashion </a:t>
            </a:r>
            <a:r>
              <a:rPr sz="1200" spc="-70" dirty="0">
                <a:latin typeface="Trebuchet MS"/>
                <a:cs typeface="Trebuchet MS"/>
              </a:rPr>
              <a:t>trends </a:t>
            </a:r>
            <a:r>
              <a:rPr sz="1200" spc="-45" dirty="0">
                <a:latin typeface="Trebuchet MS"/>
                <a:cs typeface="Trebuchet MS"/>
              </a:rPr>
              <a:t>and</a:t>
            </a:r>
            <a:r>
              <a:rPr sz="1200" spc="-225" dirty="0">
                <a:latin typeface="Trebuchet MS"/>
                <a:cs typeface="Trebuchet MS"/>
              </a:rPr>
              <a:t> </a:t>
            </a:r>
            <a:r>
              <a:rPr sz="1200" spc="-65" dirty="0">
                <a:latin typeface="Trebuchet MS"/>
                <a:cs typeface="Trebuchet MS"/>
              </a:rPr>
              <a:t>top  </a:t>
            </a:r>
            <a:r>
              <a:rPr sz="1200" spc="-45" dirty="0">
                <a:latin typeface="Trebuchet MS"/>
                <a:cs typeface="Trebuchet MS"/>
              </a:rPr>
              <a:t>selling</a:t>
            </a:r>
            <a:r>
              <a:rPr sz="1200" spc="-110" dirty="0">
                <a:latin typeface="Trebuchet MS"/>
                <a:cs typeface="Trebuchet MS"/>
              </a:rPr>
              <a:t> </a:t>
            </a:r>
            <a:r>
              <a:rPr sz="1200" spc="-35" dirty="0">
                <a:latin typeface="Trebuchet MS"/>
                <a:cs typeface="Trebuchet MS"/>
              </a:rPr>
              <a:t>designs</a:t>
            </a:r>
            <a:endParaRPr sz="1200">
              <a:latin typeface="Trebuchet MS"/>
              <a:cs typeface="Trebuchet MS"/>
            </a:endParaRPr>
          </a:p>
        </p:txBody>
      </p:sp>
      <p:sp>
        <p:nvSpPr>
          <p:cNvPr id="11" name="object 11"/>
          <p:cNvSpPr txBox="1"/>
          <p:nvPr/>
        </p:nvSpPr>
        <p:spPr>
          <a:xfrm>
            <a:off x="6643702" y="3000372"/>
            <a:ext cx="1007745" cy="1851341"/>
          </a:xfrm>
          <a:prstGeom prst="rect">
            <a:avLst/>
          </a:prstGeom>
        </p:spPr>
        <p:txBody>
          <a:bodyPr vert="horz" wrap="square" lIns="0" tIns="164465" rIns="0" bIns="0" rtlCol="0">
            <a:spAutoFit/>
          </a:bodyPr>
          <a:lstStyle/>
          <a:p>
            <a:pPr marL="313055">
              <a:lnSpc>
                <a:spcPct val="100000"/>
              </a:lnSpc>
              <a:spcBef>
                <a:spcPts val="1295"/>
              </a:spcBef>
            </a:pPr>
            <a:r>
              <a:rPr sz="1800" b="1" spc="-114" dirty="0">
                <a:latin typeface="Trebuchet MS"/>
                <a:cs typeface="Trebuchet MS"/>
              </a:rPr>
              <a:t>Tagging</a:t>
            </a:r>
            <a:endParaRPr sz="1800">
              <a:latin typeface="Trebuchet MS"/>
              <a:cs typeface="Trebuchet MS"/>
            </a:endParaRPr>
          </a:p>
          <a:p>
            <a:pPr marL="12700" marR="5080">
              <a:lnSpc>
                <a:spcPct val="100899"/>
              </a:lnSpc>
              <a:spcBef>
                <a:spcPts val="785"/>
              </a:spcBef>
            </a:pPr>
            <a:r>
              <a:rPr sz="1200" spc="-75" dirty="0">
                <a:latin typeface="Trebuchet MS"/>
                <a:cs typeface="Trebuchet MS"/>
              </a:rPr>
              <a:t>The </a:t>
            </a:r>
            <a:r>
              <a:rPr sz="1200" spc="-55" dirty="0">
                <a:latin typeface="Trebuchet MS"/>
                <a:cs typeface="Trebuchet MS"/>
              </a:rPr>
              <a:t>various </a:t>
            </a:r>
            <a:r>
              <a:rPr sz="1200" spc="-30" dirty="0">
                <a:latin typeface="Trebuchet MS"/>
                <a:cs typeface="Trebuchet MS"/>
              </a:rPr>
              <a:t>design  </a:t>
            </a:r>
            <a:r>
              <a:rPr sz="1200" spc="-65" dirty="0">
                <a:latin typeface="Trebuchet MS"/>
                <a:cs typeface="Trebuchet MS"/>
              </a:rPr>
              <a:t>elements are </a:t>
            </a:r>
            <a:r>
              <a:rPr sz="1200" spc="-45" dirty="0">
                <a:latin typeface="Trebuchet MS"/>
                <a:cs typeface="Trebuchet MS"/>
              </a:rPr>
              <a:t>tagged  </a:t>
            </a:r>
            <a:r>
              <a:rPr sz="1200" spc="-60" dirty="0">
                <a:latin typeface="Trebuchet MS"/>
                <a:cs typeface="Trebuchet MS"/>
              </a:rPr>
              <a:t>according </a:t>
            </a:r>
            <a:r>
              <a:rPr sz="1200" spc="-40" dirty="0">
                <a:latin typeface="Trebuchet MS"/>
                <a:cs typeface="Trebuchet MS"/>
              </a:rPr>
              <a:t>on</a:t>
            </a:r>
            <a:r>
              <a:rPr sz="1200" spc="-114" dirty="0">
                <a:latin typeface="Trebuchet MS"/>
                <a:cs typeface="Trebuchet MS"/>
              </a:rPr>
              <a:t> </a:t>
            </a:r>
            <a:r>
              <a:rPr sz="1200" spc="-65" dirty="0">
                <a:latin typeface="Trebuchet MS"/>
                <a:cs typeface="Trebuchet MS"/>
              </a:rPr>
              <a:t>clothing  </a:t>
            </a:r>
            <a:r>
              <a:rPr sz="1200" spc="-60" dirty="0">
                <a:latin typeface="Trebuchet MS"/>
                <a:cs typeface="Trebuchet MS"/>
              </a:rPr>
              <a:t>category</a:t>
            </a:r>
            <a:endParaRPr sz="1200">
              <a:latin typeface="Trebuchet MS"/>
              <a:cs typeface="Trebuchet MS"/>
            </a:endParaRPr>
          </a:p>
        </p:txBody>
      </p:sp>
      <p:sp>
        <p:nvSpPr>
          <p:cNvPr id="13" name="object 13"/>
          <p:cNvSpPr/>
          <p:nvPr/>
        </p:nvSpPr>
        <p:spPr>
          <a:xfrm>
            <a:off x="642910" y="3071810"/>
            <a:ext cx="621506" cy="742950"/>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286248" y="2857496"/>
            <a:ext cx="642942" cy="642942"/>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7429520" y="3214686"/>
            <a:ext cx="835819" cy="1019175"/>
          </a:xfrm>
          <a:prstGeom prst="rect">
            <a:avLst/>
          </a:prstGeom>
          <a:blipFill>
            <a:blip r:embed="rId4" cstate="print"/>
            <a:stretch>
              <a:fillRect/>
            </a:stretch>
          </a:blipFill>
        </p:spPr>
        <p:txBody>
          <a:bodyPr wrap="square" lIns="0" tIns="0" rIns="0" bIns="0" rtlCol="0"/>
          <a:lstStyle/>
          <a:p>
            <a:endParaRPr/>
          </a:p>
        </p:txBody>
      </p:sp>
      <p:sp>
        <p:nvSpPr>
          <p:cNvPr id="17" name="object 17"/>
          <p:cNvSpPr txBox="1"/>
          <p:nvPr/>
        </p:nvSpPr>
        <p:spPr>
          <a:xfrm>
            <a:off x="535782" y="1019175"/>
            <a:ext cx="8222456" cy="531684"/>
          </a:xfrm>
          <a:prstGeom prst="rect">
            <a:avLst/>
          </a:prstGeom>
          <a:solidFill>
            <a:srgbClr val="FCEADA"/>
          </a:solidFill>
        </p:spPr>
        <p:txBody>
          <a:bodyPr vert="horz" wrap="square" lIns="0" tIns="30480" rIns="0" bIns="0" rtlCol="0">
            <a:spAutoFit/>
          </a:bodyPr>
          <a:lstStyle/>
          <a:p>
            <a:pPr marL="93980" marR="1129030">
              <a:lnSpc>
                <a:spcPct val="105000"/>
              </a:lnSpc>
              <a:spcBef>
                <a:spcPts val="240"/>
              </a:spcBef>
            </a:pPr>
            <a:r>
              <a:rPr sz="1550" spc="-50" dirty="0">
                <a:latin typeface="Trebuchet MS"/>
                <a:cs typeface="Trebuchet MS"/>
              </a:rPr>
              <a:t>Summarizing </a:t>
            </a:r>
            <a:r>
              <a:rPr sz="1550" spc="-40" dirty="0">
                <a:latin typeface="Trebuchet MS"/>
                <a:cs typeface="Trebuchet MS"/>
              </a:rPr>
              <a:t>and </a:t>
            </a:r>
            <a:r>
              <a:rPr sz="1550" spc="-50" dirty="0">
                <a:latin typeface="Trebuchet MS"/>
                <a:cs typeface="Trebuchet MS"/>
              </a:rPr>
              <a:t>tagging </a:t>
            </a:r>
            <a:r>
              <a:rPr sz="1550" spc="-55" dirty="0">
                <a:latin typeface="Trebuchet MS"/>
                <a:cs typeface="Trebuchet MS"/>
              </a:rPr>
              <a:t>the </a:t>
            </a:r>
            <a:r>
              <a:rPr sz="1550" spc="-70" dirty="0">
                <a:latin typeface="Trebuchet MS"/>
                <a:cs typeface="Trebuchet MS"/>
              </a:rPr>
              <a:t>Current </a:t>
            </a:r>
            <a:r>
              <a:rPr sz="1550" spc="-60" dirty="0">
                <a:latin typeface="Trebuchet MS"/>
                <a:cs typeface="Trebuchet MS"/>
              </a:rPr>
              <a:t>trends for </a:t>
            </a:r>
            <a:r>
              <a:rPr sz="1550" spc="-45" dirty="0">
                <a:latin typeface="Trebuchet MS"/>
                <a:cs typeface="Trebuchet MS"/>
              </a:rPr>
              <a:t>any </a:t>
            </a:r>
            <a:r>
              <a:rPr sz="1550" spc="-40" dirty="0">
                <a:latin typeface="Trebuchet MS"/>
                <a:cs typeface="Trebuchet MS"/>
              </a:rPr>
              <a:t>business </a:t>
            </a:r>
            <a:r>
              <a:rPr sz="1550" spc="-60" dirty="0">
                <a:latin typeface="Trebuchet MS"/>
                <a:cs typeface="Trebuchet MS"/>
              </a:rPr>
              <a:t>can </a:t>
            </a:r>
            <a:r>
              <a:rPr sz="1550" spc="-55" dirty="0">
                <a:latin typeface="Trebuchet MS"/>
                <a:cs typeface="Trebuchet MS"/>
              </a:rPr>
              <a:t>provide </a:t>
            </a:r>
            <a:r>
              <a:rPr sz="1550" spc="-65" dirty="0">
                <a:latin typeface="Trebuchet MS"/>
                <a:cs typeface="Trebuchet MS"/>
              </a:rPr>
              <a:t>valuable </a:t>
            </a:r>
            <a:r>
              <a:rPr sz="1550" spc="-45" dirty="0">
                <a:latin typeface="Trebuchet MS"/>
                <a:cs typeface="Trebuchet MS"/>
              </a:rPr>
              <a:t>insights </a:t>
            </a:r>
            <a:r>
              <a:rPr sz="1550" spc="-40" dirty="0">
                <a:latin typeface="Trebuchet MS"/>
                <a:cs typeface="Trebuchet MS"/>
              </a:rPr>
              <a:t>and </a:t>
            </a:r>
            <a:r>
              <a:rPr sz="1550" spc="-65" dirty="0">
                <a:latin typeface="Trebuchet MS"/>
                <a:cs typeface="Trebuchet MS"/>
              </a:rPr>
              <a:t>make </a:t>
            </a:r>
            <a:r>
              <a:rPr sz="1550" spc="-55" dirty="0">
                <a:latin typeface="Trebuchet MS"/>
                <a:cs typeface="Trebuchet MS"/>
              </a:rPr>
              <a:t>the </a:t>
            </a:r>
            <a:r>
              <a:rPr sz="1550" spc="-45" dirty="0">
                <a:latin typeface="Trebuchet MS"/>
                <a:cs typeface="Trebuchet MS"/>
              </a:rPr>
              <a:t>planning </a:t>
            </a:r>
            <a:r>
              <a:rPr sz="1550" spc="-40" dirty="0">
                <a:latin typeface="Trebuchet MS"/>
                <a:cs typeface="Trebuchet MS"/>
              </a:rPr>
              <a:t>and  </a:t>
            </a:r>
            <a:r>
              <a:rPr sz="1550" spc="-60" dirty="0">
                <a:latin typeface="Trebuchet MS"/>
                <a:cs typeface="Trebuchet MS"/>
              </a:rPr>
              <a:t>procurement </a:t>
            </a:r>
            <a:r>
              <a:rPr sz="1550" spc="-55" dirty="0">
                <a:latin typeface="Trebuchet MS"/>
                <a:cs typeface="Trebuchet MS"/>
              </a:rPr>
              <a:t>process</a:t>
            </a:r>
            <a:r>
              <a:rPr sz="1550" spc="140" dirty="0">
                <a:latin typeface="Trebuchet MS"/>
                <a:cs typeface="Trebuchet MS"/>
              </a:rPr>
              <a:t> </a:t>
            </a:r>
            <a:r>
              <a:rPr sz="1550" spc="-80" dirty="0">
                <a:latin typeface="Trebuchet MS"/>
                <a:cs typeface="Trebuchet MS"/>
              </a:rPr>
              <a:t>better</a:t>
            </a:r>
            <a:endParaRPr sz="1550">
              <a:latin typeface="Trebuchet MS"/>
              <a:cs typeface="Trebuchet MS"/>
            </a:endParaRPr>
          </a:p>
        </p:txBody>
      </p:sp>
      <p:sp>
        <p:nvSpPr>
          <p:cNvPr id="18" name="object 18"/>
          <p:cNvSpPr/>
          <p:nvPr/>
        </p:nvSpPr>
        <p:spPr>
          <a:xfrm>
            <a:off x="535782" y="1724024"/>
            <a:ext cx="8222456" cy="1133471"/>
          </a:xfrm>
          <a:custGeom>
            <a:avLst/>
            <a:gdLst/>
            <a:ahLst/>
            <a:cxnLst/>
            <a:rect l="l" t="t" r="r" b="b"/>
            <a:pathLst>
              <a:path w="10963275" h="952500">
                <a:moveTo>
                  <a:pt x="0" y="952500"/>
                </a:moveTo>
                <a:lnTo>
                  <a:pt x="10963275" y="952500"/>
                </a:lnTo>
                <a:lnTo>
                  <a:pt x="10963275" y="0"/>
                </a:lnTo>
                <a:lnTo>
                  <a:pt x="0" y="0"/>
                </a:lnTo>
                <a:lnTo>
                  <a:pt x="0" y="952500"/>
                </a:lnTo>
                <a:close/>
              </a:path>
            </a:pathLst>
          </a:custGeom>
          <a:solidFill>
            <a:srgbClr val="FCEADA"/>
          </a:solidFill>
        </p:spPr>
        <p:txBody>
          <a:bodyPr wrap="square" lIns="0" tIns="0" rIns="0" bIns="0" rtlCol="0"/>
          <a:lstStyle/>
          <a:p>
            <a:endParaRPr/>
          </a:p>
        </p:txBody>
      </p:sp>
      <p:sp>
        <p:nvSpPr>
          <p:cNvPr id="19" name="object 19"/>
          <p:cNvSpPr txBox="1"/>
          <p:nvPr/>
        </p:nvSpPr>
        <p:spPr>
          <a:xfrm>
            <a:off x="571472" y="1714488"/>
            <a:ext cx="8108899" cy="1111202"/>
          </a:xfrm>
          <a:prstGeom prst="rect">
            <a:avLst/>
          </a:prstGeom>
        </p:spPr>
        <p:txBody>
          <a:bodyPr vert="horz" wrap="square" lIns="0" tIns="15875" rIns="0" bIns="0" rtlCol="0">
            <a:spAutoFit/>
          </a:bodyPr>
          <a:lstStyle/>
          <a:p>
            <a:pPr>
              <a:lnSpc>
                <a:spcPct val="100000"/>
              </a:lnSpc>
              <a:spcBef>
                <a:spcPts val="125"/>
              </a:spcBef>
            </a:pPr>
            <a:r>
              <a:rPr sz="1400" b="1" i="1" u="sng" spc="-105" dirty="0">
                <a:uFill>
                  <a:solidFill>
                    <a:srgbClr val="000000"/>
                  </a:solidFill>
                </a:uFill>
                <a:latin typeface="Trebuchet MS"/>
                <a:cs typeface="Trebuchet MS"/>
              </a:rPr>
              <a:t>Examples:</a:t>
            </a:r>
            <a:endParaRPr sz="1400">
              <a:latin typeface="Trebuchet MS"/>
              <a:cs typeface="Trebuchet MS"/>
            </a:endParaRPr>
          </a:p>
          <a:p>
            <a:pPr marL="514984" indent="-343535">
              <a:lnSpc>
                <a:spcPts val="1664"/>
              </a:lnSpc>
              <a:spcBef>
                <a:spcPts val="50"/>
              </a:spcBef>
              <a:buFont typeface="Arial"/>
              <a:buChar char="•"/>
              <a:tabLst>
                <a:tab pos="514984" algn="l"/>
                <a:tab pos="515620" algn="l"/>
              </a:tabLst>
            </a:pPr>
            <a:r>
              <a:rPr sz="1400" spc="-45" dirty="0">
                <a:latin typeface="Trebuchet MS"/>
                <a:cs typeface="Trebuchet MS"/>
              </a:rPr>
              <a:t>Fashion</a:t>
            </a:r>
            <a:r>
              <a:rPr sz="1400" spc="-185" dirty="0">
                <a:latin typeface="Trebuchet MS"/>
                <a:cs typeface="Trebuchet MS"/>
              </a:rPr>
              <a:t> </a:t>
            </a:r>
            <a:r>
              <a:rPr sz="1400" spc="-80" dirty="0">
                <a:latin typeface="Trebuchet MS"/>
                <a:cs typeface="Trebuchet MS"/>
              </a:rPr>
              <a:t>articles</a:t>
            </a:r>
            <a:r>
              <a:rPr sz="1400" spc="-155" dirty="0">
                <a:latin typeface="Trebuchet MS"/>
                <a:cs typeface="Trebuchet MS"/>
              </a:rPr>
              <a:t> </a:t>
            </a:r>
            <a:r>
              <a:rPr sz="1400" spc="-25" dirty="0">
                <a:latin typeface="Trebuchet MS"/>
                <a:cs typeface="Trebuchet MS"/>
              </a:rPr>
              <a:t>can</a:t>
            </a:r>
            <a:r>
              <a:rPr sz="1400" spc="-185" dirty="0">
                <a:latin typeface="Trebuchet MS"/>
                <a:cs typeface="Trebuchet MS"/>
              </a:rPr>
              <a:t> </a:t>
            </a:r>
            <a:r>
              <a:rPr sz="1400" spc="-35" dirty="0">
                <a:latin typeface="Trebuchet MS"/>
                <a:cs typeface="Trebuchet MS"/>
              </a:rPr>
              <a:t>augment</a:t>
            </a:r>
            <a:r>
              <a:rPr sz="1400" spc="-225" dirty="0">
                <a:latin typeface="Trebuchet MS"/>
                <a:cs typeface="Trebuchet MS"/>
              </a:rPr>
              <a:t> </a:t>
            </a:r>
            <a:r>
              <a:rPr sz="1400" spc="-85" dirty="0">
                <a:latin typeface="Trebuchet MS"/>
                <a:cs typeface="Trebuchet MS"/>
              </a:rPr>
              <a:t>the</a:t>
            </a:r>
            <a:r>
              <a:rPr sz="1400" spc="-130" dirty="0">
                <a:latin typeface="Trebuchet MS"/>
                <a:cs typeface="Trebuchet MS"/>
              </a:rPr>
              <a:t> </a:t>
            </a:r>
            <a:r>
              <a:rPr sz="1400" spc="-40" dirty="0">
                <a:latin typeface="Trebuchet MS"/>
                <a:cs typeface="Trebuchet MS"/>
              </a:rPr>
              <a:t>Design</a:t>
            </a:r>
            <a:r>
              <a:rPr sz="1400" spc="-185" dirty="0">
                <a:latin typeface="Trebuchet MS"/>
                <a:cs typeface="Trebuchet MS"/>
              </a:rPr>
              <a:t> </a:t>
            </a:r>
            <a:r>
              <a:rPr sz="1400" spc="-40" dirty="0">
                <a:latin typeface="Trebuchet MS"/>
                <a:cs typeface="Trebuchet MS"/>
              </a:rPr>
              <a:t>Success</a:t>
            </a:r>
            <a:r>
              <a:rPr sz="1400" spc="-229" dirty="0">
                <a:latin typeface="Trebuchet MS"/>
                <a:cs typeface="Trebuchet MS"/>
              </a:rPr>
              <a:t> </a:t>
            </a:r>
            <a:r>
              <a:rPr sz="1400" spc="-70" dirty="0">
                <a:latin typeface="Trebuchet MS"/>
                <a:cs typeface="Trebuchet MS"/>
              </a:rPr>
              <a:t>Probability</a:t>
            </a:r>
            <a:r>
              <a:rPr sz="1400" spc="-165" dirty="0">
                <a:latin typeface="Trebuchet MS"/>
                <a:cs typeface="Trebuchet MS"/>
              </a:rPr>
              <a:t> </a:t>
            </a:r>
            <a:r>
              <a:rPr sz="1400" spc="-70" dirty="0">
                <a:latin typeface="Trebuchet MS"/>
                <a:cs typeface="Trebuchet MS"/>
              </a:rPr>
              <a:t>project</a:t>
            </a:r>
            <a:r>
              <a:rPr sz="1400" spc="-225" dirty="0">
                <a:latin typeface="Trebuchet MS"/>
                <a:cs typeface="Trebuchet MS"/>
              </a:rPr>
              <a:t> </a:t>
            </a:r>
            <a:r>
              <a:rPr sz="1400" spc="-90" dirty="0">
                <a:latin typeface="Trebuchet MS"/>
                <a:cs typeface="Trebuchet MS"/>
              </a:rPr>
              <a:t>(illustrated</a:t>
            </a:r>
            <a:r>
              <a:rPr sz="1400" spc="-185" dirty="0">
                <a:latin typeface="Trebuchet MS"/>
                <a:cs typeface="Trebuchet MS"/>
              </a:rPr>
              <a:t> </a:t>
            </a:r>
            <a:r>
              <a:rPr sz="1400" spc="-60" dirty="0">
                <a:latin typeface="Trebuchet MS"/>
                <a:cs typeface="Trebuchet MS"/>
              </a:rPr>
              <a:t>below)</a:t>
            </a:r>
            <a:endParaRPr sz="1400">
              <a:latin typeface="Trebuchet MS"/>
              <a:cs typeface="Trebuchet MS"/>
            </a:endParaRPr>
          </a:p>
          <a:p>
            <a:pPr marL="514984" indent="-343535">
              <a:lnSpc>
                <a:spcPts val="1664"/>
              </a:lnSpc>
              <a:buFont typeface="Arial"/>
              <a:buChar char="•"/>
              <a:tabLst>
                <a:tab pos="514984" algn="l"/>
                <a:tab pos="515620" algn="l"/>
              </a:tabLst>
            </a:pPr>
            <a:r>
              <a:rPr sz="1400" spc="-80" dirty="0">
                <a:latin typeface="Trebuchet MS"/>
                <a:cs typeface="Trebuchet MS"/>
              </a:rPr>
              <a:t>Latest</a:t>
            </a:r>
            <a:r>
              <a:rPr sz="1400" spc="-155" dirty="0">
                <a:latin typeface="Trebuchet MS"/>
                <a:cs typeface="Trebuchet MS"/>
              </a:rPr>
              <a:t> </a:t>
            </a:r>
            <a:r>
              <a:rPr sz="1400" spc="-60" dirty="0">
                <a:latin typeface="Trebuchet MS"/>
                <a:cs typeface="Trebuchet MS"/>
              </a:rPr>
              <a:t>Auto</a:t>
            </a:r>
            <a:r>
              <a:rPr sz="1400" spc="-185" dirty="0">
                <a:latin typeface="Trebuchet MS"/>
                <a:cs typeface="Trebuchet MS"/>
              </a:rPr>
              <a:t> </a:t>
            </a:r>
            <a:r>
              <a:rPr sz="1400" spc="-30" dirty="0">
                <a:latin typeface="Trebuchet MS"/>
                <a:cs typeface="Trebuchet MS"/>
              </a:rPr>
              <a:t>news</a:t>
            </a:r>
            <a:r>
              <a:rPr sz="1400" spc="-155" dirty="0">
                <a:latin typeface="Trebuchet MS"/>
                <a:cs typeface="Trebuchet MS"/>
              </a:rPr>
              <a:t> </a:t>
            </a:r>
            <a:r>
              <a:rPr sz="1400" spc="-25" dirty="0">
                <a:latin typeface="Trebuchet MS"/>
                <a:cs typeface="Trebuchet MS"/>
              </a:rPr>
              <a:t>can</a:t>
            </a:r>
            <a:r>
              <a:rPr sz="1400" spc="-185" dirty="0">
                <a:latin typeface="Trebuchet MS"/>
                <a:cs typeface="Trebuchet MS"/>
              </a:rPr>
              <a:t> </a:t>
            </a:r>
            <a:r>
              <a:rPr sz="1400" spc="-50" dirty="0">
                <a:latin typeface="Trebuchet MS"/>
                <a:cs typeface="Trebuchet MS"/>
              </a:rPr>
              <a:t>support</a:t>
            </a:r>
            <a:r>
              <a:rPr sz="1400" spc="-195" dirty="0">
                <a:latin typeface="Trebuchet MS"/>
                <a:cs typeface="Trebuchet MS"/>
              </a:rPr>
              <a:t> </a:t>
            </a:r>
            <a:r>
              <a:rPr sz="1400" spc="-70" dirty="0">
                <a:latin typeface="Trebuchet MS"/>
                <a:cs typeface="Trebuchet MS"/>
              </a:rPr>
              <a:t>Novelis</a:t>
            </a:r>
            <a:r>
              <a:rPr sz="1400" spc="-150" dirty="0">
                <a:latin typeface="Trebuchet MS"/>
                <a:cs typeface="Trebuchet MS"/>
              </a:rPr>
              <a:t> </a:t>
            </a:r>
            <a:r>
              <a:rPr sz="1400" spc="-25" dirty="0">
                <a:latin typeface="Trebuchet MS"/>
                <a:cs typeface="Trebuchet MS"/>
              </a:rPr>
              <a:t>R&amp;D</a:t>
            </a:r>
            <a:r>
              <a:rPr sz="1400" spc="-105" dirty="0">
                <a:latin typeface="Trebuchet MS"/>
                <a:cs typeface="Trebuchet MS"/>
              </a:rPr>
              <a:t> </a:t>
            </a:r>
            <a:r>
              <a:rPr sz="1400" spc="-20" dirty="0">
                <a:latin typeface="Trebuchet MS"/>
                <a:cs typeface="Trebuchet MS"/>
              </a:rPr>
              <a:t>and</a:t>
            </a:r>
            <a:r>
              <a:rPr sz="1400" spc="-185" dirty="0">
                <a:latin typeface="Trebuchet MS"/>
                <a:cs typeface="Trebuchet MS"/>
              </a:rPr>
              <a:t> </a:t>
            </a:r>
            <a:r>
              <a:rPr sz="1400" spc="-65" dirty="0">
                <a:latin typeface="Trebuchet MS"/>
                <a:cs typeface="Trebuchet MS"/>
              </a:rPr>
              <a:t>customer</a:t>
            </a:r>
            <a:r>
              <a:rPr sz="1400" spc="-165" dirty="0">
                <a:latin typeface="Trebuchet MS"/>
                <a:cs typeface="Trebuchet MS"/>
              </a:rPr>
              <a:t> </a:t>
            </a:r>
            <a:r>
              <a:rPr sz="1400" spc="-55" dirty="0">
                <a:latin typeface="Trebuchet MS"/>
                <a:cs typeface="Trebuchet MS"/>
              </a:rPr>
              <a:t>negotiations</a:t>
            </a:r>
            <a:endParaRPr sz="1400">
              <a:latin typeface="Trebuchet MS"/>
              <a:cs typeface="Trebuchet MS"/>
            </a:endParaRPr>
          </a:p>
          <a:p>
            <a:pPr marL="514984" indent="-343535">
              <a:lnSpc>
                <a:spcPct val="100000"/>
              </a:lnSpc>
              <a:spcBef>
                <a:spcPts val="45"/>
              </a:spcBef>
              <a:buFont typeface="Arial"/>
              <a:buChar char="•"/>
              <a:tabLst>
                <a:tab pos="514984" algn="l"/>
                <a:tab pos="515620" algn="l"/>
              </a:tabLst>
            </a:pPr>
            <a:r>
              <a:rPr sz="1400" spc="-35" dirty="0">
                <a:latin typeface="Trebuchet MS"/>
                <a:cs typeface="Trebuchet MS"/>
              </a:rPr>
              <a:t>Shutdowns</a:t>
            </a:r>
            <a:r>
              <a:rPr sz="1400" spc="-225" dirty="0">
                <a:latin typeface="Trebuchet MS"/>
                <a:cs typeface="Trebuchet MS"/>
              </a:rPr>
              <a:t> </a:t>
            </a:r>
            <a:r>
              <a:rPr sz="1400" spc="-85" dirty="0">
                <a:latin typeface="Trebuchet MS"/>
                <a:cs typeface="Trebuchet MS"/>
              </a:rPr>
              <a:t>in</a:t>
            </a:r>
            <a:r>
              <a:rPr sz="1400" spc="-180" dirty="0">
                <a:latin typeface="Trebuchet MS"/>
                <a:cs typeface="Trebuchet MS"/>
              </a:rPr>
              <a:t> </a:t>
            </a:r>
            <a:r>
              <a:rPr sz="1400" spc="-70" dirty="0">
                <a:latin typeface="Trebuchet MS"/>
                <a:cs typeface="Trebuchet MS"/>
              </a:rPr>
              <a:t>factories</a:t>
            </a:r>
            <a:r>
              <a:rPr sz="1400" spc="-220" dirty="0">
                <a:latin typeface="Trebuchet MS"/>
                <a:cs typeface="Trebuchet MS"/>
              </a:rPr>
              <a:t> </a:t>
            </a:r>
            <a:r>
              <a:rPr sz="1400" spc="-55" dirty="0">
                <a:latin typeface="Trebuchet MS"/>
                <a:cs typeface="Trebuchet MS"/>
              </a:rPr>
              <a:t>which</a:t>
            </a:r>
            <a:r>
              <a:rPr sz="1400" spc="-180" dirty="0">
                <a:latin typeface="Trebuchet MS"/>
                <a:cs typeface="Trebuchet MS"/>
              </a:rPr>
              <a:t> </a:t>
            </a:r>
            <a:r>
              <a:rPr sz="1400" spc="-60" dirty="0">
                <a:latin typeface="Trebuchet MS"/>
                <a:cs typeface="Trebuchet MS"/>
              </a:rPr>
              <a:t>supply</a:t>
            </a:r>
            <a:r>
              <a:rPr sz="1400" spc="-155" dirty="0">
                <a:latin typeface="Trebuchet MS"/>
                <a:cs typeface="Trebuchet MS"/>
              </a:rPr>
              <a:t> </a:t>
            </a:r>
            <a:r>
              <a:rPr sz="1400" spc="-30" dirty="0">
                <a:latin typeface="Trebuchet MS"/>
                <a:cs typeface="Trebuchet MS"/>
              </a:rPr>
              <a:t>raw</a:t>
            </a:r>
            <a:r>
              <a:rPr sz="1400" spc="-160" dirty="0">
                <a:latin typeface="Trebuchet MS"/>
                <a:cs typeface="Trebuchet MS"/>
              </a:rPr>
              <a:t> </a:t>
            </a:r>
            <a:r>
              <a:rPr sz="1400" spc="-70" dirty="0">
                <a:latin typeface="Trebuchet MS"/>
                <a:cs typeface="Trebuchet MS"/>
              </a:rPr>
              <a:t>mater</a:t>
            </a:r>
            <a:r>
              <a:rPr sz="1400" spc="-160" dirty="0">
                <a:latin typeface="Trebuchet MS"/>
                <a:cs typeface="Trebuchet MS"/>
              </a:rPr>
              <a:t> </a:t>
            </a:r>
            <a:r>
              <a:rPr sz="1400" spc="-25" dirty="0">
                <a:latin typeface="Trebuchet MS"/>
                <a:cs typeface="Trebuchet MS"/>
              </a:rPr>
              <a:t>can</a:t>
            </a:r>
            <a:r>
              <a:rPr sz="1400" spc="-175" dirty="0">
                <a:latin typeface="Trebuchet MS"/>
                <a:cs typeface="Trebuchet MS"/>
              </a:rPr>
              <a:t> </a:t>
            </a:r>
            <a:r>
              <a:rPr sz="1400" spc="-80" dirty="0">
                <a:latin typeface="Trebuchet MS"/>
                <a:cs typeface="Trebuchet MS"/>
              </a:rPr>
              <a:t>help</a:t>
            </a:r>
            <a:r>
              <a:rPr sz="1400" spc="-180" dirty="0">
                <a:latin typeface="Trebuchet MS"/>
                <a:cs typeface="Trebuchet MS"/>
              </a:rPr>
              <a:t> </a:t>
            </a:r>
            <a:r>
              <a:rPr sz="1400" spc="-85" dirty="0">
                <a:latin typeface="Trebuchet MS"/>
                <a:cs typeface="Trebuchet MS"/>
              </a:rPr>
              <a:t>in</a:t>
            </a:r>
            <a:r>
              <a:rPr sz="1400" spc="-95" dirty="0">
                <a:latin typeface="Trebuchet MS"/>
                <a:cs typeface="Trebuchet MS"/>
              </a:rPr>
              <a:t> </a:t>
            </a:r>
            <a:r>
              <a:rPr sz="1400" spc="-50" dirty="0">
                <a:latin typeface="Trebuchet MS"/>
                <a:cs typeface="Trebuchet MS"/>
              </a:rPr>
              <a:t>taking</a:t>
            </a:r>
            <a:r>
              <a:rPr sz="1400" spc="-180" dirty="0">
                <a:latin typeface="Trebuchet MS"/>
                <a:cs typeface="Trebuchet MS"/>
              </a:rPr>
              <a:t> </a:t>
            </a:r>
            <a:r>
              <a:rPr sz="1400" spc="-70" dirty="0">
                <a:latin typeface="Trebuchet MS"/>
                <a:cs typeface="Trebuchet MS"/>
              </a:rPr>
              <a:t>pre-emptive</a:t>
            </a:r>
            <a:r>
              <a:rPr sz="1400" spc="-195" dirty="0">
                <a:latin typeface="Trebuchet MS"/>
                <a:cs typeface="Trebuchet MS"/>
              </a:rPr>
              <a:t> </a:t>
            </a:r>
            <a:r>
              <a:rPr sz="1400" spc="-45" dirty="0">
                <a:latin typeface="Trebuchet MS"/>
                <a:cs typeface="Trebuchet MS"/>
              </a:rPr>
              <a:t>measures</a:t>
            </a:r>
            <a:r>
              <a:rPr sz="1400" spc="-225" dirty="0">
                <a:latin typeface="Trebuchet MS"/>
                <a:cs typeface="Trebuchet MS"/>
              </a:rPr>
              <a:t> </a:t>
            </a:r>
            <a:r>
              <a:rPr sz="1400" spc="-20" dirty="0">
                <a:latin typeface="Trebuchet MS"/>
                <a:cs typeface="Trebuchet MS"/>
              </a:rPr>
              <a:t>and</a:t>
            </a:r>
            <a:r>
              <a:rPr sz="1400" spc="-180" dirty="0">
                <a:latin typeface="Trebuchet MS"/>
                <a:cs typeface="Trebuchet MS"/>
              </a:rPr>
              <a:t> </a:t>
            </a:r>
            <a:r>
              <a:rPr sz="1400" spc="-70" dirty="0">
                <a:latin typeface="Trebuchet MS"/>
                <a:cs typeface="Trebuchet MS"/>
              </a:rPr>
              <a:t>protect</a:t>
            </a:r>
            <a:r>
              <a:rPr sz="1400" spc="-215" dirty="0">
                <a:latin typeface="Trebuchet MS"/>
                <a:cs typeface="Trebuchet MS"/>
              </a:rPr>
              <a:t> </a:t>
            </a:r>
            <a:r>
              <a:rPr sz="1400" spc="-55" dirty="0">
                <a:latin typeface="Trebuchet MS"/>
                <a:cs typeface="Trebuchet MS"/>
              </a:rPr>
              <a:t>from</a:t>
            </a:r>
            <a:r>
              <a:rPr sz="1400" spc="-200" dirty="0">
                <a:latin typeface="Trebuchet MS"/>
                <a:cs typeface="Trebuchet MS"/>
              </a:rPr>
              <a:t> </a:t>
            </a:r>
            <a:r>
              <a:rPr sz="1400" spc="-60" dirty="0">
                <a:latin typeface="Trebuchet MS"/>
                <a:cs typeface="Trebuchet MS"/>
              </a:rPr>
              <a:t>increased</a:t>
            </a:r>
            <a:r>
              <a:rPr sz="1400" spc="-175" dirty="0">
                <a:latin typeface="Trebuchet MS"/>
                <a:cs typeface="Trebuchet MS"/>
              </a:rPr>
              <a:t> </a:t>
            </a:r>
            <a:r>
              <a:rPr sz="1400" spc="-30" dirty="0">
                <a:latin typeface="Trebuchet MS"/>
                <a:cs typeface="Trebuchet MS"/>
              </a:rPr>
              <a:t>raw</a:t>
            </a:r>
            <a:r>
              <a:rPr sz="1400" spc="-165" dirty="0">
                <a:latin typeface="Trebuchet MS"/>
                <a:cs typeface="Trebuchet MS"/>
              </a:rPr>
              <a:t> </a:t>
            </a:r>
            <a:r>
              <a:rPr sz="1400" spc="-70" dirty="0">
                <a:latin typeface="Trebuchet MS"/>
                <a:cs typeface="Trebuchet MS"/>
              </a:rPr>
              <a:t>material</a:t>
            </a:r>
            <a:r>
              <a:rPr sz="1400" spc="-215" dirty="0">
                <a:latin typeface="Trebuchet MS"/>
                <a:cs typeface="Trebuchet MS"/>
              </a:rPr>
              <a:t> </a:t>
            </a:r>
            <a:r>
              <a:rPr sz="1400" spc="-50" dirty="0">
                <a:latin typeface="Trebuchet MS"/>
                <a:cs typeface="Trebuchet MS"/>
              </a:rPr>
              <a:t>prices</a:t>
            </a:r>
            <a:endParaRPr sz="1400">
              <a:latin typeface="Trebuchet MS"/>
              <a:cs typeface="Trebuchet M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42844" y="285728"/>
            <a:ext cx="6802295" cy="439864"/>
          </a:xfrm>
          <a:prstGeom prst="rect">
            <a:avLst/>
          </a:prstGeom>
        </p:spPr>
        <p:txBody>
          <a:bodyPr vert="horz" wrap="square" lIns="0" tIns="16510" rIns="0" bIns="0" rtlCol="0">
            <a:spAutoFit/>
          </a:bodyPr>
          <a:lstStyle/>
          <a:p>
            <a:pPr marL="12700">
              <a:lnSpc>
                <a:spcPct val="100000"/>
              </a:lnSpc>
              <a:spcBef>
                <a:spcPts val="130"/>
              </a:spcBef>
            </a:pPr>
            <a:r>
              <a:rPr sz="2750" spc="-204" smtClean="0">
                <a:solidFill>
                  <a:schemeClr val="bg1"/>
                </a:solidFill>
              </a:rPr>
              <a:t>Text</a:t>
            </a:r>
            <a:r>
              <a:rPr lang="en-IN" sz="2750" spc="-204" dirty="0" smtClean="0">
                <a:solidFill>
                  <a:schemeClr val="bg1"/>
                </a:solidFill>
              </a:rPr>
              <a:t> </a:t>
            </a:r>
            <a:r>
              <a:rPr sz="2750" spc="-204" smtClean="0">
                <a:solidFill>
                  <a:schemeClr val="bg1"/>
                </a:solidFill>
              </a:rPr>
              <a:t>Summarizer </a:t>
            </a:r>
            <a:r>
              <a:rPr lang="en-IN" sz="2750" spc="370" dirty="0" smtClean="0">
                <a:solidFill>
                  <a:schemeClr val="bg1"/>
                </a:solidFill>
              </a:rPr>
              <a:t> </a:t>
            </a:r>
            <a:r>
              <a:rPr sz="2750" spc="-105" smtClean="0">
                <a:solidFill>
                  <a:schemeClr val="bg1"/>
                </a:solidFill>
              </a:rPr>
              <a:t>Business</a:t>
            </a:r>
            <a:r>
              <a:rPr sz="2750" spc="-515" smtClean="0">
                <a:solidFill>
                  <a:schemeClr val="bg1"/>
                </a:solidFill>
              </a:rPr>
              <a:t> </a:t>
            </a:r>
            <a:r>
              <a:rPr sz="2750" spc="-130" smtClean="0">
                <a:solidFill>
                  <a:schemeClr val="bg1"/>
                </a:solidFill>
              </a:rPr>
              <a:t>applications</a:t>
            </a:r>
            <a:r>
              <a:rPr lang="en-IN" sz="2750" spc="-130" dirty="0" smtClean="0">
                <a:solidFill>
                  <a:schemeClr val="bg1"/>
                </a:solidFill>
              </a:rPr>
              <a:t>:-</a:t>
            </a:r>
            <a:endParaRPr sz="2750">
              <a:solidFill>
                <a:schemeClr val="bg1"/>
              </a:solidFill>
            </a:endParaRPr>
          </a:p>
        </p:txBody>
      </p:sp>
      <p:sp>
        <p:nvSpPr>
          <p:cNvPr id="3" name="object 3"/>
          <p:cNvSpPr txBox="1"/>
          <p:nvPr/>
        </p:nvSpPr>
        <p:spPr>
          <a:xfrm>
            <a:off x="142844" y="1000108"/>
            <a:ext cx="4040742" cy="454099"/>
          </a:xfrm>
          <a:prstGeom prst="rect">
            <a:avLst/>
          </a:prstGeom>
        </p:spPr>
        <p:txBody>
          <a:bodyPr vert="horz" wrap="square" lIns="0" tIns="10160" rIns="0" bIns="0" rtlCol="0">
            <a:spAutoFit/>
          </a:bodyPr>
          <a:lstStyle/>
          <a:p>
            <a:pPr marL="212725" marR="5080" indent="-200660" algn="just">
              <a:lnSpc>
                <a:spcPct val="102800"/>
              </a:lnSpc>
              <a:spcBef>
                <a:spcPts val="80"/>
              </a:spcBef>
            </a:pPr>
            <a:r>
              <a:rPr sz="1400" spc="-45" dirty="0">
                <a:solidFill>
                  <a:schemeClr val="bg1"/>
                </a:solidFill>
                <a:latin typeface="Trebuchet MS"/>
                <a:cs typeface="Trebuchet MS"/>
              </a:rPr>
              <a:t>Summarize</a:t>
            </a:r>
            <a:r>
              <a:rPr sz="1400" spc="-235" dirty="0">
                <a:solidFill>
                  <a:schemeClr val="bg1"/>
                </a:solidFill>
                <a:latin typeface="Trebuchet MS"/>
                <a:cs typeface="Trebuchet MS"/>
              </a:rPr>
              <a:t> </a:t>
            </a:r>
            <a:r>
              <a:rPr sz="1400" spc="-60" dirty="0">
                <a:solidFill>
                  <a:schemeClr val="bg1"/>
                </a:solidFill>
                <a:latin typeface="Trebuchet MS"/>
                <a:cs typeface="Trebuchet MS"/>
              </a:rPr>
              <a:t>Noisy,</a:t>
            </a:r>
            <a:r>
              <a:rPr sz="1400" spc="-180" dirty="0">
                <a:solidFill>
                  <a:schemeClr val="bg1"/>
                </a:solidFill>
                <a:latin typeface="Trebuchet MS"/>
                <a:cs typeface="Trebuchet MS"/>
              </a:rPr>
              <a:t> </a:t>
            </a:r>
            <a:r>
              <a:rPr sz="1400" spc="-60" dirty="0">
                <a:solidFill>
                  <a:schemeClr val="bg1"/>
                </a:solidFill>
                <a:latin typeface="Trebuchet MS"/>
                <a:cs typeface="Trebuchet MS"/>
              </a:rPr>
              <a:t>Unstructured,</a:t>
            </a:r>
            <a:r>
              <a:rPr sz="1400" spc="-180" dirty="0">
                <a:solidFill>
                  <a:schemeClr val="bg1"/>
                </a:solidFill>
                <a:latin typeface="Trebuchet MS"/>
                <a:cs typeface="Trebuchet MS"/>
              </a:rPr>
              <a:t> </a:t>
            </a:r>
            <a:r>
              <a:rPr sz="1400" spc="-70" dirty="0">
                <a:solidFill>
                  <a:schemeClr val="bg1"/>
                </a:solidFill>
                <a:latin typeface="Trebuchet MS"/>
                <a:cs typeface="Trebuchet MS"/>
              </a:rPr>
              <a:t>Ungrammatical,  </a:t>
            </a:r>
            <a:r>
              <a:rPr sz="1400" spc="-35" dirty="0">
                <a:solidFill>
                  <a:schemeClr val="bg1"/>
                </a:solidFill>
                <a:latin typeface="Trebuchet MS"/>
                <a:cs typeface="Trebuchet MS"/>
              </a:rPr>
              <a:t>Huge</a:t>
            </a:r>
            <a:r>
              <a:rPr sz="1400" spc="-165" dirty="0">
                <a:solidFill>
                  <a:schemeClr val="bg1"/>
                </a:solidFill>
                <a:latin typeface="Trebuchet MS"/>
                <a:cs typeface="Trebuchet MS"/>
              </a:rPr>
              <a:t> </a:t>
            </a:r>
            <a:r>
              <a:rPr sz="1400" spc="-55" dirty="0">
                <a:solidFill>
                  <a:schemeClr val="bg1"/>
                </a:solidFill>
                <a:latin typeface="Trebuchet MS"/>
                <a:cs typeface="Trebuchet MS"/>
              </a:rPr>
              <a:t>Volume</a:t>
            </a:r>
            <a:r>
              <a:rPr sz="1400" spc="-160" dirty="0">
                <a:solidFill>
                  <a:schemeClr val="bg1"/>
                </a:solidFill>
                <a:latin typeface="Trebuchet MS"/>
                <a:cs typeface="Trebuchet MS"/>
              </a:rPr>
              <a:t> </a:t>
            </a:r>
            <a:r>
              <a:rPr sz="1400" spc="-45" dirty="0">
                <a:solidFill>
                  <a:schemeClr val="bg1"/>
                </a:solidFill>
                <a:latin typeface="Trebuchet MS"/>
                <a:cs typeface="Trebuchet MS"/>
              </a:rPr>
              <a:t>of</a:t>
            </a:r>
            <a:r>
              <a:rPr sz="1400" spc="-120" dirty="0">
                <a:solidFill>
                  <a:schemeClr val="bg1"/>
                </a:solidFill>
                <a:latin typeface="Trebuchet MS"/>
                <a:cs typeface="Trebuchet MS"/>
              </a:rPr>
              <a:t> </a:t>
            </a:r>
            <a:r>
              <a:rPr sz="1400" spc="-50" dirty="0">
                <a:solidFill>
                  <a:schemeClr val="bg1"/>
                </a:solidFill>
                <a:latin typeface="Trebuchet MS"/>
                <a:cs typeface="Trebuchet MS"/>
              </a:rPr>
              <a:t>Data</a:t>
            </a:r>
            <a:r>
              <a:rPr sz="1400" spc="-204" dirty="0">
                <a:solidFill>
                  <a:schemeClr val="bg1"/>
                </a:solidFill>
                <a:latin typeface="Trebuchet MS"/>
                <a:cs typeface="Trebuchet MS"/>
              </a:rPr>
              <a:t> </a:t>
            </a:r>
            <a:r>
              <a:rPr sz="1400" spc="-45" dirty="0">
                <a:solidFill>
                  <a:schemeClr val="bg1"/>
                </a:solidFill>
                <a:latin typeface="Trebuchet MS"/>
                <a:cs typeface="Trebuchet MS"/>
              </a:rPr>
              <a:t>for</a:t>
            </a:r>
            <a:r>
              <a:rPr sz="1400" spc="-175" dirty="0">
                <a:solidFill>
                  <a:schemeClr val="bg1"/>
                </a:solidFill>
                <a:latin typeface="Trebuchet MS"/>
                <a:cs typeface="Trebuchet MS"/>
              </a:rPr>
              <a:t> </a:t>
            </a:r>
            <a:r>
              <a:rPr sz="1400" spc="-45" dirty="0">
                <a:solidFill>
                  <a:schemeClr val="bg1"/>
                </a:solidFill>
                <a:latin typeface="Trebuchet MS"/>
                <a:cs typeface="Trebuchet MS"/>
              </a:rPr>
              <a:t>Pantaloons</a:t>
            </a:r>
            <a:r>
              <a:rPr sz="1400" spc="-165" dirty="0">
                <a:solidFill>
                  <a:schemeClr val="bg1"/>
                </a:solidFill>
                <a:latin typeface="Trebuchet MS"/>
                <a:cs typeface="Trebuchet MS"/>
              </a:rPr>
              <a:t> </a:t>
            </a:r>
            <a:r>
              <a:rPr sz="1400" spc="-15" dirty="0">
                <a:solidFill>
                  <a:schemeClr val="bg1"/>
                </a:solidFill>
                <a:latin typeface="Trebuchet MS"/>
                <a:cs typeface="Trebuchet MS"/>
              </a:rPr>
              <a:t>&amp;</a:t>
            </a:r>
            <a:r>
              <a:rPr sz="1400" spc="-200" dirty="0">
                <a:solidFill>
                  <a:schemeClr val="bg1"/>
                </a:solidFill>
                <a:latin typeface="Trebuchet MS"/>
                <a:cs typeface="Trebuchet MS"/>
              </a:rPr>
              <a:t> </a:t>
            </a:r>
            <a:r>
              <a:rPr sz="1400" spc="10" dirty="0">
                <a:solidFill>
                  <a:schemeClr val="bg1"/>
                </a:solidFill>
                <a:latin typeface="Trebuchet MS"/>
                <a:cs typeface="Trebuchet MS"/>
              </a:rPr>
              <a:t>MFL</a:t>
            </a:r>
            <a:endParaRPr sz="1400">
              <a:solidFill>
                <a:schemeClr val="bg1"/>
              </a:solidFill>
              <a:latin typeface="Trebuchet MS"/>
              <a:cs typeface="Trebuchet MS"/>
            </a:endParaRPr>
          </a:p>
        </p:txBody>
      </p:sp>
      <p:sp>
        <p:nvSpPr>
          <p:cNvPr id="4" name="object 4"/>
          <p:cNvSpPr txBox="1"/>
          <p:nvPr/>
        </p:nvSpPr>
        <p:spPr>
          <a:xfrm>
            <a:off x="0" y="3929066"/>
            <a:ext cx="4214810" cy="453457"/>
          </a:xfrm>
          <a:prstGeom prst="rect">
            <a:avLst/>
          </a:prstGeom>
        </p:spPr>
        <p:txBody>
          <a:bodyPr vert="horz" wrap="square" lIns="0" tIns="9525" rIns="0" bIns="0" rtlCol="0">
            <a:spAutoFit/>
          </a:bodyPr>
          <a:lstStyle/>
          <a:p>
            <a:pPr marL="12700" marR="5080" indent="104775" algn="just">
              <a:lnSpc>
                <a:spcPct val="102899"/>
              </a:lnSpc>
              <a:spcBef>
                <a:spcPts val="75"/>
              </a:spcBef>
            </a:pPr>
            <a:r>
              <a:rPr sz="1400" spc="-50" dirty="0">
                <a:solidFill>
                  <a:schemeClr val="bg1"/>
                </a:solidFill>
                <a:latin typeface="Trebuchet MS"/>
                <a:cs typeface="Trebuchet MS"/>
              </a:rPr>
              <a:t>Storylines </a:t>
            </a:r>
            <a:r>
              <a:rPr sz="1400" spc="-45" dirty="0">
                <a:solidFill>
                  <a:schemeClr val="bg1"/>
                </a:solidFill>
                <a:latin typeface="Trebuchet MS"/>
                <a:cs typeface="Trebuchet MS"/>
              </a:rPr>
              <a:t>of </a:t>
            </a:r>
            <a:r>
              <a:rPr sz="1400" spc="-60" dirty="0">
                <a:solidFill>
                  <a:schemeClr val="bg1"/>
                </a:solidFill>
                <a:latin typeface="Trebuchet MS"/>
                <a:cs typeface="Trebuchet MS"/>
              </a:rPr>
              <a:t>events </a:t>
            </a:r>
            <a:r>
              <a:rPr sz="1400" spc="-135" dirty="0">
                <a:solidFill>
                  <a:schemeClr val="bg1"/>
                </a:solidFill>
                <a:latin typeface="Trebuchet MS"/>
                <a:cs typeface="Trebuchet MS"/>
              </a:rPr>
              <a:t>: </a:t>
            </a:r>
            <a:r>
              <a:rPr sz="1400" spc="-55" dirty="0">
                <a:solidFill>
                  <a:schemeClr val="bg1"/>
                </a:solidFill>
                <a:latin typeface="Trebuchet MS"/>
                <a:cs typeface="Trebuchet MS"/>
              </a:rPr>
              <a:t>Identify </a:t>
            </a:r>
            <a:r>
              <a:rPr sz="1400" spc="-40" dirty="0">
                <a:solidFill>
                  <a:schemeClr val="bg1"/>
                </a:solidFill>
                <a:latin typeface="Trebuchet MS"/>
                <a:cs typeface="Trebuchet MS"/>
              </a:rPr>
              <a:t>and </a:t>
            </a:r>
            <a:r>
              <a:rPr sz="1400" spc="-45" dirty="0">
                <a:solidFill>
                  <a:schemeClr val="bg1"/>
                </a:solidFill>
                <a:latin typeface="Trebuchet MS"/>
                <a:cs typeface="Trebuchet MS"/>
              </a:rPr>
              <a:t>summarize  </a:t>
            </a:r>
            <a:r>
              <a:rPr sz="1400" spc="-60" dirty="0">
                <a:solidFill>
                  <a:schemeClr val="bg1"/>
                </a:solidFill>
                <a:latin typeface="Trebuchet MS"/>
                <a:cs typeface="Trebuchet MS"/>
              </a:rPr>
              <a:t>events</a:t>
            </a:r>
            <a:r>
              <a:rPr sz="1400" spc="-155" dirty="0">
                <a:solidFill>
                  <a:schemeClr val="bg1"/>
                </a:solidFill>
                <a:latin typeface="Trebuchet MS"/>
                <a:cs typeface="Trebuchet MS"/>
              </a:rPr>
              <a:t> </a:t>
            </a:r>
            <a:r>
              <a:rPr sz="1400" spc="-45">
                <a:solidFill>
                  <a:schemeClr val="bg1"/>
                </a:solidFill>
                <a:latin typeface="Trebuchet MS"/>
                <a:cs typeface="Trebuchet MS"/>
              </a:rPr>
              <a:t>of</a:t>
            </a:r>
            <a:r>
              <a:rPr sz="1400" spc="-110">
                <a:solidFill>
                  <a:schemeClr val="bg1"/>
                </a:solidFill>
                <a:latin typeface="Trebuchet MS"/>
                <a:cs typeface="Trebuchet MS"/>
              </a:rPr>
              <a:t> </a:t>
            </a:r>
            <a:r>
              <a:rPr lang="en-IN" sz="1400" spc="-110" dirty="0" smtClean="0">
                <a:solidFill>
                  <a:schemeClr val="bg1"/>
                </a:solidFill>
                <a:latin typeface="Trebuchet MS"/>
                <a:cs typeface="Trebuchet MS"/>
              </a:rPr>
              <a:t>  </a:t>
            </a:r>
            <a:r>
              <a:rPr sz="1400" spc="-35" smtClean="0">
                <a:solidFill>
                  <a:schemeClr val="bg1"/>
                </a:solidFill>
                <a:latin typeface="Trebuchet MS"/>
                <a:cs typeface="Trebuchet MS"/>
              </a:rPr>
              <a:t>Idea</a:t>
            </a:r>
            <a:r>
              <a:rPr sz="1400" spc="-200" smtClean="0">
                <a:solidFill>
                  <a:schemeClr val="bg1"/>
                </a:solidFill>
                <a:latin typeface="Trebuchet MS"/>
                <a:cs typeface="Trebuchet MS"/>
              </a:rPr>
              <a:t> </a:t>
            </a:r>
            <a:r>
              <a:rPr sz="1400" spc="-70" dirty="0">
                <a:solidFill>
                  <a:schemeClr val="bg1"/>
                </a:solidFill>
                <a:latin typeface="Trebuchet MS"/>
                <a:cs typeface="Trebuchet MS"/>
              </a:rPr>
              <a:t>that</a:t>
            </a:r>
            <a:r>
              <a:rPr sz="1400" spc="-65" dirty="0">
                <a:solidFill>
                  <a:schemeClr val="bg1"/>
                </a:solidFill>
                <a:latin typeface="Trebuchet MS"/>
                <a:cs typeface="Trebuchet MS"/>
              </a:rPr>
              <a:t> leads</a:t>
            </a:r>
            <a:r>
              <a:rPr sz="1400" spc="-70" dirty="0">
                <a:solidFill>
                  <a:schemeClr val="bg1"/>
                </a:solidFill>
                <a:latin typeface="Trebuchet MS"/>
                <a:cs typeface="Trebuchet MS"/>
              </a:rPr>
              <a:t> </a:t>
            </a:r>
            <a:r>
              <a:rPr sz="1400" spc="-55" dirty="0">
                <a:solidFill>
                  <a:schemeClr val="bg1"/>
                </a:solidFill>
                <a:latin typeface="Trebuchet MS"/>
                <a:cs typeface="Trebuchet MS"/>
              </a:rPr>
              <a:t>to</a:t>
            </a:r>
            <a:r>
              <a:rPr sz="1400" spc="-120" dirty="0">
                <a:solidFill>
                  <a:schemeClr val="bg1"/>
                </a:solidFill>
                <a:latin typeface="Trebuchet MS"/>
                <a:cs typeface="Trebuchet MS"/>
              </a:rPr>
              <a:t> </a:t>
            </a:r>
            <a:r>
              <a:rPr sz="1400" spc="-65" dirty="0">
                <a:solidFill>
                  <a:schemeClr val="bg1"/>
                </a:solidFill>
                <a:latin typeface="Trebuchet MS"/>
                <a:cs typeface="Trebuchet MS"/>
              </a:rPr>
              <a:t>the</a:t>
            </a:r>
            <a:r>
              <a:rPr sz="1400" spc="-145" dirty="0">
                <a:solidFill>
                  <a:schemeClr val="bg1"/>
                </a:solidFill>
                <a:latin typeface="Trebuchet MS"/>
                <a:cs typeface="Trebuchet MS"/>
              </a:rPr>
              <a:t> </a:t>
            </a:r>
            <a:r>
              <a:rPr sz="1400" spc="-60" dirty="0">
                <a:solidFill>
                  <a:schemeClr val="bg1"/>
                </a:solidFill>
                <a:latin typeface="Trebuchet MS"/>
                <a:cs typeface="Trebuchet MS"/>
              </a:rPr>
              <a:t>event</a:t>
            </a:r>
            <a:r>
              <a:rPr sz="1400" spc="-145" dirty="0">
                <a:solidFill>
                  <a:schemeClr val="bg1"/>
                </a:solidFill>
                <a:latin typeface="Trebuchet MS"/>
                <a:cs typeface="Trebuchet MS"/>
              </a:rPr>
              <a:t> </a:t>
            </a:r>
            <a:r>
              <a:rPr sz="1400" spc="-45">
                <a:solidFill>
                  <a:schemeClr val="bg1"/>
                </a:solidFill>
                <a:latin typeface="Trebuchet MS"/>
                <a:cs typeface="Trebuchet MS"/>
              </a:rPr>
              <a:t>of</a:t>
            </a:r>
            <a:r>
              <a:rPr sz="1400" spc="-100">
                <a:solidFill>
                  <a:schemeClr val="bg1"/>
                </a:solidFill>
                <a:latin typeface="Trebuchet MS"/>
                <a:cs typeface="Trebuchet MS"/>
              </a:rPr>
              <a:t> </a:t>
            </a:r>
            <a:r>
              <a:rPr sz="1400" spc="-60" smtClean="0">
                <a:solidFill>
                  <a:schemeClr val="bg1"/>
                </a:solidFill>
                <a:latin typeface="Trebuchet MS"/>
                <a:cs typeface="Trebuchet MS"/>
              </a:rPr>
              <a:t>interest</a:t>
            </a:r>
            <a:r>
              <a:rPr lang="en-IN" sz="1400" spc="-60" dirty="0" smtClean="0">
                <a:solidFill>
                  <a:schemeClr val="bg1"/>
                </a:solidFill>
                <a:latin typeface="Trebuchet MS"/>
                <a:cs typeface="Trebuchet MS"/>
              </a:rPr>
              <a:t> </a:t>
            </a:r>
            <a:endParaRPr sz="1400">
              <a:solidFill>
                <a:schemeClr val="bg1"/>
              </a:solidFill>
              <a:latin typeface="Trebuchet MS"/>
              <a:cs typeface="Trebuchet MS"/>
            </a:endParaRPr>
          </a:p>
        </p:txBody>
      </p:sp>
      <p:sp>
        <p:nvSpPr>
          <p:cNvPr id="5" name="object 5"/>
          <p:cNvSpPr/>
          <p:nvPr/>
        </p:nvSpPr>
        <p:spPr>
          <a:xfrm>
            <a:off x="500034" y="1571612"/>
            <a:ext cx="2178844" cy="1990725"/>
          </a:xfrm>
          <a:prstGeom prst="rect">
            <a:avLst/>
          </a:prstGeom>
          <a:blipFill>
            <a:blip r:embed="rId2" cstate="print"/>
            <a:stretch>
              <a:fillRect/>
            </a:stretch>
          </a:blipFill>
        </p:spPr>
        <p:txBody>
          <a:bodyPr wrap="square" lIns="0" tIns="0" rIns="0" bIns="0" rtlCol="0"/>
          <a:lstStyle/>
          <a:p>
            <a:endParaRPr>
              <a:solidFill>
                <a:schemeClr val="bg1"/>
              </a:solidFill>
            </a:endParaRPr>
          </a:p>
        </p:txBody>
      </p:sp>
      <p:sp>
        <p:nvSpPr>
          <p:cNvPr id="6" name="object 6"/>
          <p:cNvSpPr/>
          <p:nvPr/>
        </p:nvSpPr>
        <p:spPr>
          <a:xfrm>
            <a:off x="642910" y="4500571"/>
            <a:ext cx="2039587" cy="1428760"/>
          </a:xfrm>
          <a:prstGeom prst="rect">
            <a:avLst/>
          </a:prstGeom>
          <a:blipFill>
            <a:blip r:embed="rId3" cstate="print"/>
            <a:stretch>
              <a:fillRect/>
            </a:stretch>
          </a:blipFill>
        </p:spPr>
        <p:txBody>
          <a:bodyPr wrap="square" lIns="0" tIns="0" rIns="0" bIns="0" rtlCol="0"/>
          <a:lstStyle/>
          <a:p>
            <a:endParaRPr>
              <a:solidFill>
                <a:schemeClr val="bg1"/>
              </a:solidFill>
            </a:endParaRPr>
          </a:p>
        </p:txBody>
      </p:sp>
      <p:sp>
        <p:nvSpPr>
          <p:cNvPr id="7" name="object 7"/>
          <p:cNvSpPr/>
          <p:nvPr/>
        </p:nvSpPr>
        <p:spPr>
          <a:xfrm>
            <a:off x="5357818" y="1500174"/>
            <a:ext cx="2189607" cy="2062226"/>
          </a:xfrm>
          <a:prstGeom prst="rect">
            <a:avLst/>
          </a:prstGeom>
          <a:blipFill>
            <a:blip r:embed="rId4" cstate="print"/>
            <a:stretch>
              <a:fillRect/>
            </a:stretch>
          </a:blipFill>
        </p:spPr>
        <p:txBody>
          <a:bodyPr wrap="square" lIns="0" tIns="0" rIns="0" bIns="0" rtlCol="0"/>
          <a:lstStyle/>
          <a:p>
            <a:endParaRPr>
              <a:solidFill>
                <a:schemeClr val="bg1"/>
              </a:solidFill>
            </a:endParaRPr>
          </a:p>
        </p:txBody>
      </p:sp>
      <p:sp>
        <p:nvSpPr>
          <p:cNvPr id="8" name="object 8"/>
          <p:cNvSpPr txBox="1"/>
          <p:nvPr/>
        </p:nvSpPr>
        <p:spPr>
          <a:xfrm>
            <a:off x="4500562" y="928670"/>
            <a:ext cx="4357718" cy="453457"/>
          </a:xfrm>
          <a:prstGeom prst="rect">
            <a:avLst/>
          </a:prstGeom>
        </p:spPr>
        <p:txBody>
          <a:bodyPr vert="horz" wrap="square" lIns="0" tIns="9525" rIns="0" bIns="0" rtlCol="0">
            <a:spAutoFit/>
          </a:bodyPr>
          <a:lstStyle/>
          <a:p>
            <a:pPr marL="984885" marR="5080" indent="-972819">
              <a:lnSpc>
                <a:spcPct val="102899"/>
              </a:lnSpc>
              <a:spcBef>
                <a:spcPts val="75"/>
              </a:spcBef>
            </a:pPr>
            <a:r>
              <a:rPr sz="1400" spc="-65" dirty="0">
                <a:solidFill>
                  <a:schemeClr val="bg1"/>
                </a:solidFill>
                <a:latin typeface="Trebuchet MS"/>
                <a:cs typeface="Trebuchet MS"/>
              </a:rPr>
              <a:t>Sentence</a:t>
            </a:r>
            <a:r>
              <a:rPr sz="1400" spc="-150" dirty="0">
                <a:solidFill>
                  <a:schemeClr val="bg1"/>
                </a:solidFill>
                <a:latin typeface="Trebuchet MS"/>
                <a:cs typeface="Trebuchet MS"/>
              </a:rPr>
              <a:t> </a:t>
            </a:r>
            <a:r>
              <a:rPr sz="1400" spc="-35" dirty="0">
                <a:solidFill>
                  <a:schemeClr val="bg1"/>
                </a:solidFill>
                <a:latin typeface="Trebuchet MS"/>
                <a:cs typeface="Trebuchet MS"/>
              </a:rPr>
              <a:t>compression</a:t>
            </a:r>
            <a:r>
              <a:rPr sz="1400" spc="-190" dirty="0">
                <a:solidFill>
                  <a:schemeClr val="bg1"/>
                </a:solidFill>
                <a:latin typeface="Trebuchet MS"/>
                <a:cs typeface="Trebuchet MS"/>
              </a:rPr>
              <a:t> </a:t>
            </a:r>
            <a:r>
              <a:rPr sz="1400" spc="-35" dirty="0">
                <a:solidFill>
                  <a:schemeClr val="bg1"/>
                </a:solidFill>
                <a:latin typeface="Trebuchet MS"/>
                <a:cs typeface="Trebuchet MS"/>
              </a:rPr>
              <a:t>from</a:t>
            </a:r>
            <a:r>
              <a:rPr sz="1400" spc="-210" dirty="0">
                <a:solidFill>
                  <a:schemeClr val="bg1"/>
                </a:solidFill>
                <a:latin typeface="Trebuchet MS"/>
                <a:cs typeface="Trebuchet MS"/>
              </a:rPr>
              <a:t> </a:t>
            </a:r>
            <a:r>
              <a:rPr sz="1400" spc="-30" dirty="0">
                <a:solidFill>
                  <a:schemeClr val="bg1"/>
                </a:solidFill>
                <a:latin typeface="Trebuchet MS"/>
                <a:cs typeface="Trebuchet MS"/>
              </a:rPr>
              <a:t>news</a:t>
            </a:r>
            <a:r>
              <a:rPr sz="1400" spc="-145" dirty="0">
                <a:solidFill>
                  <a:schemeClr val="bg1"/>
                </a:solidFill>
                <a:latin typeface="Trebuchet MS"/>
                <a:cs typeface="Trebuchet MS"/>
              </a:rPr>
              <a:t> </a:t>
            </a:r>
            <a:r>
              <a:rPr sz="1400" spc="-80" dirty="0">
                <a:solidFill>
                  <a:schemeClr val="bg1"/>
                </a:solidFill>
                <a:latin typeface="Trebuchet MS"/>
                <a:cs typeface="Trebuchet MS"/>
              </a:rPr>
              <a:t>articles</a:t>
            </a:r>
            <a:r>
              <a:rPr sz="1400" spc="-150" dirty="0">
                <a:solidFill>
                  <a:schemeClr val="bg1"/>
                </a:solidFill>
                <a:latin typeface="Trebuchet MS"/>
                <a:cs typeface="Trebuchet MS"/>
              </a:rPr>
              <a:t> </a:t>
            </a:r>
            <a:r>
              <a:rPr sz="1400" spc="-20" dirty="0">
                <a:solidFill>
                  <a:schemeClr val="bg1"/>
                </a:solidFill>
                <a:latin typeface="Trebuchet MS"/>
                <a:cs typeface="Trebuchet MS"/>
              </a:rPr>
              <a:t>&amp;</a:t>
            </a:r>
            <a:r>
              <a:rPr sz="1400" spc="-185" dirty="0">
                <a:solidFill>
                  <a:schemeClr val="bg1"/>
                </a:solidFill>
                <a:latin typeface="Trebuchet MS"/>
                <a:cs typeface="Trebuchet MS"/>
              </a:rPr>
              <a:t> </a:t>
            </a:r>
            <a:r>
              <a:rPr sz="1400" spc="-50" dirty="0">
                <a:solidFill>
                  <a:schemeClr val="bg1"/>
                </a:solidFill>
                <a:latin typeface="Trebuchet MS"/>
                <a:cs typeface="Trebuchet MS"/>
              </a:rPr>
              <a:t>stock</a:t>
            </a:r>
            <a:r>
              <a:rPr sz="1400" spc="-170" dirty="0">
                <a:solidFill>
                  <a:schemeClr val="bg1"/>
                </a:solidFill>
                <a:latin typeface="Trebuchet MS"/>
                <a:cs typeface="Trebuchet MS"/>
              </a:rPr>
              <a:t> </a:t>
            </a:r>
            <a:r>
              <a:rPr sz="1400" spc="-70" dirty="0">
                <a:solidFill>
                  <a:schemeClr val="bg1"/>
                </a:solidFill>
                <a:latin typeface="Trebuchet MS"/>
                <a:cs typeface="Trebuchet MS"/>
              </a:rPr>
              <a:t>market  </a:t>
            </a:r>
            <a:r>
              <a:rPr sz="1400" spc="-45" dirty="0">
                <a:solidFill>
                  <a:schemeClr val="bg1"/>
                </a:solidFill>
                <a:latin typeface="Trebuchet MS"/>
                <a:cs typeface="Trebuchet MS"/>
              </a:rPr>
              <a:t>reports</a:t>
            </a:r>
            <a:r>
              <a:rPr sz="1400" spc="-165" dirty="0">
                <a:solidFill>
                  <a:schemeClr val="bg1"/>
                </a:solidFill>
                <a:latin typeface="Trebuchet MS"/>
                <a:cs typeface="Trebuchet MS"/>
              </a:rPr>
              <a:t> </a:t>
            </a:r>
            <a:r>
              <a:rPr sz="1400" spc="-45" dirty="0">
                <a:solidFill>
                  <a:schemeClr val="bg1"/>
                </a:solidFill>
                <a:latin typeface="Trebuchet MS"/>
                <a:cs typeface="Trebuchet MS"/>
              </a:rPr>
              <a:t>for</a:t>
            </a:r>
            <a:r>
              <a:rPr sz="1400" spc="-175" dirty="0">
                <a:solidFill>
                  <a:schemeClr val="bg1"/>
                </a:solidFill>
                <a:latin typeface="Trebuchet MS"/>
                <a:cs typeface="Trebuchet MS"/>
              </a:rPr>
              <a:t> </a:t>
            </a:r>
            <a:r>
              <a:rPr sz="1400" spc="-55" dirty="0">
                <a:solidFill>
                  <a:schemeClr val="bg1"/>
                </a:solidFill>
                <a:latin typeface="Trebuchet MS"/>
                <a:cs typeface="Trebuchet MS"/>
              </a:rPr>
              <a:t>Aditya</a:t>
            </a:r>
            <a:r>
              <a:rPr sz="1400" spc="-204" dirty="0">
                <a:solidFill>
                  <a:schemeClr val="bg1"/>
                </a:solidFill>
                <a:latin typeface="Trebuchet MS"/>
                <a:cs typeface="Trebuchet MS"/>
              </a:rPr>
              <a:t> </a:t>
            </a:r>
            <a:r>
              <a:rPr sz="1400" spc="-70" dirty="0">
                <a:solidFill>
                  <a:schemeClr val="bg1"/>
                </a:solidFill>
                <a:latin typeface="Trebuchet MS"/>
                <a:cs typeface="Trebuchet MS"/>
              </a:rPr>
              <a:t>Birla</a:t>
            </a:r>
            <a:r>
              <a:rPr sz="1400" spc="-60" dirty="0">
                <a:solidFill>
                  <a:schemeClr val="bg1"/>
                </a:solidFill>
                <a:latin typeface="Trebuchet MS"/>
                <a:cs typeface="Trebuchet MS"/>
              </a:rPr>
              <a:t> </a:t>
            </a:r>
            <a:r>
              <a:rPr sz="1400" spc="-80" dirty="0">
                <a:solidFill>
                  <a:schemeClr val="bg1"/>
                </a:solidFill>
                <a:latin typeface="Trebuchet MS"/>
                <a:cs typeface="Trebuchet MS"/>
              </a:rPr>
              <a:t>Capital</a:t>
            </a:r>
            <a:endParaRPr sz="1400">
              <a:solidFill>
                <a:schemeClr val="bg1"/>
              </a:solidFill>
              <a:latin typeface="Trebuchet MS"/>
              <a:cs typeface="Trebuchet MS"/>
            </a:endParaRPr>
          </a:p>
        </p:txBody>
      </p:sp>
      <p:sp>
        <p:nvSpPr>
          <p:cNvPr id="9" name="object 9"/>
          <p:cNvSpPr txBox="1"/>
          <p:nvPr/>
        </p:nvSpPr>
        <p:spPr>
          <a:xfrm>
            <a:off x="5072066" y="3929066"/>
            <a:ext cx="3714776" cy="453457"/>
          </a:xfrm>
          <a:prstGeom prst="rect">
            <a:avLst/>
          </a:prstGeom>
        </p:spPr>
        <p:txBody>
          <a:bodyPr vert="horz" wrap="square" lIns="0" tIns="9525" rIns="0" bIns="0" rtlCol="0">
            <a:spAutoFit/>
          </a:bodyPr>
          <a:lstStyle/>
          <a:p>
            <a:pPr marL="1080135" marR="5080" indent="-1067435">
              <a:lnSpc>
                <a:spcPct val="102899"/>
              </a:lnSpc>
              <a:spcBef>
                <a:spcPts val="75"/>
              </a:spcBef>
            </a:pPr>
            <a:r>
              <a:rPr sz="1400" spc="-50" dirty="0">
                <a:solidFill>
                  <a:schemeClr val="bg1"/>
                </a:solidFill>
                <a:latin typeface="Trebuchet MS"/>
                <a:cs typeface="Trebuchet MS"/>
              </a:rPr>
              <a:t>Summarizing</a:t>
            </a:r>
            <a:r>
              <a:rPr sz="1400" spc="-195" dirty="0">
                <a:solidFill>
                  <a:schemeClr val="bg1"/>
                </a:solidFill>
                <a:latin typeface="Trebuchet MS"/>
                <a:cs typeface="Trebuchet MS"/>
              </a:rPr>
              <a:t> </a:t>
            </a:r>
            <a:r>
              <a:rPr sz="1400" spc="-45" dirty="0">
                <a:solidFill>
                  <a:schemeClr val="bg1"/>
                </a:solidFill>
                <a:latin typeface="Trebuchet MS"/>
                <a:cs typeface="Trebuchet MS"/>
              </a:rPr>
              <a:t>Internal</a:t>
            </a:r>
            <a:r>
              <a:rPr sz="1400" spc="-225" dirty="0">
                <a:solidFill>
                  <a:schemeClr val="bg1"/>
                </a:solidFill>
                <a:latin typeface="Trebuchet MS"/>
                <a:cs typeface="Trebuchet MS"/>
              </a:rPr>
              <a:t> </a:t>
            </a:r>
            <a:r>
              <a:rPr sz="1400" spc="-55" dirty="0">
                <a:solidFill>
                  <a:schemeClr val="bg1"/>
                </a:solidFill>
                <a:latin typeface="Trebuchet MS"/>
                <a:cs typeface="Trebuchet MS"/>
              </a:rPr>
              <a:t>sales</a:t>
            </a:r>
            <a:r>
              <a:rPr sz="1400" spc="-160" dirty="0">
                <a:solidFill>
                  <a:schemeClr val="bg1"/>
                </a:solidFill>
                <a:latin typeface="Trebuchet MS"/>
                <a:cs typeface="Trebuchet MS"/>
              </a:rPr>
              <a:t> </a:t>
            </a:r>
            <a:r>
              <a:rPr sz="1400" spc="-45" dirty="0">
                <a:solidFill>
                  <a:schemeClr val="bg1"/>
                </a:solidFill>
                <a:latin typeface="Trebuchet MS"/>
                <a:cs typeface="Trebuchet MS"/>
              </a:rPr>
              <a:t>report</a:t>
            </a:r>
            <a:r>
              <a:rPr sz="1400" spc="-225" dirty="0">
                <a:solidFill>
                  <a:schemeClr val="bg1"/>
                </a:solidFill>
                <a:latin typeface="Trebuchet MS"/>
                <a:cs typeface="Trebuchet MS"/>
              </a:rPr>
              <a:t> </a:t>
            </a:r>
            <a:r>
              <a:rPr sz="1400" spc="-70" dirty="0">
                <a:solidFill>
                  <a:schemeClr val="bg1"/>
                </a:solidFill>
                <a:latin typeface="Trebuchet MS"/>
                <a:cs typeface="Trebuchet MS"/>
              </a:rPr>
              <a:t>at</a:t>
            </a:r>
            <a:r>
              <a:rPr sz="1400" spc="-155" dirty="0">
                <a:solidFill>
                  <a:schemeClr val="bg1"/>
                </a:solidFill>
                <a:latin typeface="Trebuchet MS"/>
                <a:cs typeface="Trebuchet MS"/>
              </a:rPr>
              <a:t> </a:t>
            </a:r>
            <a:r>
              <a:rPr sz="1400" spc="-35" dirty="0">
                <a:solidFill>
                  <a:schemeClr val="bg1"/>
                </a:solidFill>
                <a:latin typeface="Trebuchet MS"/>
                <a:cs typeface="Trebuchet MS"/>
              </a:rPr>
              <a:t>various</a:t>
            </a:r>
            <a:r>
              <a:rPr sz="1400" spc="-160" dirty="0">
                <a:solidFill>
                  <a:schemeClr val="bg1"/>
                </a:solidFill>
                <a:latin typeface="Trebuchet MS"/>
                <a:cs typeface="Trebuchet MS"/>
              </a:rPr>
              <a:t> </a:t>
            </a:r>
            <a:r>
              <a:rPr sz="1400" spc="-75" dirty="0">
                <a:solidFill>
                  <a:schemeClr val="bg1"/>
                </a:solidFill>
                <a:latin typeface="Trebuchet MS"/>
                <a:cs typeface="Trebuchet MS"/>
              </a:rPr>
              <a:t>levels  </a:t>
            </a:r>
            <a:r>
              <a:rPr sz="1400" spc="-45" dirty="0">
                <a:solidFill>
                  <a:schemeClr val="bg1"/>
                </a:solidFill>
                <a:latin typeface="Trebuchet MS"/>
                <a:cs typeface="Trebuchet MS"/>
              </a:rPr>
              <a:t>for </a:t>
            </a:r>
            <a:r>
              <a:rPr sz="1400" spc="-90" dirty="0">
                <a:solidFill>
                  <a:schemeClr val="bg1"/>
                </a:solidFill>
                <a:latin typeface="Trebuchet MS"/>
                <a:cs typeface="Trebuchet MS"/>
              </a:rPr>
              <a:t>UltraTech</a:t>
            </a:r>
            <a:r>
              <a:rPr sz="1400" spc="-254" dirty="0">
                <a:solidFill>
                  <a:schemeClr val="bg1"/>
                </a:solidFill>
                <a:latin typeface="Trebuchet MS"/>
                <a:cs typeface="Trebuchet MS"/>
              </a:rPr>
              <a:t> </a:t>
            </a:r>
            <a:r>
              <a:rPr sz="1400" spc="-70" dirty="0">
                <a:solidFill>
                  <a:schemeClr val="bg1"/>
                </a:solidFill>
                <a:latin typeface="Trebuchet MS"/>
                <a:cs typeface="Trebuchet MS"/>
              </a:rPr>
              <a:t>cement</a:t>
            </a:r>
            <a:endParaRPr sz="1400">
              <a:solidFill>
                <a:schemeClr val="bg1"/>
              </a:solidFill>
              <a:latin typeface="Trebuchet MS"/>
              <a:cs typeface="Trebuchet MS"/>
            </a:endParaRPr>
          </a:p>
        </p:txBody>
      </p:sp>
      <p:sp>
        <p:nvSpPr>
          <p:cNvPr id="10" name="object 10"/>
          <p:cNvSpPr/>
          <p:nvPr/>
        </p:nvSpPr>
        <p:spPr>
          <a:xfrm>
            <a:off x="5643570" y="4357694"/>
            <a:ext cx="2189607" cy="1890776"/>
          </a:xfrm>
          <a:prstGeom prst="rect">
            <a:avLst/>
          </a:prstGeom>
          <a:blipFill>
            <a:blip r:embed="rId5" cstate="print"/>
            <a:stretch>
              <a:fillRect/>
            </a:stretch>
          </a:blipFill>
        </p:spPr>
        <p:txBody>
          <a:bodyPr wrap="square" lIns="0" tIns="0" rIns="0" bIns="0" rtlCol="0"/>
          <a:lstStyle/>
          <a:p>
            <a:endParaRPr>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14282" y="214290"/>
            <a:ext cx="6572264" cy="439864"/>
          </a:xfrm>
          <a:prstGeom prst="rect">
            <a:avLst/>
          </a:prstGeom>
        </p:spPr>
        <p:style>
          <a:lnRef idx="2">
            <a:schemeClr val="accent4"/>
          </a:lnRef>
          <a:fillRef idx="1">
            <a:schemeClr val="lt1"/>
          </a:fillRef>
          <a:effectRef idx="0">
            <a:schemeClr val="accent4"/>
          </a:effectRef>
          <a:fontRef idx="minor">
            <a:schemeClr val="dk1"/>
          </a:fontRef>
        </p:style>
        <p:txBody>
          <a:bodyPr vert="horz" wrap="square" lIns="0" tIns="16510" rIns="0" bIns="0" rtlCol="0">
            <a:spAutoFit/>
          </a:bodyPr>
          <a:lstStyle/>
          <a:p>
            <a:pPr marL="12700">
              <a:lnSpc>
                <a:spcPct val="100000"/>
              </a:lnSpc>
              <a:spcBef>
                <a:spcPts val="130"/>
              </a:spcBef>
            </a:pPr>
            <a:r>
              <a:rPr sz="2750" spc="-204" dirty="0">
                <a:solidFill>
                  <a:schemeClr val="bg1"/>
                </a:solidFill>
              </a:rPr>
              <a:t>TextSummarizer </a:t>
            </a:r>
            <a:r>
              <a:rPr sz="2750" spc="370" dirty="0">
                <a:solidFill>
                  <a:schemeClr val="bg1"/>
                </a:solidFill>
              </a:rPr>
              <a:t>– </a:t>
            </a:r>
            <a:r>
              <a:rPr sz="2750" spc="-165">
                <a:solidFill>
                  <a:schemeClr val="bg1"/>
                </a:solidFill>
              </a:rPr>
              <a:t>Function</a:t>
            </a:r>
            <a:r>
              <a:rPr sz="2750" spc="-465">
                <a:solidFill>
                  <a:schemeClr val="bg1"/>
                </a:solidFill>
              </a:rPr>
              <a:t> </a:t>
            </a:r>
            <a:r>
              <a:rPr lang="en-IN" sz="2750" spc="-465" dirty="0" smtClean="0">
                <a:solidFill>
                  <a:schemeClr val="bg1"/>
                </a:solidFill>
              </a:rPr>
              <a:t>  </a:t>
            </a:r>
            <a:r>
              <a:rPr sz="2750" spc="-130" smtClean="0">
                <a:solidFill>
                  <a:schemeClr val="bg1"/>
                </a:solidFill>
              </a:rPr>
              <a:t>applications</a:t>
            </a:r>
            <a:r>
              <a:rPr lang="en-IN" sz="2750" spc="-130" dirty="0" smtClean="0">
                <a:solidFill>
                  <a:schemeClr val="bg1"/>
                </a:solidFill>
              </a:rPr>
              <a:t>:-</a:t>
            </a:r>
            <a:endParaRPr sz="2750">
              <a:solidFill>
                <a:schemeClr val="bg1"/>
              </a:solidFill>
            </a:endParaRPr>
          </a:p>
        </p:txBody>
      </p:sp>
      <p:sp>
        <p:nvSpPr>
          <p:cNvPr id="3" name="object 3"/>
          <p:cNvSpPr txBox="1"/>
          <p:nvPr/>
        </p:nvSpPr>
        <p:spPr>
          <a:xfrm>
            <a:off x="142844" y="857232"/>
            <a:ext cx="4429124" cy="454099"/>
          </a:xfrm>
          <a:prstGeom prst="rect">
            <a:avLst/>
          </a:prstGeom>
        </p:spPr>
        <p:txBody>
          <a:bodyPr vert="horz" wrap="square" lIns="0" tIns="10160" rIns="0" bIns="0" rtlCol="0">
            <a:spAutoFit/>
          </a:bodyPr>
          <a:lstStyle/>
          <a:p>
            <a:pPr marL="669925" marR="5080" indent="-657860">
              <a:lnSpc>
                <a:spcPct val="102800"/>
              </a:lnSpc>
              <a:spcBef>
                <a:spcPts val="80"/>
              </a:spcBef>
            </a:pPr>
            <a:r>
              <a:rPr sz="1400" spc="-80" dirty="0">
                <a:solidFill>
                  <a:schemeClr val="bg1"/>
                </a:solidFill>
                <a:latin typeface="Trebuchet MS"/>
                <a:cs typeface="Trebuchet MS"/>
              </a:rPr>
              <a:t>Legal</a:t>
            </a:r>
            <a:r>
              <a:rPr sz="1400" spc="-160" dirty="0">
                <a:solidFill>
                  <a:schemeClr val="bg1"/>
                </a:solidFill>
                <a:latin typeface="Trebuchet MS"/>
                <a:cs typeface="Trebuchet MS"/>
              </a:rPr>
              <a:t> </a:t>
            </a:r>
            <a:r>
              <a:rPr sz="1400" spc="-40" dirty="0">
                <a:solidFill>
                  <a:schemeClr val="bg1"/>
                </a:solidFill>
                <a:latin typeface="Trebuchet MS"/>
                <a:cs typeface="Trebuchet MS"/>
              </a:rPr>
              <a:t>and</a:t>
            </a:r>
            <a:r>
              <a:rPr sz="1400" spc="-135" dirty="0">
                <a:solidFill>
                  <a:schemeClr val="bg1"/>
                </a:solidFill>
                <a:latin typeface="Trebuchet MS"/>
                <a:cs typeface="Trebuchet MS"/>
              </a:rPr>
              <a:t> </a:t>
            </a:r>
            <a:r>
              <a:rPr sz="1400" spc="-60" dirty="0">
                <a:solidFill>
                  <a:schemeClr val="bg1"/>
                </a:solidFill>
                <a:latin typeface="Trebuchet MS"/>
                <a:cs typeface="Trebuchet MS"/>
              </a:rPr>
              <a:t>employee</a:t>
            </a:r>
            <a:r>
              <a:rPr sz="1400" spc="-165" dirty="0">
                <a:solidFill>
                  <a:schemeClr val="bg1"/>
                </a:solidFill>
                <a:latin typeface="Trebuchet MS"/>
                <a:cs typeface="Trebuchet MS"/>
              </a:rPr>
              <a:t> </a:t>
            </a:r>
            <a:r>
              <a:rPr sz="1400" spc="-50" dirty="0">
                <a:solidFill>
                  <a:schemeClr val="bg1"/>
                </a:solidFill>
                <a:latin typeface="Trebuchet MS"/>
                <a:cs typeface="Trebuchet MS"/>
              </a:rPr>
              <a:t>document</a:t>
            </a:r>
            <a:r>
              <a:rPr sz="1400" spc="-160" dirty="0">
                <a:solidFill>
                  <a:schemeClr val="bg1"/>
                </a:solidFill>
                <a:latin typeface="Trebuchet MS"/>
                <a:cs typeface="Trebuchet MS"/>
              </a:rPr>
              <a:t> </a:t>
            </a:r>
            <a:r>
              <a:rPr sz="1400" spc="-50" dirty="0">
                <a:solidFill>
                  <a:schemeClr val="bg1"/>
                </a:solidFill>
                <a:latin typeface="Trebuchet MS"/>
                <a:cs typeface="Trebuchet MS"/>
              </a:rPr>
              <a:t>screening</a:t>
            </a:r>
            <a:r>
              <a:rPr sz="1400" spc="-200" dirty="0">
                <a:solidFill>
                  <a:schemeClr val="bg1"/>
                </a:solidFill>
                <a:latin typeface="Trebuchet MS"/>
                <a:cs typeface="Trebuchet MS"/>
              </a:rPr>
              <a:t> </a:t>
            </a:r>
            <a:r>
              <a:rPr sz="1400" spc="-40" dirty="0">
                <a:solidFill>
                  <a:schemeClr val="bg1"/>
                </a:solidFill>
                <a:latin typeface="Trebuchet MS"/>
                <a:cs typeface="Trebuchet MS"/>
              </a:rPr>
              <a:t>and  </a:t>
            </a:r>
            <a:r>
              <a:rPr sz="1400" spc="-50" dirty="0">
                <a:solidFill>
                  <a:schemeClr val="bg1"/>
                </a:solidFill>
                <a:latin typeface="Trebuchet MS"/>
                <a:cs typeface="Trebuchet MS"/>
              </a:rPr>
              <a:t>summarization</a:t>
            </a:r>
            <a:r>
              <a:rPr sz="1400" spc="-210" dirty="0">
                <a:solidFill>
                  <a:schemeClr val="bg1"/>
                </a:solidFill>
                <a:latin typeface="Trebuchet MS"/>
                <a:cs typeface="Trebuchet MS"/>
              </a:rPr>
              <a:t> </a:t>
            </a:r>
            <a:r>
              <a:rPr sz="1400" spc="-45">
                <a:solidFill>
                  <a:schemeClr val="bg1"/>
                </a:solidFill>
                <a:latin typeface="Trebuchet MS"/>
                <a:cs typeface="Trebuchet MS"/>
              </a:rPr>
              <a:t>for</a:t>
            </a:r>
            <a:r>
              <a:rPr sz="1400" spc="-175">
                <a:solidFill>
                  <a:schemeClr val="bg1"/>
                </a:solidFill>
                <a:latin typeface="Trebuchet MS"/>
                <a:cs typeface="Trebuchet MS"/>
              </a:rPr>
              <a:t> </a:t>
            </a:r>
            <a:r>
              <a:rPr lang="en-IN" sz="1400" spc="-175" dirty="0" smtClean="0">
                <a:solidFill>
                  <a:schemeClr val="bg1"/>
                </a:solidFill>
                <a:latin typeface="Trebuchet MS"/>
                <a:cs typeface="Trebuchet MS"/>
              </a:rPr>
              <a:t>  </a:t>
            </a:r>
            <a:r>
              <a:rPr sz="1400" spc="-35" smtClean="0">
                <a:solidFill>
                  <a:schemeClr val="bg1"/>
                </a:solidFill>
                <a:latin typeface="Trebuchet MS"/>
                <a:cs typeface="Trebuchet MS"/>
              </a:rPr>
              <a:t>HR</a:t>
            </a:r>
            <a:r>
              <a:rPr sz="1400" spc="-204" smtClean="0">
                <a:solidFill>
                  <a:schemeClr val="bg1"/>
                </a:solidFill>
                <a:latin typeface="Trebuchet MS"/>
                <a:cs typeface="Trebuchet MS"/>
              </a:rPr>
              <a:t> </a:t>
            </a:r>
            <a:r>
              <a:rPr sz="1400" spc="-45" dirty="0">
                <a:solidFill>
                  <a:schemeClr val="bg1"/>
                </a:solidFill>
                <a:latin typeface="Trebuchet MS"/>
                <a:cs typeface="Trebuchet MS"/>
              </a:rPr>
              <a:t>Dept</a:t>
            </a:r>
            <a:endParaRPr sz="1400">
              <a:solidFill>
                <a:schemeClr val="bg1"/>
              </a:solidFill>
              <a:latin typeface="Trebuchet MS"/>
              <a:cs typeface="Trebuchet MS"/>
            </a:endParaRPr>
          </a:p>
        </p:txBody>
      </p:sp>
      <p:sp>
        <p:nvSpPr>
          <p:cNvPr id="5" name="object 5"/>
          <p:cNvSpPr txBox="1"/>
          <p:nvPr/>
        </p:nvSpPr>
        <p:spPr>
          <a:xfrm>
            <a:off x="4714876" y="857232"/>
            <a:ext cx="4643471" cy="453457"/>
          </a:xfrm>
          <a:prstGeom prst="rect">
            <a:avLst/>
          </a:prstGeom>
        </p:spPr>
        <p:txBody>
          <a:bodyPr vert="horz" wrap="square" lIns="0" tIns="9525" rIns="0" bIns="0" rtlCol="0">
            <a:spAutoFit/>
          </a:bodyPr>
          <a:lstStyle/>
          <a:p>
            <a:pPr marL="1251585" marR="5080" indent="-1239520">
              <a:lnSpc>
                <a:spcPct val="102899"/>
              </a:lnSpc>
              <a:spcBef>
                <a:spcPts val="75"/>
              </a:spcBef>
            </a:pPr>
            <a:r>
              <a:rPr sz="1400" spc="-50" dirty="0">
                <a:solidFill>
                  <a:schemeClr val="bg1"/>
                </a:solidFill>
                <a:latin typeface="Trebuchet MS"/>
                <a:cs typeface="Trebuchet MS"/>
              </a:rPr>
              <a:t>Summarization</a:t>
            </a:r>
            <a:r>
              <a:rPr sz="1400" spc="-204" dirty="0">
                <a:solidFill>
                  <a:schemeClr val="bg1"/>
                </a:solidFill>
                <a:latin typeface="Trebuchet MS"/>
                <a:cs typeface="Trebuchet MS"/>
              </a:rPr>
              <a:t> </a:t>
            </a:r>
            <a:r>
              <a:rPr sz="1400" spc="-45" dirty="0">
                <a:solidFill>
                  <a:schemeClr val="bg1"/>
                </a:solidFill>
                <a:latin typeface="Trebuchet MS"/>
                <a:cs typeface="Trebuchet MS"/>
              </a:rPr>
              <a:t>of</a:t>
            </a:r>
            <a:r>
              <a:rPr sz="1400" spc="-185" dirty="0">
                <a:solidFill>
                  <a:schemeClr val="bg1"/>
                </a:solidFill>
                <a:latin typeface="Trebuchet MS"/>
                <a:cs typeface="Trebuchet MS"/>
              </a:rPr>
              <a:t> </a:t>
            </a:r>
            <a:r>
              <a:rPr sz="1400" spc="-110" dirty="0">
                <a:solidFill>
                  <a:schemeClr val="bg1"/>
                </a:solidFill>
                <a:latin typeface="Trebuchet MS"/>
                <a:cs typeface="Trebuchet MS"/>
              </a:rPr>
              <a:t>bill,</a:t>
            </a:r>
            <a:r>
              <a:rPr sz="1400" spc="-35" dirty="0">
                <a:solidFill>
                  <a:schemeClr val="bg1"/>
                </a:solidFill>
                <a:latin typeface="Trebuchet MS"/>
                <a:cs typeface="Trebuchet MS"/>
              </a:rPr>
              <a:t> </a:t>
            </a:r>
            <a:r>
              <a:rPr sz="1400" spc="-75" dirty="0">
                <a:solidFill>
                  <a:schemeClr val="bg1"/>
                </a:solidFill>
                <a:latin typeface="Trebuchet MS"/>
                <a:cs typeface="Trebuchet MS"/>
              </a:rPr>
              <a:t>contract,</a:t>
            </a:r>
            <a:r>
              <a:rPr sz="1400" spc="-180" dirty="0">
                <a:solidFill>
                  <a:schemeClr val="bg1"/>
                </a:solidFill>
                <a:latin typeface="Trebuchet MS"/>
                <a:cs typeface="Trebuchet MS"/>
              </a:rPr>
              <a:t> </a:t>
            </a:r>
            <a:r>
              <a:rPr sz="1400" spc="-45" dirty="0">
                <a:solidFill>
                  <a:schemeClr val="bg1"/>
                </a:solidFill>
                <a:latin typeface="Trebuchet MS"/>
                <a:cs typeface="Trebuchet MS"/>
              </a:rPr>
              <a:t>order</a:t>
            </a:r>
            <a:r>
              <a:rPr sz="1400" spc="-175" dirty="0">
                <a:solidFill>
                  <a:schemeClr val="bg1"/>
                </a:solidFill>
                <a:latin typeface="Trebuchet MS"/>
                <a:cs typeface="Trebuchet MS"/>
              </a:rPr>
              <a:t> </a:t>
            </a:r>
            <a:r>
              <a:rPr sz="1400" spc="-75" dirty="0">
                <a:solidFill>
                  <a:schemeClr val="bg1"/>
                </a:solidFill>
                <a:latin typeface="Trebuchet MS"/>
                <a:cs typeface="Trebuchet MS"/>
              </a:rPr>
              <a:t>details</a:t>
            </a:r>
            <a:r>
              <a:rPr sz="1400" spc="-160" dirty="0">
                <a:solidFill>
                  <a:schemeClr val="bg1"/>
                </a:solidFill>
                <a:latin typeface="Trebuchet MS"/>
                <a:cs typeface="Trebuchet MS"/>
              </a:rPr>
              <a:t> </a:t>
            </a:r>
            <a:r>
              <a:rPr sz="1400" spc="-30" dirty="0">
                <a:solidFill>
                  <a:schemeClr val="bg1"/>
                </a:solidFill>
                <a:latin typeface="Trebuchet MS"/>
                <a:cs typeface="Trebuchet MS"/>
              </a:rPr>
              <a:t>using</a:t>
            </a:r>
            <a:r>
              <a:rPr sz="1400" spc="-120" dirty="0">
                <a:solidFill>
                  <a:schemeClr val="bg1"/>
                </a:solidFill>
                <a:latin typeface="Trebuchet MS"/>
                <a:cs typeface="Trebuchet MS"/>
              </a:rPr>
              <a:t> </a:t>
            </a:r>
            <a:r>
              <a:rPr sz="1400" spc="-40" dirty="0">
                <a:solidFill>
                  <a:schemeClr val="bg1"/>
                </a:solidFill>
                <a:latin typeface="Trebuchet MS"/>
                <a:cs typeface="Trebuchet MS"/>
              </a:rPr>
              <a:t>vendor  </a:t>
            </a:r>
            <a:r>
              <a:rPr sz="1400" spc="-50" dirty="0">
                <a:solidFill>
                  <a:schemeClr val="bg1"/>
                </a:solidFill>
                <a:latin typeface="Trebuchet MS"/>
                <a:cs typeface="Trebuchet MS"/>
              </a:rPr>
              <a:t>documents </a:t>
            </a:r>
            <a:r>
              <a:rPr sz="1400" spc="-45" dirty="0">
                <a:solidFill>
                  <a:schemeClr val="bg1"/>
                </a:solidFill>
                <a:latin typeface="Trebuchet MS"/>
                <a:cs typeface="Trebuchet MS"/>
              </a:rPr>
              <a:t>for</a:t>
            </a:r>
            <a:r>
              <a:rPr sz="1400" spc="-290" dirty="0">
                <a:solidFill>
                  <a:schemeClr val="bg1"/>
                </a:solidFill>
                <a:latin typeface="Trebuchet MS"/>
                <a:cs typeface="Trebuchet MS"/>
              </a:rPr>
              <a:t> </a:t>
            </a:r>
            <a:r>
              <a:rPr sz="1400" spc="-15" dirty="0">
                <a:solidFill>
                  <a:schemeClr val="bg1"/>
                </a:solidFill>
                <a:latin typeface="Trebuchet MS"/>
                <a:cs typeface="Trebuchet MS"/>
              </a:rPr>
              <a:t>ABMCPL</a:t>
            </a:r>
            <a:endParaRPr sz="1400">
              <a:solidFill>
                <a:schemeClr val="bg1"/>
              </a:solidFill>
              <a:latin typeface="Trebuchet MS"/>
              <a:cs typeface="Trebuchet MS"/>
            </a:endParaRPr>
          </a:p>
        </p:txBody>
      </p:sp>
      <p:sp>
        <p:nvSpPr>
          <p:cNvPr id="6" name="object 6"/>
          <p:cNvSpPr txBox="1"/>
          <p:nvPr/>
        </p:nvSpPr>
        <p:spPr>
          <a:xfrm>
            <a:off x="2571736" y="4000504"/>
            <a:ext cx="4111943" cy="453457"/>
          </a:xfrm>
          <a:prstGeom prst="rect">
            <a:avLst/>
          </a:prstGeom>
        </p:spPr>
        <p:txBody>
          <a:bodyPr vert="horz" wrap="square" lIns="0" tIns="9525" rIns="0" bIns="0" rtlCol="0">
            <a:spAutoFit/>
          </a:bodyPr>
          <a:lstStyle/>
          <a:p>
            <a:pPr marL="12700" marR="5080" indent="95250">
              <a:lnSpc>
                <a:spcPct val="102899"/>
              </a:lnSpc>
              <a:spcBef>
                <a:spcPts val="75"/>
              </a:spcBef>
            </a:pPr>
            <a:r>
              <a:rPr sz="1400" spc="-50" dirty="0">
                <a:solidFill>
                  <a:schemeClr val="bg1"/>
                </a:solidFill>
                <a:latin typeface="Trebuchet MS"/>
                <a:cs typeface="Trebuchet MS"/>
              </a:rPr>
              <a:t>Summarizing </a:t>
            </a:r>
            <a:r>
              <a:rPr sz="1400" spc="-30" dirty="0">
                <a:solidFill>
                  <a:schemeClr val="bg1"/>
                </a:solidFill>
                <a:latin typeface="Trebuchet MS"/>
                <a:cs typeface="Trebuchet MS"/>
              </a:rPr>
              <a:t>news </a:t>
            </a:r>
            <a:r>
              <a:rPr sz="1400" spc="-80" dirty="0">
                <a:solidFill>
                  <a:schemeClr val="bg1"/>
                </a:solidFill>
                <a:latin typeface="Trebuchet MS"/>
                <a:cs typeface="Trebuchet MS"/>
              </a:rPr>
              <a:t>articles </a:t>
            </a:r>
            <a:r>
              <a:rPr sz="1400" spc="-45" dirty="0">
                <a:solidFill>
                  <a:schemeClr val="bg1"/>
                </a:solidFill>
                <a:latin typeface="Trebuchet MS"/>
                <a:cs typeface="Trebuchet MS"/>
              </a:rPr>
              <a:t>for </a:t>
            </a:r>
            <a:r>
              <a:rPr sz="1400" spc="-70" dirty="0">
                <a:solidFill>
                  <a:schemeClr val="bg1"/>
                </a:solidFill>
                <a:latin typeface="Trebuchet MS"/>
                <a:cs typeface="Trebuchet MS"/>
              </a:rPr>
              <a:t>central </a:t>
            </a:r>
            <a:r>
              <a:rPr sz="1400" spc="-60" dirty="0">
                <a:solidFill>
                  <a:schemeClr val="bg1"/>
                </a:solidFill>
                <a:latin typeface="Trebuchet MS"/>
                <a:cs typeface="Trebuchet MS"/>
              </a:rPr>
              <a:t>economic  </a:t>
            </a:r>
            <a:r>
              <a:rPr sz="1400" spc="-100" dirty="0">
                <a:solidFill>
                  <a:schemeClr val="bg1"/>
                </a:solidFill>
                <a:latin typeface="Trebuchet MS"/>
                <a:cs typeface="Trebuchet MS"/>
              </a:rPr>
              <a:t>cell</a:t>
            </a:r>
            <a:r>
              <a:rPr sz="1400" spc="-75" dirty="0">
                <a:solidFill>
                  <a:schemeClr val="bg1"/>
                </a:solidFill>
                <a:latin typeface="Trebuchet MS"/>
                <a:cs typeface="Trebuchet MS"/>
              </a:rPr>
              <a:t> </a:t>
            </a:r>
            <a:r>
              <a:rPr sz="1400" spc="-45" dirty="0">
                <a:solidFill>
                  <a:schemeClr val="bg1"/>
                </a:solidFill>
                <a:latin typeface="Trebuchet MS"/>
                <a:cs typeface="Trebuchet MS"/>
              </a:rPr>
              <a:t>consisting</a:t>
            </a:r>
            <a:r>
              <a:rPr sz="1400" spc="-195" dirty="0">
                <a:solidFill>
                  <a:schemeClr val="bg1"/>
                </a:solidFill>
                <a:latin typeface="Trebuchet MS"/>
                <a:cs typeface="Trebuchet MS"/>
              </a:rPr>
              <a:t> </a:t>
            </a:r>
            <a:r>
              <a:rPr sz="1400" spc="-60" dirty="0">
                <a:solidFill>
                  <a:schemeClr val="bg1"/>
                </a:solidFill>
                <a:latin typeface="Trebuchet MS"/>
                <a:cs typeface="Trebuchet MS"/>
              </a:rPr>
              <a:t>regulation</a:t>
            </a:r>
            <a:r>
              <a:rPr sz="1400" spc="-120" dirty="0">
                <a:solidFill>
                  <a:schemeClr val="bg1"/>
                </a:solidFill>
                <a:latin typeface="Trebuchet MS"/>
                <a:cs typeface="Trebuchet MS"/>
              </a:rPr>
              <a:t> </a:t>
            </a:r>
            <a:r>
              <a:rPr sz="1400" spc="-40" dirty="0">
                <a:solidFill>
                  <a:schemeClr val="bg1"/>
                </a:solidFill>
                <a:latin typeface="Trebuchet MS"/>
                <a:cs typeface="Trebuchet MS"/>
              </a:rPr>
              <a:t>and</a:t>
            </a:r>
            <a:r>
              <a:rPr sz="1400" spc="-195" dirty="0">
                <a:solidFill>
                  <a:schemeClr val="bg1"/>
                </a:solidFill>
                <a:latin typeface="Trebuchet MS"/>
                <a:cs typeface="Trebuchet MS"/>
              </a:rPr>
              <a:t> </a:t>
            </a:r>
            <a:r>
              <a:rPr sz="1400" spc="-60" dirty="0">
                <a:solidFill>
                  <a:schemeClr val="bg1"/>
                </a:solidFill>
                <a:latin typeface="Trebuchet MS"/>
                <a:cs typeface="Trebuchet MS"/>
              </a:rPr>
              <a:t>economic</a:t>
            </a:r>
            <a:r>
              <a:rPr sz="1400" spc="-125" dirty="0">
                <a:solidFill>
                  <a:schemeClr val="bg1"/>
                </a:solidFill>
                <a:latin typeface="Trebuchet MS"/>
                <a:cs typeface="Trebuchet MS"/>
              </a:rPr>
              <a:t> </a:t>
            </a:r>
            <a:r>
              <a:rPr sz="1400" spc="-50" dirty="0">
                <a:solidFill>
                  <a:schemeClr val="bg1"/>
                </a:solidFill>
                <a:latin typeface="Trebuchet MS"/>
                <a:cs typeface="Trebuchet MS"/>
              </a:rPr>
              <a:t>conditions</a:t>
            </a:r>
            <a:endParaRPr sz="1400">
              <a:solidFill>
                <a:schemeClr val="bg1"/>
              </a:solidFill>
              <a:latin typeface="Trebuchet MS"/>
              <a:cs typeface="Trebuchet MS"/>
            </a:endParaRPr>
          </a:p>
        </p:txBody>
      </p:sp>
      <p:sp>
        <p:nvSpPr>
          <p:cNvPr id="7" name="object 7"/>
          <p:cNvSpPr/>
          <p:nvPr/>
        </p:nvSpPr>
        <p:spPr>
          <a:xfrm>
            <a:off x="600075" y="1657224"/>
            <a:ext cx="2232470" cy="1805051"/>
          </a:xfrm>
          <a:prstGeom prst="rect">
            <a:avLst/>
          </a:prstGeom>
          <a:blipFill>
            <a:blip r:embed="rId2" cstate="print"/>
            <a:stretch>
              <a:fillRect/>
            </a:stretch>
          </a:blipFill>
        </p:spPr>
        <p:txBody>
          <a:bodyPr wrap="square" lIns="0" tIns="0" rIns="0" bIns="0" rtlCol="0"/>
          <a:lstStyle/>
          <a:p>
            <a:endParaRPr>
              <a:solidFill>
                <a:schemeClr val="bg1"/>
              </a:solidFill>
            </a:endParaRPr>
          </a:p>
        </p:txBody>
      </p:sp>
      <p:sp>
        <p:nvSpPr>
          <p:cNvPr id="8" name="object 8"/>
          <p:cNvSpPr/>
          <p:nvPr/>
        </p:nvSpPr>
        <p:spPr>
          <a:xfrm>
            <a:off x="5486400" y="1619123"/>
            <a:ext cx="2232470" cy="1843151"/>
          </a:xfrm>
          <a:prstGeom prst="rect">
            <a:avLst/>
          </a:prstGeom>
          <a:blipFill>
            <a:blip r:embed="rId3" cstate="print"/>
            <a:stretch>
              <a:fillRect/>
            </a:stretch>
          </a:blipFill>
        </p:spPr>
        <p:txBody>
          <a:bodyPr wrap="square" lIns="0" tIns="0" rIns="0" bIns="0" rtlCol="0"/>
          <a:lstStyle/>
          <a:p>
            <a:endParaRPr>
              <a:solidFill>
                <a:schemeClr val="bg1"/>
              </a:solidFill>
            </a:endParaRPr>
          </a:p>
        </p:txBody>
      </p:sp>
      <p:sp>
        <p:nvSpPr>
          <p:cNvPr id="10" name="object 10"/>
          <p:cNvSpPr/>
          <p:nvPr/>
        </p:nvSpPr>
        <p:spPr>
          <a:xfrm>
            <a:off x="3214678" y="4572008"/>
            <a:ext cx="2457450" cy="1828800"/>
          </a:xfrm>
          <a:prstGeom prst="rect">
            <a:avLst/>
          </a:prstGeom>
          <a:blipFill>
            <a:blip r:embed="rId4" cstate="print"/>
            <a:stretch>
              <a:fillRect/>
            </a:stretch>
          </a:blipFill>
        </p:spPr>
        <p:txBody>
          <a:bodyPr wrap="square" lIns="0" tIns="0" rIns="0" bIns="0" rtlCol="0"/>
          <a:lstStyle/>
          <a:p>
            <a:endParaRPr>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 (204).png"/>
          <p:cNvPicPr>
            <a:picLocks noGrp="1" noChangeAspect="1"/>
          </p:cNvPicPr>
          <p:nvPr>
            <p:ph idx="1"/>
          </p:nvPr>
        </p:nvPicPr>
        <p:blipFill>
          <a:blip r:embed="rId2"/>
          <a:srcRect t="-9470" r="48504" b="-7332"/>
          <a:stretch>
            <a:fillRect/>
          </a:stretch>
        </p:blipFill>
        <p:spPr>
          <a:xfrm>
            <a:off x="0" y="571480"/>
            <a:ext cx="4143372" cy="5286412"/>
          </a:xfrm>
        </p:spPr>
      </p:pic>
      <p:sp>
        <p:nvSpPr>
          <p:cNvPr id="4" name="Title 3"/>
          <p:cNvSpPr>
            <a:spLocks noGrp="1"/>
          </p:cNvSpPr>
          <p:nvPr>
            <p:ph type="title"/>
          </p:nvPr>
        </p:nvSpPr>
        <p:spPr>
          <a:xfrm>
            <a:off x="0" y="-214338"/>
            <a:ext cx="8229600" cy="1143000"/>
          </a:xfrm>
        </p:spPr>
        <p:txBody>
          <a:bodyPr/>
          <a:lstStyle/>
          <a:p>
            <a:r>
              <a:rPr lang="en-IN" dirty="0" smtClean="0"/>
              <a:t>Output</a:t>
            </a:r>
            <a:endParaRPr lang="en-US" dirty="0"/>
          </a:p>
        </p:txBody>
      </p:sp>
      <p:pic>
        <p:nvPicPr>
          <p:cNvPr id="6" name="Picture 5" descr="Screenshot (205).png"/>
          <p:cNvPicPr>
            <a:picLocks noChangeAspect="1"/>
          </p:cNvPicPr>
          <p:nvPr/>
        </p:nvPicPr>
        <p:blipFill>
          <a:blip r:embed="rId3"/>
          <a:srcRect r="50000"/>
          <a:stretch>
            <a:fillRect/>
          </a:stretch>
        </p:blipFill>
        <p:spPr>
          <a:xfrm>
            <a:off x="4286248" y="500042"/>
            <a:ext cx="4572032" cy="51435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14338"/>
            <a:ext cx="8229600" cy="1143000"/>
          </a:xfrm>
        </p:spPr>
        <p:txBody>
          <a:bodyPr/>
          <a:lstStyle/>
          <a:p>
            <a:r>
              <a:rPr lang="en-IN" dirty="0" smtClean="0"/>
              <a:t>Output – File Processing</a:t>
            </a:r>
            <a:endParaRPr lang="en-US" dirty="0"/>
          </a:p>
        </p:txBody>
      </p:sp>
      <p:pic>
        <p:nvPicPr>
          <p:cNvPr id="8" name="Content Placeholder 7" descr="Screenshot (206).png"/>
          <p:cNvPicPr>
            <a:picLocks noGrp="1" noChangeAspect="1"/>
          </p:cNvPicPr>
          <p:nvPr>
            <p:ph idx="1"/>
          </p:nvPr>
        </p:nvPicPr>
        <p:blipFill>
          <a:blip r:embed="rId2"/>
          <a:srcRect r="-327" b="33707"/>
          <a:stretch>
            <a:fillRect/>
          </a:stretch>
        </p:blipFill>
        <p:spPr>
          <a:xfrm>
            <a:off x="571472" y="1000108"/>
            <a:ext cx="8072494" cy="3000396"/>
          </a:xfrm>
        </p:spPr>
      </p:pic>
      <p:pic>
        <p:nvPicPr>
          <p:cNvPr id="9" name="Picture 8" descr="Screenshot (207).png"/>
          <p:cNvPicPr>
            <a:picLocks noChangeAspect="1"/>
          </p:cNvPicPr>
          <p:nvPr/>
        </p:nvPicPr>
        <p:blipFill>
          <a:blip r:embed="rId3"/>
          <a:srcRect l="-21094" r="32811" b="45832"/>
          <a:stretch>
            <a:fillRect/>
          </a:stretch>
        </p:blipFill>
        <p:spPr>
          <a:xfrm>
            <a:off x="-500098" y="4071894"/>
            <a:ext cx="8072494" cy="278610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14338"/>
            <a:ext cx="8229600" cy="1143000"/>
          </a:xfrm>
        </p:spPr>
        <p:txBody>
          <a:bodyPr/>
          <a:lstStyle/>
          <a:p>
            <a:r>
              <a:rPr lang="en-IN" dirty="0" smtClean="0"/>
              <a:t>Output – URL To Summarize</a:t>
            </a:r>
            <a:endParaRPr lang="en-US" dirty="0"/>
          </a:p>
        </p:txBody>
      </p:sp>
      <p:pic>
        <p:nvPicPr>
          <p:cNvPr id="6" name="Content Placeholder 5" descr="Screenshot (208).png"/>
          <p:cNvPicPr>
            <a:picLocks noGrp="1" noChangeAspect="1"/>
          </p:cNvPicPr>
          <p:nvPr>
            <p:ph idx="1"/>
          </p:nvPr>
        </p:nvPicPr>
        <p:blipFill>
          <a:blip r:embed="rId2"/>
          <a:srcRect r="40514" b="28972"/>
          <a:stretch>
            <a:fillRect/>
          </a:stretch>
        </p:blipFill>
        <p:spPr>
          <a:xfrm>
            <a:off x="0" y="714356"/>
            <a:ext cx="5929322" cy="3214710"/>
          </a:xfrm>
        </p:spPr>
      </p:pic>
      <p:pic>
        <p:nvPicPr>
          <p:cNvPr id="7" name="Picture 6" descr="Screenshot (209).png"/>
          <p:cNvPicPr>
            <a:picLocks noChangeAspect="1"/>
          </p:cNvPicPr>
          <p:nvPr/>
        </p:nvPicPr>
        <p:blipFill>
          <a:blip r:embed="rId3"/>
          <a:srcRect r="43750" b="30555"/>
          <a:stretch>
            <a:fillRect/>
          </a:stretch>
        </p:blipFill>
        <p:spPr>
          <a:xfrm>
            <a:off x="2357422" y="3286118"/>
            <a:ext cx="6786578" cy="357188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14338"/>
            <a:ext cx="8229600" cy="1143000"/>
          </a:xfrm>
        </p:spPr>
        <p:txBody>
          <a:bodyPr/>
          <a:lstStyle/>
          <a:p>
            <a:r>
              <a:rPr lang="en-IN" dirty="0" smtClean="0"/>
              <a:t>Output – </a:t>
            </a:r>
            <a:r>
              <a:rPr lang="en-IN" dirty="0" err="1" smtClean="0"/>
              <a:t>Gensim</a:t>
            </a:r>
            <a:endParaRPr lang="en-US" dirty="0"/>
          </a:p>
        </p:txBody>
      </p:sp>
      <p:pic>
        <p:nvPicPr>
          <p:cNvPr id="8" name="Content Placeholder 7" descr="Screenshot (210).pn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14338"/>
            <a:ext cx="8229600" cy="1143000"/>
          </a:xfrm>
        </p:spPr>
        <p:txBody>
          <a:bodyPr/>
          <a:lstStyle/>
          <a:p>
            <a:r>
              <a:rPr lang="en-IN" dirty="0" smtClean="0"/>
              <a:t>Output – NLTK</a:t>
            </a:r>
            <a:endParaRPr lang="en-US" dirty="0"/>
          </a:p>
        </p:txBody>
      </p:sp>
      <p:pic>
        <p:nvPicPr>
          <p:cNvPr id="6" name="Content Placeholder 5" descr="Screenshot (211).pn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200000"/>
              </a:lnSpc>
            </a:pPr>
            <a:r>
              <a:rPr lang="en-US" sz="1600" dirty="0" smtClean="0"/>
              <a:t>Text summarization is a process of extracting or collecting important information from original text and presents that information in the form of summary. Text summarization has become the necessity of many applications for example search engine, business analysis, market review. Summarization helps to gain required information in less time. This innovation is an attempt to summarize and present the view of text summarization from every aspect from its beginning till date. </a:t>
            </a:r>
            <a:endParaRPr lang="en-US" sz="1600" dirty="0"/>
          </a:p>
        </p:txBody>
      </p:sp>
      <p:sp>
        <p:nvSpPr>
          <p:cNvPr id="3" name="Title 2"/>
          <p:cNvSpPr>
            <a:spLocks noGrp="1"/>
          </p:cNvSpPr>
          <p:nvPr>
            <p:ph type="title"/>
          </p:nvPr>
        </p:nvSpPr>
        <p:spPr/>
        <p:txBody>
          <a:bodyPr/>
          <a:lstStyle/>
          <a:p>
            <a:r>
              <a:rPr lang="en-IN" dirty="0" smtClean="0"/>
              <a:t>Abstract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a:xfrm>
            <a:off x="2928926" y="2714620"/>
            <a:ext cx="8229600" cy="1143000"/>
          </a:xfrm>
        </p:spPr>
        <p:txBody>
          <a:bodyPr/>
          <a:lstStyle/>
          <a:p>
            <a:r>
              <a:rPr lang="en-IN" dirty="0" smtClean="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two major approaches i.e., extractive and abstractive summarization is discussed in detail. </a:t>
            </a:r>
          </a:p>
          <a:p>
            <a:r>
              <a:rPr lang="en-US" dirty="0" smtClean="0"/>
              <a:t>The technique deployed for summarization ranges from structured to linguistic. </a:t>
            </a:r>
            <a:endParaRPr lang="en-US" dirty="0"/>
          </a:p>
        </p:txBody>
      </p:sp>
      <p:sp>
        <p:nvSpPr>
          <p:cNvPr id="3" name="Title 2"/>
          <p:cNvSpPr>
            <a:spLocks noGrp="1"/>
          </p:cNvSpPr>
          <p:nvPr>
            <p:ph type="title"/>
          </p:nvPr>
        </p:nvSpPr>
        <p:spPr/>
        <p:txBody>
          <a:bodyPr>
            <a:normAutofit/>
          </a:bodyPr>
          <a:lstStyle/>
          <a:p>
            <a:r>
              <a:rPr lang="en-IN" dirty="0" smtClean="0"/>
              <a:t>Approaches</a:t>
            </a:r>
            <a:endParaRPr lang="en-US" dirty="0"/>
          </a:p>
        </p:txBody>
      </p:sp>
      <p:sp>
        <p:nvSpPr>
          <p:cNvPr id="4" name="Oval 3"/>
          <p:cNvSpPr/>
          <p:nvPr/>
        </p:nvSpPr>
        <p:spPr>
          <a:xfrm>
            <a:off x="3428992" y="3857628"/>
            <a:ext cx="2214578"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Summarization</a:t>
            </a:r>
            <a:endParaRPr lang="en-US" sz="1400" dirty="0"/>
          </a:p>
        </p:txBody>
      </p:sp>
      <p:cxnSp>
        <p:nvCxnSpPr>
          <p:cNvPr id="6" name="Straight Arrow Connector 5"/>
          <p:cNvCxnSpPr>
            <a:stCxn id="4" idx="4"/>
          </p:cNvCxnSpPr>
          <p:nvPr/>
        </p:nvCxnSpPr>
        <p:spPr>
          <a:xfrm rot="5400000">
            <a:off x="3696888" y="4375559"/>
            <a:ext cx="642944" cy="1035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4"/>
          </p:cNvCxnSpPr>
          <p:nvPr/>
        </p:nvCxnSpPr>
        <p:spPr>
          <a:xfrm rot="16200000" flipH="1">
            <a:off x="4661296" y="4446993"/>
            <a:ext cx="571506" cy="8215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500298" y="5214950"/>
            <a:ext cx="1428760"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Abstractive</a:t>
            </a:r>
            <a:endParaRPr lang="en-US" sz="1200" dirty="0"/>
          </a:p>
        </p:txBody>
      </p:sp>
      <p:sp>
        <p:nvSpPr>
          <p:cNvPr id="10" name="Oval 9"/>
          <p:cNvSpPr/>
          <p:nvPr/>
        </p:nvSpPr>
        <p:spPr>
          <a:xfrm>
            <a:off x="5000628" y="5143512"/>
            <a:ext cx="1428760"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Extractive</a:t>
            </a:r>
            <a:endParaRPr lang="en-US" sz="1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200000"/>
              </a:lnSpc>
            </a:pPr>
            <a:r>
              <a:rPr lang="en-US" sz="1500" dirty="0" smtClean="0"/>
              <a:t>Extractive summarization is basically creating a summary based on strictly what you get in the text. It can be compared to copying down the main points of a text without any modification to those points and rearranging the order of that points and the grammar to make more sense out of the summary.</a:t>
            </a:r>
          </a:p>
          <a:p>
            <a:pPr>
              <a:lnSpc>
                <a:spcPct val="200000"/>
              </a:lnSpc>
            </a:pPr>
            <a:r>
              <a:rPr lang="en-US" sz="1500" dirty="0" smtClean="0"/>
              <a:t>Abstractive summarization techniques tend to mimic the process of ‘paraphrasing’ from a text than just simply summarizing it. Texts summarized using this technique looks more human-like and produce more condensed summaries. These techniques are much harder to implement than extractive summarization techniques in general.</a:t>
            </a:r>
          </a:p>
          <a:p>
            <a:endParaRPr lang="en-US" dirty="0"/>
          </a:p>
        </p:txBody>
      </p:sp>
      <p:sp>
        <p:nvSpPr>
          <p:cNvPr id="3" name="Title 2"/>
          <p:cNvSpPr>
            <a:spLocks noGrp="1"/>
          </p:cNvSpPr>
          <p:nvPr>
            <p:ph type="title"/>
          </p:nvPr>
        </p:nvSpPr>
        <p:spPr/>
        <p:txBody>
          <a:bodyPr>
            <a:normAutofit fontScale="90000"/>
          </a:bodyPr>
          <a:lstStyle/>
          <a:p>
            <a:r>
              <a:rPr lang="en-IN" dirty="0" smtClean="0"/>
              <a:t>Abstractive and Extractive Summarization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214422"/>
            <a:ext cx="8229600" cy="4525963"/>
          </a:xfrm>
        </p:spPr>
        <p:txBody>
          <a:bodyPr>
            <a:normAutofit lnSpcReduction="10000"/>
          </a:bodyPr>
          <a:lstStyle/>
          <a:p>
            <a:pPr>
              <a:lnSpc>
                <a:spcPct val="150000"/>
              </a:lnSpc>
            </a:pPr>
            <a:r>
              <a:rPr lang="en-US" sz="1600" dirty="0" smtClean="0"/>
              <a:t>Abstractive </a:t>
            </a:r>
            <a:r>
              <a:rPr lang="en-US" sz="1600" dirty="0" err="1" smtClean="0"/>
              <a:t>summarisation</a:t>
            </a:r>
            <a:r>
              <a:rPr lang="en-US" sz="1600" dirty="0" smtClean="0"/>
              <a:t> is definitely better, but it's much more difficult to implement compared to extractive </a:t>
            </a:r>
            <a:r>
              <a:rPr lang="en-US" sz="1600" dirty="0" err="1" smtClean="0"/>
              <a:t>summarisation</a:t>
            </a:r>
            <a:r>
              <a:rPr lang="en-US" sz="1600" dirty="0" smtClean="0"/>
              <a:t>.</a:t>
            </a:r>
            <a:br>
              <a:rPr lang="en-US" sz="1600" dirty="0" smtClean="0"/>
            </a:br>
            <a:endParaRPr lang="en-US" sz="1600" dirty="0" smtClean="0"/>
          </a:p>
          <a:p>
            <a:pPr>
              <a:lnSpc>
                <a:spcPct val="150000"/>
              </a:lnSpc>
            </a:pPr>
            <a:r>
              <a:rPr lang="en-US" sz="1600" dirty="0" smtClean="0"/>
              <a:t>Regarding "when is it better to use abstractive or extractive analysis algorithms?" , depends how you intend to use the summary . </a:t>
            </a:r>
            <a:br>
              <a:rPr lang="en-US" sz="1600" dirty="0" smtClean="0"/>
            </a:br>
            <a:endParaRPr lang="en-US" sz="1600" dirty="0" smtClean="0"/>
          </a:p>
          <a:p>
            <a:pPr>
              <a:lnSpc>
                <a:spcPct val="150000"/>
              </a:lnSpc>
            </a:pPr>
            <a:r>
              <a:rPr lang="en-US" sz="1600" dirty="0" smtClean="0"/>
              <a:t>If you are concerned about copyright/ownership/modification of original content, then abstractive summary is definitely better </a:t>
            </a:r>
            <a:r>
              <a:rPr lang="en-US" sz="1600" dirty="0" err="1" smtClean="0"/>
              <a:t>curation</a:t>
            </a:r>
            <a:r>
              <a:rPr lang="en-US" sz="1600" dirty="0" smtClean="0"/>
              <a:t> of the content.</a:t>
            </a:r>
            <a:br>
              <a:rPr lang="en-US" sz="1600" dirty="0" smtClean="0"/>
            </a:br>
            <a:endParaRPr lang="en-US" sz="1600" dirty="0" smtClean="0"/>
          </a:p>
          <a:p>
            <a:pPr>
              <a:lnSpc>
                <a:spcPct val="150000"/>
              </a:lnSpc>
            </a:pPr>
            <a:r>
              <a:rPr lang="en-US" sz="1600" dirty="0" err="1" smtClean="0"/>
              <a:t>Facebook</a:t>
            </a:r>
            <a:r>
              <a:rPr lang="en-US" sz="1600" dirty="0" smtClean="0"/>
              <a:t> recently released abstractive summary implementation using Neural Attention Model.</a:t>
            </a:r>
            <a:endParaRPr lang="en-US" sz="1600" dirty="0"/>
          </a:p>
        </p:txBody>
      </p:sp>
      <p:sp>
        <p:nvSpPr>
          <p:cNvPr id="3" name="Title 2"/>
          <p:cNvSpPr>
            <a:spLocks noGrp="1"/>
          </p:cNvSpPr>
          <p:nvPr>
            <p:ph type="title"/>
          </p:nvPr>
        </p:nvSpPr>
        <p:spPr>
          <a:xfrm>
            <a:off x="428596" y="214290"/>
            <a:ext cx="8229600" cy="1143000"/>
          </a:xfrm>
        </p:spPr>
        <p:txBody>
          <a:bodyPr>
            <a:noAutofit/>
          </a:bodyPr>
          <a:lstStyle/>
          <a:p>
            <a:r>
              <a:rPr lang="en-US" sz="2800" dirty="0" smtClean="0"/>
              <a:t>Text summarization, when is it better to use abstractive or extractive analysis algorithms?</a:t>
            </a:r>
            <a:br>
              <a:rPr lang="en-US" sz="2800" dirty="0" smtClean="0"/>
            </a:b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lnSpc>
                <a:spcPct val="150000"/>
              </a:lnSpc>
            </a:pPr>
            <a:r>
              <a:rPr lang="en-IN" sz="1700" dirty="0" smtClean="0"/>
              <a:t>Page Rank - </a:t>
            </a:r>
            <a:r>
              <a:rPr lang="en-US" sz="1700" dirty="0" err="1" smtClean="0"/>
              <a:t>PageRank</a:t>
            </a:r>
            <a:r>
              <a:rPr lang="en-US" sz="1700" dirty="0" smtClean="0"/>
              <a:t> is used primarily for ranking web pages in online search results.</a:t>
            </a:r>
          </a:p>
          <a:p>
            <a:pPr>
              <a:lnSpc>
                <a:spcPct val="150000"/>
              </a:lnSpc>
            </a:pPr>
            <a:r>
              <a:rPr lang="en-IN" sz="1700" b="1" dirty="0" smtClean="0"/>
              <a:t>Text rank </a:t>
            </a:r>
            <a:r>
              <a:rPr lang="en-IN" sz="1700" dirty="0" smtClean="0"/>
              <a:t>- </a:t>
            </a:r>
            <a:r>
              <a:rPr lang="en-US" sz="1700" dirty="0" smtClean="0"/>
              <a:t>In place of web pages, we use sentences.</a:t>
            </a:r>
          </a:p>
          <a:p>
            <a:pPr>
              <a:lnSpc>
                <a:spcPct val="150000"/>
              </a:lnSpc>
            </a:pPr>
            <a:r>
              <a:rPr lang="en-US" sz="1700" dirty="0" smtClean="0"/>
              <a:t>Similarity between any two sentences is used as an equivalent to the web page transition probability</a:t>
            </a:r>
          </a:p>
          <a:p>
            <a:pPr>
              <a:lnSpc>
                <a:spcPct val="150000"/>
              </a:lnSpc>
            </a:pPr>
            <a:r>
              <a:rPr lang="en-US" sz="1700" dirty="0" smtClean="0"/>
              <a:t>The similarity scores are stored in a square matrix, similar to the matrix M used for </a:t>
            </a:r>
            <a:r>
              <a:rPr lang="en-US" sz="1700" dirty="0" err="1" smtClean="0"/>
              <a:t>PageRank</a:t>
            </a:r>
            <a:r>
              <a:rPr lang="en-US" sz="1700" dirty="0" smtClean="0"/>
              <a:t>.</a:t>
            </a:r>
          </a:p>
          <a:p>
            <a:pPr>
              <a:lnSpc>
                <a:spcPct val="150000"/>
              </a:lnSpc>
            </a:pPr>
            <a:r>
              <a:rPr lang="en-US" sz="1700" b="1" dirty="0" err="1" smtClean="0"/>
              <a:t>TextRank</a:t>
            </a:r>
            <a:r>
              <a:rPr lang="en-US" sz="1700" b="1" dirty="0" smtClean="0"/>
              <a:t> is an extractive and unsupervised text summarization technique.</a:t>
            </a:r>
            <a:endParaRPr lang="en-US" sz="1700" dirty="0" smtClean="0"/>
          </a:p>
          <a:p>
            <a:endParaRPr lang="en-US" dirty="0"/>
          </a:p>
        </p:txBody>
      </p:sp>
      <p:sp>
        <p:nvSpPr>
          <p:cNvPr id="3" name="Title 2"/>
          <p:cNvSpPr>
            <a:spLocks noGrp="1"/>
          </p:cNvSpPr>
          <p:nvPr>
            <p:ph type="title"/>
          </p:nvPr>
        </p:nvSpPr>
        <p:spPr/>
        <p:txBody>
          <a:bodyPr>
            <a:normAutofit fontScale="90000"/>
          </a:bodyPr>
          <a:lstStyle/>
          <a:p>
            <a:r>
              <a:rPr lang="en-IN" dirty="0" smtClean="0"/>
              <a:t>Page Rank &amp; Text Rank Algorithm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title"/>
          </p:nvPr>
        </p:nvSpPr>
        <p:spPr>
          <a:xfrm>
            <a:off x="285720" y="285728"/>
            <a:ext cx="5715040" cy="439864"/>
          </a:xfrm>
          <a:prstGeom prst="rect">
            <a:avLst/>
          </a:prstGeom>
        </p:spPr>
        <p:txBody>
          <a:bodyPr vert="horz" wrap="square" lIns="0" tIns="16510" rIns="0" bIns="0" rtlCol="0">
            <a:spAutoFit/>
          </a:bodyPr>
          <a:lstStyle/>
          <a:p>
            <a:pPr marL="12700">
              <a:lnSpc>
                <a:spcPct val="100000"/>
              </a:lnSpc>
              <a:spcBef>
                <a:spcPts val="130"/>
              </a:spcBef>
            </a:pPr>
            <a:r>
              <a:rPr sz="2750" spc="-140" dirty="0">
                <a:solidFill>
                  <a:schemeClr val="tx1"/>
                </a:solidFill>
              </a:rPr>
              <a:t>Analytical </a:t>
            </a:r>
            <a:r>
              <a:rPr sz="2750" spc="-114" dirty="0">
                <a:solidFill>
                  <a:schemeClr val="tx1"/>
                </a:solidFill>
              </a:rPr>
              <a:t>methods </a:t>
            </a:r>
            <a:r>
              <a:rPr sz="2750" spc="-125">
                <a:solidFill>
                  <a:schemeClr val="tx1"/>
                </a:solidFill>
              </a:rPr>
              <a:t>at</a:t>
            </a:r>
            <a:r>
              <a:rPr sz="2750" spc="-155">
                <a:solidFill>
                  <a:schemeClr val="tx1"/>
                </a:solidFill>
              </a:rPr>
              <a:t> </a:t>
            </a:r>
            <a:r>
              <a:rPr sz="2750" spc="-150" smtClean="0">
                <a:solidFill>
                  <a:schemeClr val="tx1"/>
                </a:solidFill>
              </a:rPr>
              <a:t>glance</a:t>
            </a:r>
            <a:r>
              <a:rPr lang="en-IN" sz="2750" spc="-150" dirty="0" smtClean="0">
                <a:solidFill>
                  <a:schemeClr val="tx1"/>
                </a:solidFill>
              </a:rPr>
              <a:t> :-</a:t>
            </a:r>
            <a:endParaRPr sz="2750">
              <a:solidFill>
                <a:schemeClr val="tx1"/>
              </a:solidFill>
            </a:endParaRPr>
          </a:p>
        </p:txBody>
      </p:sp>
      <p:sp>
        <p:nvSpPr>
          <p:cNvPr id="14" name="object 14"/>
          <p:cNvSpPr txBox="1"/>
          <p:nvPr/>
        </p:nvSpPr>
        <p:spPr>
          <a:xfrm>
            <a:off x="285720" y="1071546"/>
            <a:ext cx="3268028" cy="1414426"/>
          </a:xfrm>
          <a:prstGeom prst="rect">
            <a:avLst/>
          </a:prstGeom>
        </p:spPr>
        <p:txBody>
          <a:bodyPr vert="horz" wrap="square" lIns="0" tIns="150495" rIns="0" bIns="0" rtlCol="0">
            <a:spAutoFit/>
          </a:bodyPr>
          <a:lstStyle/>
          <a:p>
            <a:pPr marL="12700">
              <a:lnSpc>
                <a:spcPct val="100000"/>
              </a:lnSpc>
              <a:spcBef>
                <a:spcPts val="1185"/>
              </a:spcBef>
            </a:pPr>
            <a:r>
              <a:rPr sz="2000" b="1" spc="-140" dirty="0">
                <a:latin typeface="Trebuchet MS"/>
                <a:cs typeface="Trebuchet MS"/>
              </a:rPr>
              <a:t>Extractive</a:t>
            </a:r>
            <a:r>
              <a:rPr sz="2000" b="1" spc="-204" dirty="0">
                <a:latin typeface="Trebuchet MS"/>
                <a:cs typeface="Trebuchet MS"/>
              </a:rPr>
              <a:t> </a:t>
            </a:r>
            <a:r>
              <a:rPr sz="2000" b="1" spc="-35" dirty="0">
                <a:latin typeface="Trebuchet MS"/>
                <a:cs typeface="Trebuchet MS"/>
              </a:rPr>
              <a:t>Methods</a:t>
            </a:r>
            <a:endParaRPr sz="2000">
              <a:latin typeface="Trebuchet MS"/>
              <a:cs typeface="Trebuchet MS"/>
            </a:endParaRPr>
          </a:p>
          <a:p>
            <a:pPr marL="12700" marR="5080">
              <a:lnSpc>
                <a:spcPct val="100800"/>
              </a:lnSpc>
              <a:spcBef>
                <a:spcPts val="930"/>
              </a:spcBef>
            </a:pPr>
            <a:r>
              <a:rPr sz="1800" spc="-100" dirty="0">
                <a:latin typeface="Trebuchet MS"/>
                <a:cs typeface="Trebuchet MS"/>
              </a:rPr>
              <a:t>Selecting </a:t>
            </a:r>
            <a:r>
              <a:rPr sz="1800" spc="-120" dirty="0">
                <a:latin typeface="Trebuchet MS"/>
                <a:cs typeface="Trebuchet MS"/>
              </a:rPr>
              <a:t>set </a:t>
            </a:r>
            <a:r>
              <a:rPr sz="1800" spc="-125" dirty="0">
                <a:latin typeface="Trebuchet MS"/>
                <a:cs typeface="Trebuchet MS"/>
              </a:rPr>
              <a:t>of </a:t>
            </a:r>
            <a:r>
              <a:rPr sz="1800" spc="-105" dirty="0">
                <a:latin typeface="Trebuchet MS"/>
                <a:cs typeface="Trebuchet MS"/>
              </a:rPr>
              <a:t>sentences </a:t>
            </a:r>
            <a:r>
              <a:rPr sz="1800" spc="-125" dirty="0">
                <a:latin typeface="Trebuchet MS"/>
                <a:cs typeface="Trebuchet MS"/>
              </a:rPr>
              <a:t>from the </a:t>
            </a:r>
            <a:r>
              <a:rPr sz="1800" spc="-95" dirty="0">
                <a:latin typeface="Trebuchet MS"/>
                <a:cs typeface="Trebuchet MS"/>
              </a:rPr>
              <a:t>source </a:t>
            </a:r>
            <a:r>
              <a:rPr sz="1800" spc="-165" dirty="0">
                <a:latin typeface="Trebuchet MS"/>
                <a:cs typeface="Trebuchet MS"/>
              </a:rPr>
              <a:t>text,  </a:t>
            </a:r>
            <a:r>
              <a:rPr sz="1800" spc="-120" dirty="0">
                <a:latin typeface="Trebuchet MS"/>
                <a:cs typeface="Trebuchet MS"/>
              </a:rPr>
              <a:t>then </a:t>
            </a:r>
            <a:r>
              <a:rPr sz="1800" spc="-75" dirty="0">
                <a:latin typeface="Trebuchet MS"/>
                <a:cs typeface="Trebuchet MS"/>
              </a:rPr>
              <a:t>arranging </a:t>
            </a:r>
            <a:r>
              <a:rPr sz="1800" spc="-120" dirty="0">
                <a:latin typeface="Trebuchet MS"/>
                <a:cs typeface="Trebuchet MS"/>
              </a:rPr>
              <a:t>them </a:t>
            </a:r>
            <a:r>
              <a:rPr sz="1800" spc="-100" dirty="0">
                <a:latin typeface="Trebuchet MS"/>
                <a:cs typeface="Trebuchet MS"/>
              </a:rPr>
              <a:t>to </a:t>
            </a:r>
            <a:r>
              <a:rPr sz="1800" spc="-125" dirty="0">
                <a:latin typeface="Trebuchet MS"/>
                <a:cs typeface="Trebuchet MS"/>
              </a:rPr>
              <a:t>form </a:t>
            </a:r>
            <a:r>
              <a:rPr sz="1800" spc="-20" dirty="0">
                <a:latin typeface="Trebuchet MS"/>
                <a:cs typeface="Trebuchet MS"/>
              </a:rPr>
              <a:t>a</a:t>
            </a:r>
            <a:r>
              <a:rPr sz="1800" spc="-30" dirty="0">
                <a:latin typeface="Trebuchet MS"/>
                <a:cs typeface="Trebuchet MS"/>
              </a:rPr>
              <a:t> </a:t>
            </a:r>
            <a:r>
              <a:rPr sz="1800" spc="-85" dirty="0">
                <a:latin typeface="Trebuchet MS"/>
                <a:cs typeface="Trebuchet MS"/>
              </a:rPr>
              <a:t>summary</a:t>
            </a:r>
            <a:endParaRPr sz="1800">
              <a:latin typeface="Trebuchet MS"/>
              <a:cs typeface="Trebuchet MS"/>
            </a:endParaRPr>
          </a:p>
        </p:txBody>
      </p:sp>
      <p:sp>
        <p:nvSpPr>
          <p:cNvPr id="15" name="object 15"/>
          <p:cNvSpPr txBox="1"/>
          <p:nvPr/>
        </p:nvSpPr>
        <p:spPr>
          <a:xfrm>
            <a:off x="4929190" y="1142984"/>
            <a:ext cx="3484245" cy="1414426"/>
          </a:xfrm>
          <a:prstGeom prst="rect">
            <a:avLst/>
          </a:prstGeom>
        </p:spPr>
        <p:txBody>
          <a:bodyPr vert="horz" wrap="square" lIns="0" tIns="150495" rIns="0" bIns="0" rtlCol="0">
            <a:spAutoFit/>
          </a:bodyPr>
          <a:lstStyle/>
          <a:p>
            <a:pPr marL="12700">
              <a:lnSpc>
                <a:spcPct val="100000"/>
              </a:lnSpc>
              <a:spcBef>
                <a:spcPts val="1185"/>
              </a:spcBef>
            </a:pPr>
            <a:r>
              <a:rPr sz="2000" b="1" spc="-114" dirty="0">
                <a:latin typeface="Trebuchet MS"/>
                <a:cs typeface="Trebuchet MS"/>
              </a:rPr>
              <a:t>Abstractive</a:t>
            </a:r>
            <a:r>
              <a:rPr sz="2000" b="1" spc="-254" dirty="0">
                <a:latin typeface="Trebuchet MS"/>
                <a:cs typeface="Trebuchet MS"/>
              </a:rPr>
              <a:t> </a:t>
            </a:r>
            <a:r>
              <a:rPr sz="2000" b="1" spc="-35" dirty="0">
                <a:latin typeface="Trebuchet MS"/>
                <a:cs typeface="Trebuchet MS"/>
              </a:rPr>
              <a:t>Methods</a:t>
            </a:r>
            <a:endParaRPr sz="2000">
              <a:latin typeface="Trebuchet MS"/>
              <a:cs typeface="Trebuchet MS"/>
            </a:endParaRPr>
          </a:p>
          <a:p>
            <a:pPr marL="12700" marR="5080">
              <a:lnSpc>
                <a:spcPct val="100800"/>
              </a:lnSpc>
              <a:spcBef>
                <a:spcPts val="930"/>
              </a:spcBef>
            </a:pPr>
            <a:r>
              <a:rPr sz="1800" spc="-55" dirty="0">
                <a:latin typeface="Trebuchet MS"/>
                <a:cs typeface="Trebuchet MS"/>
              </a:rPr>
              <a:t>Using </a:t>
            </a:r>
            <a:r>
              <a:rPr sz="1800" spc="-125" dirty="0">
                <a:latin typeface="Trebuchet MS"/>
                <a:cs typeface="Trebuchet MS"/>
              </a:rPr>
              <a:t>the </a:t>
            </a:r>
            <a:r>
              <a:rPr sz="1800" spc="-110" dirty="0">
                <a:latin typeface="Trebuchet MS"/>
                <a:cs typeface="Trebuchet MS"/>
              </a:rPr>
              <a:t>natural </a:t>
            </a:r>
            <a:r>
              <a:rPr sz="1800" spc="-70" dirty="0">
                <a:latin typeface="Trebuchet MS"/>
                <a:cs typeface="Trebuchet MS"/>
              </a:rPr>
              <a:t>language </a:t>
            </a:r>
            <a:r>
              <a:rPr sz="1800" spc="-100" dirty="0">
                <a:latin typeface="Trebuchet MS"/>
                <a:cs typeface="Trebuchet MS"/>
              </a:rPr>
              <a:t>generation </a:t>
            </a:r>
            <a:r>
              <a:rPr sz="1800" spc="-110" dirty="0">
                <a:latin typeface="Trebuchet MS"/>
                <a:cs typeface="Trebuchet MS"/>
              </a:rPr>
              <a:t>techniques  </a:t>
            </a:r>
            <a:r>
              <a:rPr sz="1800" spc="-100" dirty="0">
                <a:latin typeface="Trebuchet MS"/>
                <a:cs typeface="Trebuchet MS"/>
              </a:rPr>
              <a:t>to </a:t>
            </a:r>
            <a:r>
              <a:rPr sz="1800" spc="-120" dirty="0">
                <a:latin typeface="Trebuchet MS"/>
                <a:cs typeface="Trebuchet MS"/>
              </a:rPr>
              <a:t>write </a:t>
            </a:r>
            <a:r>
              <a:rPr sz="1800" spc="-105" dirty="0">
                <a:latin typeface="Trebuchet MS"/>
                <a:cs typeface="Trebuchet MS"/>
              </a:rPr>
              <a:t>novel</a:t>
            </a:r>
            <a:r>
              <a:rPr sz="1800" spc="-180" dirty="0">
                <a:latin typeface="Trebuchet MS"/>
                <a:cs typeface="Trebuchet MS"/>
              </a:rPr>
              <a:t> </a:t>
            </a:r>
            <a:r>
              <a:rPr sz="1800" spc="-105" dirty="0">
                <a:latin typeface="Trebuchet MS"/>
                <a:cs typeface="Trebuchet MS"/>
              </a:rPr>
              <a:t>sentences</a:t>
            </a:r>
            <a:endParaRPr sz="1800">
              <a:latin typeface="Trebuchet MS"/>
              <a:cs typeface="Trebuchet MS"/>
            </a:endParaRPr>
          </a:p>
        </p:txBody>
      </p:sp>
      <p:sp>
        <p:nvSpPr>
          <p:cNvPr id="17" name="object 17"/>
          <p:cNvSpPr txBox="1"/>
          <p:nvPr/>
        </p:nvSpPr>
        <p:spPr>
          <a:xfrm>
            <a:off x="448865" y="2767648"/>
            <a:ext cx="1265615" cy="323807"/>
          </a:xfrm>
          <a:prstGeom prst="rect">
            <a:avLst/>
          </a:prstGeom>
        </p:spPr>
        <p:txBody>
          <a:bodyPr vert="horz" wrap="square" lIns="0" tIns="15875" rIns="0" bIns="0" rtlCol="0">
            <a:spAutoFit/>
          </a:bodyPr>
          <a:lstStyle/>
          <a:p>
            <a:pPr marL="12700">
              <a:lnSpc>
                <a:spcPct val="100000"/>
              </a:lnSpc>
              <a:spcBef>
                <a:spcPts val="125"/>
              </a:spcBef>
            </a:pPr>
            <a:r>
              <a:rPr sz="2000" b="1" spc="-35" dirty="0">
                <a:latin typeface="Trebuchet MS"/>
                <a:cs typeface="Trebuchet MS"/>
              </a:rPr>
              <a:t>Methods</a:t>
            </a:r>
            <a:endParaRPr sz="2000">
              <a:latin typeface="Trebuchet MS"/>
              <a:cs typeface="Trebuchet MS"/>
            </a:endParaRPr>
          </a:p>
        </p:txBody>
      </p:sp>
      <p:sp>
        <p:nvSpPr>
          <p:cNvPr id="18" name="object 18"/>
          <p:cNvSpPr/>
          <p:nvPr/>
        </p:nvSpPr>
        <p:spPr>
          <a:xfrm>
            <a:off x="396478" y="3252851"/>
            <a:ext cx="1407795" cy="476250"/>
          </a:xfrm>
          <a:custGeom>
            <a:avLst/>
            <a:gdLst/>
            <a:ahLst/>
            <a:cxnLst/>
            <a:rect l="l" t="t" r="r" b="b"/>
            <a:pathLst>
              <a:path w="1877060" h="476250">
                <a:moveTo>
                  <a:pt x="0" y="79375"/>
                </a:moveTo>
                <a:lnTo>
                  <a:pt x="6237" y="48434"/>
                </a:lnTo>
                <a:lnTo>
                  <a:pt x="23247" y="23209"/>
                </a:lnTo>
                <a:lnTo>
                  <a:pt x="48477" y="6223"/>
                </a:lnTo>
                <a:lnTo>
                  <a:pt x="79375" y="0"/>
                </a:lnTo>
                <a:lnTo>
                  <a:pt x="1796986" y="0"/>
                </a:lnTo>
                <a:lnTo>
                  <a:pt x="1827946" y="6223"/>
                </a:lnTo>
                <a:lnTo>
                  <a:pt x="1853215" y="23209"/>
                </a:lnTo>
                <a:lnTo>
                  <a:pt x="1870245" y="48434"/>
                </a:lnTo>
                <a:lnTo>
                  <a:pt x="1876488" y="79375"/>
                </a:lnTo>
                <a:lnTo>
                  <a:pt x="1876488" y="396748"/>
                </a:lnTo>
                <a:lnTo>
                  <a:pt x="1870245" y="427708"/>
                </a:lnTo>
                <a:lnTo>
                  <a:pt x="1853215" y="452977"/>
                </a:lnTo>
                <a:lnTo>
                  <a:pt x="1827946" y="470007"/>
                </a:lnTo>
                <a:lnTo>
                  <a:pt x="1796986" y="476250"/>
                </a:lnTo>
                <a:lnTo>
                  <a:pt x="79375" y="476250"/>
                </a:lnTo>
                <a:lnTo>
                  <a:pt x="48477" y="470007"/>
                </a:lnTo>
                <a:lnTo>
                  <a:pt x="23247" y="452977"/>
                </a:lnTo>
                <a:lnTo>
                  <a:pt x="6237" y="427708"/>
                </a:lnTo>
                <a:lnTo>
                  <a:pt x="0" y="396748"/>
                </a:lnTo>
                <a:lnTo>
                  <a:pt x="0" y="79375"/>
                </a:lnTo>
                <a:close/>
              </a:path>
            </a:pathLst>
          </a:custGeom>
          <a:ln w="28575">
            <a:solidFill>
              <a:srgbClr val="FBD4B5"/>
            </a:solidFill>
          </a:ln>
        </p:spPr>
        <p:txBody>
          <a:bodyPr wrap="square" lIns="0" tIns="0" rIns="0" bIns="0" rtlCol="0"/>
          <a:lstStyle/>
          <a:p>
            <a:endParaRPr/>
          </a:p>
        </p:txBody>
      </p:sp>
      <p:sp>
        <p:nvSpPr>
          <p:cNvPr id="19" name="object 19"/>
          <p:cNvSpPr txBox="1"/>
          <p:nvPr/>
        </p:nvSpPr>
        <p:spPr>
          <a:xfrm>
            <a:off x="466486" y="3320987"/>
            <a:ext cx="890804" cy="289823"/>
          </a:xfrm>
          <a:prstGeom prst="rect">
            <a:avLst/>
          </a:prstGeom>
        </p:spPr>
        <p:txBody>
          <a:bodyPr vert="horz" wrap="square" lIns="0" tIns="12700" rIns="0" bIns="0" rtlCol="0">
            <a:spAutoFit/>
          </a:bodyPr>
          <a:lstStyle/>
          <a:p>
            <a:pPr marL="12700">
              <a:lnSpc>
                <a:spcPct val="100000"/>
              </a:lnSpc>
              <a:spcBef>
                <a:spcPts val="100"/>
              </a:spcBef>
            </a:pPr>
            <a:r>
              <a:rPr sz="1800" b="1" spc="-250" smtClean="0">
                <a:latin typeface="Trebuchet MS"/>
                <a:cs typeface="Trebuchet MS"/>
              </a:rPr>
              <a:t>L</a:t>
            </a:r>
            <a:r>
              <a:rPr sz="1800" b="1" spc="-95" smtClean="0">
                <a:latin typeface="Trebuchet MS"/>
                <a:cs typeface="Trebuchet MS"/>
              </a:rPr>
              <a:t>uh</a:t>
            </a:r>
            <a:r>
              <a:rPr lang="en-IN" sz="1800" b="1" spc="-95" dirty="0" smtClean="0">
                <a:latin typeface="Trebuchet MS"/>
                <a:cs typeface="Trebuchet MS"/>
              </a:rPr>
              <a:t>n</a:t>
            </a:r>
            <a:endParaRPr sz="1800">
              <a:latin typeface="Trebuchet MS"/>
              <a:cs typeface="Trebuchet MS"/>
            </a:endParaRPr>
          </a:p>
        </p:txBody>
      </p:sp>
      <p:sp>
        <p:nvSpPr>
          <p:cNvPr id="22" name="object 22"/>
          <p:cNvSpPr/>
          <p:nvPr/>
        </p:nvSpPr>
        <p:spPr>
          <a:xfrm>
            <a:off x="396478" y="4167251"/>
            <a:ext cx="1407795" cy="476250"/>
          </a:xfrm>
          <a:custGeom>
            <a:avLst/>
            <a:gdLst/>
            <a:ahLst/>
            <a:cxnLst/>
            <a:rect l="l" t="t" r="r" b="b"/>
            <a:pathLst>
              <a:path w="1877060" h="476250">
                <a:moveTo>
                  <a:pt x="0" y="79375"/>
                </a:moveTo>
                <a:lnTo>
                  <a:pt x="6237" y="48434"/>
                </a:lnTo>
                <a:lnTo>
                  <a:pt x="23247" y="23209"/>
                </a:lnTo>
                <a:lnTo>
                  <a:pt x="48477" y="6222"/>
                </a:lnTo>
                <a:lnTo>
                  <a:pt x="79375" y="0"/>
                </a:lnTo>
                <a:lnTo>
                  <a:pt x="1796986" y="0"/>
                </a:lnTo>
                <a:lnTo>
                  <a:pt x="1827946" y="6223"/>
                </a:lnTo>
                <a:lnTo>
                  <a:pt x="1853215" y="23209"/>
                </a:lnTo>
                <a:lnTo>
                  <a:pt x="1870245" y="48434"/>
                </a:lnTo>
                <a:lnTo>
                  <a:pt x="1876488" y="79375"/>
                </a:lnTo>
                <a:lnTo>
                  <a:pt x="1876488" y="396748"/>
                </a:lnTo>
                <a:lnTo>
                  <a:pt x="1870245" y="427708"/>
                </a:lnTo>
                <a:lnTo>
                  <a:pt x="1853215" y="452977"/>
                </a:lnTo>
                <a:lnTo>
                  <a:pt x="1827946" y="470007"/>
                </a:lnTo>
                <a:lnTo>
                  <a:pt x="1796986" y="476250"/>
                </a:lnTo>
                <a:lnTo>
                  <a:pt x="79375" y="476250"/>
                </a:lnTo>
                <a:lnTo>
                  <a:pt x="48477" y="470007"/>
                </a:lnTo>
                <a:lnTo>
                  <a:pt x="23247" y="452977"/>
                </a:lnTo>
                <a:lnTo>
                  <a:pt x="6237" y="427708"/>
                </a:lnTo>
                <a:lnTo>
                  <a:pt x="0" y="396748"/>
                </a:lnTo>
                <a:lnTo>
                  <a:pt x="0" y="79375"/>
                </a:lnTo>
                <a:close/>
              </a:path>
            </a:pathLst>
          </a:custGeom>
          <a:ln w="28575">
            <a:solidFill>
              <a:srgbClr val="FBD4B5"/>
            </a:solidFill>
          </a:ln>
        </p:spPr>
        <p:txBody>
          <a:bodyPr wrap="square" lIns="0" tIns="0" rIns="0" bIns="0" rtlCol="0"/>
          <a:lstStyle/>
          <a:p>
            <a:endParaRPr/>
          </a:p>
        </p:txBody>
      </p:sp>
      <p:sp>
        <p:nvSpPr>
          <p:cNvPr id="23" name="object 23"/>
          <p:cNvSpPr txBox="1"/>
          <p:nvPr/>
        </p:nvSpPr>
        <p:spPr>
          <a:xfrm>
            <a:off x="466486" y="4239832"/>
            <a:ext cx="1105117" cy="289823"/>
          </a:xfrm>
          <a:prstGeom prst="rect">
            <a:avLst/>
          </a:prstGeom>
        </p:spPr>
        <p:txBody>
          <a:bodyPr vert="horz" wrap="square" lIns="0" tIns="12700" rIns="0" bIns="0" rtlCol="0">
            <a:spAutoFit/>
          </a:bodyPr>
          <a:lstStyle/>
          <a:p>
            <a:pPr marL="12700">
              <a:lnSpc>
                <a:spcPct val="100000"/>
              </a:lnSpc>
              <a:spcBef>
                <a:spcPts val="100"/>
              </a:spcBef>
            </a:pPr>
            <a:r>
              <a:rPr sz="1800" b="1" spc="-140" dirty="0">
                <a:latin typeface="Trebuchet MS"/>
                <a:cs typeface="Trebuchet MS"/>
              </a:rPr>
              <a:t>TextRank</a:t>
            </a:r>
            <a:endParaRPr sz="1800">
              <a:latin typeface="Trebuchet MS"/>
              <a:cs typeface="Trebuchet MS"/>
            </a:endParaRPr>
          </a:p>
        </p:txBody>
      </p:sp>
      <p:sp>
        <p:nvSpPr>
          <p:cNvPr id="24" name="object 24"/>
          <p:cNvSpPr/>
          <p:nvPr/>
        </p:nvSpPr>
        <p:spPr>
          <a:xfrm>
            <a:off x="2285984" y="3286124"/>
            <a:ext cx="1414463" cy="485775"/>
          </a:xfrm>
          <a:custGeom>
            <a:avLst/>
            <a:gdLst/>
            <a:ahLst/>
            <a:cxnLst/>
            <a:rect l="l" t="t" r="r" b="b"/>
            <a:pathLst>
              <a:path w="1885950" h="485775">
                <a:moveTo>
                  <a:pt x="0" y="80899"/>
                </a:moveTo>
                <a:lnTo>
                  <a:pt x="6353" y="49399"/>
                </a:lnTo>
                <a:lnTo>
                  <a:pt x="23685" y="23685"/>
                </a:lnTo>
                <a:lnTo>
                  <a:pt x="49399" y="6353"/>
                </a:lnTo>
                <a:lnTo>
                  <a:pt x="80899" y="0"/>
                </a:lnTo>
                <a:lnTo>
                  <a:pt x="1804924" y="0"/>
                </a:lnTo>
                <a:lnTo>
                  <a:pt x="1836443" y="6353"/>
                </a:lnTo>
                <a:lnTo>
                  <a:pt x="1862201" y="23685"/>
                </a:lnTo>
                <a:lnTo>
                  <a:pt x="1879576" y="49399"/>
                </a:lnTo>
                <a:lnTo>
                  <a:pt x="1885950" y="80899"/>
                </a:lnTo>
                <a:lnTo>
                  <a:pt x="1885950" y="404749"/>
                </a:lnTo>
                <a:lnTo>
                  <a:pt x="1879576" y="436268"/>
                </a:lnTo>
                <a:lnTo>
                  <a:pt x="1862201" y="462025"/>
                </a:lnTo>
                <a:lnTo>
                  <a:pt x="1836443" y="479401"/>
                </a:lnTo>
                <a:lnTo>
                  <a:pt x="1804924" y="485775"/>
                </a:lnTo>
                <a:lnTo>
                  <a:pt x="80899" y="485775"/>
                </a:lnTo>
                <a:lnTo>
                  <a:pt x="49399" y="479401"/>
                </a:lnTo>
                <a:lnTo>
                  <a:pt x="23685" y="462026"/>
                </a:lnTo>
                <a:lnTo>
                  <a:pt x="6353" y="436268"/>
                </a:lnTo>
                <a:lnTo>
                  <a:pt x="0" y="404749"/>
                </a:lnTo>
                <a:lnTo>
                  <a:pt x="0" y="80899"/>
                </a:lnTo>
                <a:close/>
              </a:path>
            </a:pathLst>
          </a:custGeom>
          <a:ln w="28575">
            <a:solidFill>
              <a:srgbClr val="FBD4B5"/>
            </a:solidFill>
          </a:ln>
        </p:spPr>
        <p:txBody>
          <a:bodyPr wrap="square" lIns="0" tIns="0" rIns="0" bIns="0" rtlCol="0"/>
          <a:lstStyle/>
          <a:p>
            <a:endParaRPr/>
          </a:p>
        </p:txBody>
      </p:sp>
      <p:sp>
        <p:nvSpPr>
          <p:cNvPr id="25" name="object 25"/>
          <p:cNvSpPr txBox="1"/>
          <p:nvPr/>
        </p:nvSpPr>
        <p:spPr>
          <a:xfrm>
            <a:off x="2357422" y="3357562"/>
            <a:ext cx="1049360" cy="289823"/>
          </a:xfrm>
          <a:prstGeom prst="rect">
            <a:avLst/>
          </a:prstGeom>
        </p:spPr>
        <p:txBody>
          <a:bodyPr vert="horz" wrap="square" lIns="0" tIns="12700" rIns="0" bIns="0" rtlCol="0">
            <a:spAutoFit/>
          </a:bodyPr>
          <a:lstStyle/>
          <a:p>
            <a:pPr marL="12700">
              <a:lnSpc>
                <a:spcPct val="100000"/>
              </a:lnSpc>
              <a:spcBef>
                <a:spcPts val="100"/>
              </a:spcBef>
            </a:pPr>
            <a:r>
              <a:rPr sz="1800" b="1" spc="-130" dirty="0">
                <a:latin typeface="Trebuchet MS"/>
                <a:cs typeface="Trebuchet MS"/>
              </a:rPr>
              <a:t>LexRank</a:t>
            </a:r>
            <a:endParaRPr sz="1800">
              <a:latin typeface="Trebuchet MS"/>
              <a:cs typeface="Trebuchet MS"/>
            </a:endParaRPr>
          </a:p>
        </p:txBody>
      </p:sp>
      <p:sp>
        <p:nvSpPr>
          <p:cNvPr id="28" name="object 28"/>
          <p:cNvSpPr/>
          <p:nvPr/>
        </p:nvSpPr>
        <p:spPr>
          <a:xfrm>
            <a:off x="2285984" y="4143380"/>
            <a:ext cx="1414463" cy="485775"/>
          </a:xfrm>
          <a:custGeom>
            <a:avLst/>
            <a:gdLst/>
            <a:ahLst/>
            <a:cxnLst/>
            <a:rect l="l" t="t" r="r" b="b"/>
            <a:pathLst>
              <a:path w="1885950" h="485775">
                <a:moveTo>
                  <a:pt x="0" y="80899"/>
                </a:moveTo>
                <a:lnTo>
                  <a:pt x="6353" y="49399"/>
                </a:lnTo>
                <a:lnTo>
                  <a:pt x="23685" y="23685"/>
                </a:lnTo>
                <a:lnTo>
                  <a:pt x="49399" y="6353"/>
                </a:lnTo>
                <a:lnTo>
                  <a:pt x="80899" y="0"/>
                </a:lnTo>
                <a:lnTo>
                  <a:pt x="1804924" y="0"/>
                </a:lnTo>
                <a:lnTo>
                  <a:pt x="1836443" y="6353"/>
                </a:lnTo>
                <a:lnTo>
                  <a:pt x="1862201" y="23685"/>
                </a:lnTo>
                <a:lnTo>
                  <a:pt x="1879576" y="49399"/>
                </a:lnTo>
                <a:lnTo>
                  <a:pt x="1885950" y="80899"/>
                </a:lnTo>
                <a:lnTo>
                  <a:pt x="1885950" y="404749"/>
                </a:lnTo>
                <a:lnTo>
                  <a:pt x="1879576" y="436268"/>
                </a:lnTo>
                <a:lnTo>
                  <a:pt x="1862201" y="462026"/>
                </a:lnTo>
                <a:lnTo>
                  <a:pt x="1836443" y="479401"/>
                </a:lnTo>
                <a:lnTo>
                  <a:pt x="1804924" y="485775"/>
                </a:lnTo>
                <a:lnTo>
                  <a:pt x="80899" y="485775"/>
                </a:lnTo>
                <a:lnTo>
                  <a:pt x="49399" y="479401"/>
                </a:lnTo>
                <a:lnTo>
                  <a:pt x="23685" y="462025"/>
                </a:lnTo>
                <a:lnTo>
                  <a:pt x="6353" y="436268"/>
                </a:lnTo>
                <a:lnTo>
                  <a:pt x="0" y="404749"/>
                </a:lnTo>
                <a:lnTo>
                  <a:pt x="0" y="80899"/>
                </a:lnTo>
                <a:close/>
              </a:path>
            </a:pathLst>
          </a:custGeom>
          <a:ln w="28575">
            <a:solidFill>
              <a:srgbClr val="FBD4B5"/>
            </a:solidFill>
          </a:ln>
        </p:spPr>
        <p:txBody>
          <a:bodyPr wrap="square" lIns="0" tIns="0" rIns="0" bIns="0" rtlCol="0"/>
          <a:lstStyle/>
          <a:p>
            <a:endParaRPr/>
          </a:p>
        </p:txBody>
      </p:sp>
      <p:sp>
        <p:nvSpPr>
          <p:cNvPr id="29" name="object 29"/>
          <p:cNvSpPr txBox="1"/>
          <p:nvPr/>
        </p:nvSpPr>
        <p:spPr>
          <a:xfrm>
            <a:off x="2357422" y="4214818"/>
            <a:ext cx="692170" cy="289823"/>
          </a:xfrm>
          <a:prstGeom prst="rect">
            <a:avLst/>
          </a:prstGeom>
        </p:spPr>
        <p:txBody>
          <a:bodyPr vert="horz" wrap="square" lIns="0" tIns="12700" rIns="0" bIns="0" rtlCol="0">
            <a:spAutoFit/>
          </a:bodyPr>
          <a:lstStyle/>
          <a:p>
            <a:pPr marL="12700">
              <a:lnSpc>
                <a:spcPct val="100000"/>
              </a:lnSpc>
              <a:spcBef>
                <a:spcPts val="100"/>
              </a:spcBef>
            </a:pPr>
            <a:r>
              <a:rPr sz="1800" b="1" spc="-250" dirty="0">
                <a:latin typeface="Trebuchet MS"/>
                <a:cs typeface="Trebuchet MS"/>
              </a:rPr>
              <a:t>L</a:t>
            </a:r>
            <a:r>
              <a:rPr sz="1800" b="1" spc="-95" dirty="0">
                <a:latin typeface="Trebuchet MS"/>
                <a:cs typeface="Trebuchet MS"/>
              </a:rPr>
              <a:t>S</a:t>
            </a:r>
            <a:r>
              <a:rPr sz="1800" b="1" spc="-50" dirty="0">
                <a:latin typeface="Trebuchet MS"/>
                <a:cs typeface="Trebuchet MS"/>
              </a:rPr>
              <a:t>A</a:t>
            </a:r>
            <a:endParaRPr sz="1800">
              <a:latin typeface="Trebuchet MS"/>
              <a:cs typeface="Trebuchet MS"/>
            </a:endParaRPr>
          </a:p>
        </p:txBody>
      </p:sp>
      <p:sp>
        <p:nvSpPr>
          <p:cNvPr id="30" name="object 30"/>
          <p:cNvSpPr txBox="1"/>
          <p:nvPr/>
        </p:nvSpPr>
        <p:spPr>
          <a:xfrm>
            <a:off x="4982050" y="2785174"/>
            <a:ext cx="1161585" cy="323807"/>
          </a:xfrm>
          <a:prstGeom prst="rect">
            <a:avLst/>
          </a:prstGeom>
        </p:spPr>
        <p:txBody>
          <a:bodyPr vert="horz" wrap="square" lIns="0" tIns="15875" rIns="0" bIns="0" rtlCol="0">
            <a:spAutoFit/>
          </a:bodyPr>
          <a:lstStyle/>
          <a:p>
            <a:pPr marL="12700">
              <a:lnSpc>
                <a:spcPct val="100000"/>
              </a:lnSpc>
              <a:spcBef>
                <a:spcPts val="125"/>
              </a:spcBef>
            </a:pPr>
            <a:r>
              <a:rPr sz="2000" b="1" spc="305" dirty="0">
                <a:latin typeface="Trebuchet MS"/>
                <a:cs typeface="Trebuchet MS"/>
              </a:rPr>
              <a:t>M</a:t>
            </a:r>
            <a:r>
              <a:rPr sz="2000" b="1" spc="-105" dirty="0">
                <a:latin typeface="Trebuchet MS"/>
                <a:cs typeface="Trebuchet MS"/>
              </a:rPr>
              <a:t>e</a:t>
            </a:r>
            <a:r>
              <a:rPr sz="2000" b="1" spc="-125" dirty="0">
                <a:latin typeface="Trebuchet MS"/>
                <a:cs typeface="Trebuchet MS"/>
              </a:rPr>
              <a:t>t</a:t>
            </a:r>
            <a:r>
              <a:rPr sz="2000" b="1" spc="-140" dirty="0">
                <a:latin typeface="Trebuchet MS"/>
                <a:cs typeface="Trebuchet MS"/>
              </a:rPr>
              <a:t>h</a:t>
            </a:r>
            <a:r>
              <a:rPr sz="2000" b="1" spc="-15" dirty="0">
                <a:latin typeface="Trebuchet MS"/>
                <a:cs typeface="Trebuchet MS"/>
              </a:rPr>
              <a:t>o</a:t>
            </a:r>
            <a:r>
              <a:rPr sz="2000" b="1" spc="-114" dirty="0">
                <a:latin typeface="Trebuchet MS"/>
                <a:cs typeface="Trebuchet MS"/>
              </a:rPr>
              <a:t>d</a:t>
            </a:r>
            <a:r>
              <a:rPr sz="2000" b="1" spc="-55" dirty="0">
                <a:latin typeface="Trebuchet MS"/>
                <a:cs typeface="Trebuchet MS"/>
              </a:rPr>
              <a:t>s</a:t>
            </a:r>
            <a:endParaRPr sz="2000">
              <a:latin typeface="Trebuchet MS"/>
              <a:cs typeface="Trebuchet MS"/>
            </a:endParaRPr>
          </a:p>
        </p:txBody>
      </p:sp>
      <p:sp>
        <p:nvSpPr>
          <p:cNvPr id="31" name="object 31"/>
          <p:cNvSpPr/>
          <p:nvPr/>
        </p:nvSpPr>
        <p:spPr>
          <a:xfrm>
            <a:off x="4889945" y="3367151"/>
            <a:ext cx="1793081" cy="590550"/>
          </a:xfrm>
          <a:custGeom>
            <a:avLst/>
            <a:gdLst/>
            <a:ahLst/>
            <a:cxnLst/>
            <a:rect l="l" t="t" r="r" b="b"/>
            <a:pathLst>
              <a:path w="2390775" h="590550">
                <a:moveTo>
                  <a:pt x="0" y="98425"/>
                </a:moveTo>
                <a:lnTo>
                  <a:pt x="7717" y="60061"/>
                </a:lnTo>
                <a:lnTo>
                  <a:pt x="28781" y="28781"/>
                </a:lnTo>
                <a:lnTo>
                  <a:pt x="60061" y="7717"/>
                </a:lnTo>
                <a:lnTo>
                  <a:pt x="98425" y="0"/>
                </a:lnTo>
                <a:lnTo>
                  <a:pt x="2292223" y="0"/>
                </a:lnTo>
                <a:lnTo>
                  <a:pt x="2330606" y="7717"/>
                </a:lnTo>
                <a:lnTo>
                  <a:pt x="2361930" y="28781"/>
                </a:lnTo>
                <a:lnTo>
                  <a:pt x="2383037" y="60061"/>
                </a:lnTo>
                <a:lnTo>
                  <a:pt x="2390775" y="98425"/>
                </a:lnTo>
                <a:lnTo>
                  <a:pt x="2390775" y="491998"/>
                </a:lnTo>
                <a:lnTo>
                  <a:pt x="2383037" y="530381"/>
                </a:lnTo>
                <a:lnTo>
                  <a:pt x="2361930" y="561705"/>
                </a:lnTo>
                <a:lnTo>
                  <a:pt x="2330606" y="582812"/>
                </a:lnTo>
                <a:lnTo>
                  <a:pt x="2292223" y="590550"/>
                </a:lnTo>
                <a:lnTo>
                  <a:pt x="98425" y="590550"/>
                </a:lnTo>
                <a:lnTo>
                  <a:pt x="60061" y="582812"/>
                </a:lnTo>
                <a:lnTo>
                  <a:pt x="28781" y="561705"/>
                </a:lnTo>
                <a:lnTo>
                  <a:pt x="7717" y="530381"/>
                </a:lnTo>
                <a:lnTo>
                  <a:pt x="0" y="491998"/>
                </a:lnTo>
                <a:lnTo>
                  <a:pt x="0" y="98425"/>
                </a:lnTo>
                <a:close/>
              </a:path>
            </a:pathLst>
          </a:custGeom>
          <a:ln w="28575">
            <a:solidFill>
              <a:srgbClr val="FBD4B5"/>
            </a:solidFill>
          </a:ln>
        </p:spPr>
        <p:txBody>
          <a:bodyPr wrap="square" lIns="0" tIns="0" rIns="0" bIns="0" rtlCol="0"/>
          <a:lstStyle/>
          <a:p>
            <a:endParaRPr/>
          </a:p>
        </p:txBody>
      </p:sp>
      <p:sp>
        <p:nvSpPr>
          <p:cNvPr id="32" name="object 32"/>
          <p:cNvSpPr txBox="1"/>
          <p:nvPr/>
        </p:nvSpPr>
        <p:spPr>
          <a:xfrm>
            <a:off x="4857752" y="3357562"/>
            <a:ext cx="1771650" cy="566822"/>
          </a:xfrm>
          <a:prstGeom prst="rect">
            <a:avLst/>
          </a:prstGeom>
        </p:spPr>
        <p:txBody>
          <a:bodyPr vert="horz" wrap="square" lIns="0" tIns="12700" rIns="0" bIns="0" rtlCol="0">
            <a:spAutoFit/>
          </a:bodyPr>
          <a:lstStyle/>
          <a:p>
            <a:pPr marL="109220">
              <a:lnSpc>
                <a:spcPct val="100000"/>
              </a:lnSpc>
              <a:spcBef>
                <a:spcPts val="100"/>
              </a:spcBef>
            </a:pPr>
            <a:r>
              <a:rPr sz="1800" b="1" spc="-120" dirty="0">
                <a:latin typeface="Trebuchet MS"/>
                <a:cs typeface="Trebuchet MS"/>
              </a:rPr>
              <a:t>Sequence </a:t>
            </a:r>
            <a:r>
              <a:rPr sz="1800" b="1" spc="-85" dirty="0">
                <a:latin typeface="Trebuchet MS"/>
                <a:cs typeface="Trebuchet MS"/>
              </a:rPr>
              <a:t>to</a:t>
            </a:r>
            <a:r>
              <a:rPr sz="1800" b="1" spc="-170" dirty="0">
                <a:latin typeface="Trebuchet MS"/>
                <a:cs typeface="Trebuchet MS"/>
              </a:rPr>
              <a:t> </a:t>
            </a:r>
            <a:r>
              <a:rPr sz="1800" b="1" spc="-120" dirty="0">
                <a:latin typeface="Trebuchet MS"/>
                <a:cs typeface="Trebuchet MS"/>
              </a:rPr>
              <a:t>Sequence</a:t>
            </a:r>
            <a:endParaRPr sz="1800">
              <a:latin typeface="Trebuchet MS"/>
              <a:cs typeface="Trebuchet MS"/>
            </a:endParaRPr>
          </a:p>
        </p:txBody>
      </p:sp>
      <p:sp>
        <p:nvSpPr>
          <p:cNvPr id="35" name="object 35"/>
          <p:cNvSpPr/>
          <p:nvPr/>
        </p:nvSpPr>
        <p:spPr>
          <a:xfrm>
            <a:off x="6929454" y="3357562"/>
            <a:ext cx="1857375" cy="619125"/>
          </a:xfrm>
          <a:custGeom>
            <a:avLst/>
            <a:gdLst/>
            <a:ahLst/>
            <a:cxnLst/>
            <a:rect l="l" t="t" r="r" b="b"/>
            <a:pathLst>
              <a:path w="2476500" h="619125">
                <a:moveTo>
                  <a:pt x="0" y="103124"/>
                </a:moveTo>
                <a:lnTo>
                  <a:pt x="8094" y="62954"/>
                </a:lnTo>
                <a:lnTo>
                  <a:pt x="30178" y="30178"/>
                </a:lnTo>
                <a:lnTo>
                  <a:pt x="62954" y="8094"/>
                </a:lnTo>
                <a:lnTo>
                  <a:pt x="103124" y="0"/>
                </a:lnTo>
                <a:lnTo>
                  <a:pt x="2373249" y="0"/>
                </a:lnTo>
                <a:lnTo>
                  <a:pt x="2413438" y="8094"/>
                </a:lnTo>
                <a:lnTo>
                  <a:pt x="2446258" y="30178"/>
                </a:lnTo>
                <a:lnTo>
                  <a:pt x="2468385" y="62954"/>
                </a:lnTo>
                <a:lnTo>
                  <a:pt x="2476500" y="103124"/>
                </a:lnTo>
                <a:lnTo>
                  <a:pt x="2476500" y="515874"/>
                </a:lnTo>
                <a:lnTo>
                  <a:pt x="2468385" y="556043"/>
                </a:lnTo>
                <a:lnTo>
                  <a:pt x="2446258" y="588819"/>
                </a:lnTo>
                <a:lnTo>
                  <a:pt x="2413438" y="610903"/>
                </a:lnTo>
                <a:lnTo>
                  <a:pt x="2373249" y="618998"/>
                </a:lnTo>
                <a:lnTo>
                  <a:pt x="103124" y="618998"/>
                </a:lnTo>
                <a:lnTo>
                  <a:pt x="62954" y="610903"/>
                </a:lnTo>
                <a:lnTo>
                  <a:pt x="30178" y="588819"/>
                </a:lnTo>
                <a:lnTo>
                  <a:pt x="8094" y="556043"/>
                </a:lnTo>
                <a:lnTo>
                  <a:pt x="0" y="515874"/>
                </a:lnTo>
                <a:lnTo>
                  <a:pt x="0" y="103124"/>
                </a:lnTo>
                <a:close/>
              </a:path>
            </a:pathLst>
          </a:custGeom>
          <a:ln w="28575">
            <a:solidFill>
              <a:srgbClr val="FBD4B5"/>
            </a:solidFill>
          </a:ln>
        </p:spPr>
        <p:txBody>
          <a:bodyPr wrap="square" lIns="0" tIns="0" rIns="0" bIns="0" rtlCol="0"/>
          <a:lstStyle/>
          <a:p>
            <a:endParaRPr/>
          </a:p>
        </p:txBody>
      </p:sp>
      <p:sp>
        <p:nvSpPr>
          <p:cNvPr id="36" name="object 36"/>
          <p:cNvSpPr txBox="1"/>
          <p:nvPr/>
        </p:nvSpPr>
        <p:spPr>
          <a:xfrm>
            <a:off x="6929454" y="3357562"/>
            <a:ext cx="1955499" cy="566822"/>
          </a:xfrm>
          <a:prstGeom prst="rect">
            <a:avLst/>
          </a:prstGeom>
        </p:spPr>
        <p:txBody>
          <a:bodyPr vert="horz" wrap="square" lIns="0" tIns="12700" rIns="0" bIns="0" rtlCol="0">
            <a:spAutoFit/>
          </a:bodyPr>
          <a:lstStyle/>
          <a:p>
            <a:pPr marL="12700">
              <a:lnSpc>
                <a:spcPct val="100000"/>
              </a:lnSpc>
              <a:spcBef>
                <a:spcPts val="100"/>
              </a:spcBef>
            </a:pPr>
            <a:r>
              <a:rPr sz="1800" b="1" spc="-100" dirty="0">
                <a:latin typeface="Trebuchet MS"/>
                <a:cs typeface="Trebuchet MS"/>
              </a:rPr>
              <a:t>Pointer</a:t>
            </a:r>
            <a:r>
              <a:rPr sz="1800" b="1" spc="-245" dirty="0">
                <a:latin typeface="Trebuchet MS"/>
                <a:cs typeface="Trebuchet MS"/>
              </a:rPr>
              <a:t> </a:t>
            </a:r>
            <a:r>
              <a:rPr sz="1800" b="1" spc="-105" dirty="0">
                <a:latin typeface="Trebuchet MS"/>
                <a:cs typeface="Trebuchet MS"/>
              </a:rPr>
              <a:t>Generation</a:t>
            </a:r>
            <a:endParaRPr sz="1800">
              <a:latin typeface="Trebuchet MS"/>
              <a:cs typeface="Trebuchet MS"/>
            </a:endParaRPr>
          </a:p>
          <a:p>
            <a:pPr marL="12700">
              <a:lnSpc>
                <a:spcPct val="100000"/>
              </a:lnSpc>
              <a:spcBef>
                <a:spcPts val="20"/>
              </a:spcBef>
            </a:pPr>
            <a:r>
              <a:rPr sz="1800" b="1" spc="-85" dirty="0">
                <a:latin typeface="Trebuchet MS"/>
                <a:cs typeface="Trebuchet MS"/>
              </a:rPr>
              <a:t>Network</a:t>
            </a:r>
            <a:endParaRPr sz="1800">
              <a:latin typeface="Trebuchet MS"/>
              <a:cs typeface="Trebuchet MS"/>
            </a:endParaRPr>
          </a:p>
        </p:txBody>
      </p:sp>
      <p:sp>
        <p:nvSpPr>
          <p:cNvPr id="37" name="object 37"/>
          <p:cNvSpPr/>
          <p:nvPr/>
        </p:nvSpPr>
        <p:spPr>
          <a:xfrm>
            <a:off x="4354068" y="1728724"/>
            <a:ext cx="57626" cy="4552315"/>
          </a:xfrm>
          <a:custGeom>
            <a:avLst/>
            <a:gdLst/>
            <a:ahLst/>
            <a:cxnLst/>
            <a:rect l="l" t="t" r="r" b="b"/>
            <a:pathLst>
              <a:path w="76835" h="4552315">
                <a:moveTo>
                  <a:pt x="33400" y="71500"/>
                </a:moveTo>
                <a:lnTo>
                  <a:pt x="33400" y="76326"/>
                </a:lnTo>
                <a:lnTo>
                  <a:pt x="42925" y="76326"/>
                </a:lnTo>
                <a:lnTo>
                  <a:pt x="38100" y="76200"/>
                </a:lnTo>
                <a:lnTo>
                  <a:pt x="33400" y="71500"/>
                </a:lnTo>
                <a:close/>
              </a:path>
              <a:path w="76835" h="4552315">
                <a:moveTo>
                  <a:pt x="42925" y="38100"/>
                </a:moveTo>
                <a:lnTo>
                  <a:pt x="33400" y="38100"/>
                </a:lnTo>
                <a:lnTo>
                  <a:pt x="33400" y="71500"/>
                </a:lnTo>
                <a:lnTo>
                  <a:pt x="38100" y="76200"/>
                </a:lnTo>
                <a:lnTo>
                  <a:pt x="42799" y="71500"/>
                </a:lnTo>
                <a:lnTo>
                  <a:pt x="42925" y="38100"/>
                </a:lnTo>
                <a:close/>
              </a:path>
              <a:path w="76835" h="4552315">
                <a:moveTo>
                  <a:pt x="42925" y="71374"/>
                </a:moveTo>
                <a:lnTo>
                  <a:pt x="38100" y="76200"/>
                </a:lnTo>
                <a:lnTo>
                  <a:pt x="42925" y="76200"/>
                </a:lnTo>
                <a:lnTo>
                  <a:pt x="42925" y="71374"/>
                </a:lnTo>
                <a:close/>
              </a:path>
              <a:path w="76835" h="4552315">
                <a:moveTo>
                  <a:pt x="38100" y="0"/>
                </a:moveTo>
                <a:lnTo>
                  <a:pt x="0" y="38100"/>
                </a:lnTo>
                <a:lnTo>
                  <a:pt x="33400" y="71500"/>
                </a:lnTo>
                <a:lnTo>
                  <a:pt x="33400" y="38100"/>
                </a:lnTo>
                <a:lnTo>
                  <a:pt x="76200" y="38100"/>
                </a:lnTo>
                <a:lnTo>
                  <a:pt x="38100" y="0"/>
                </a:lnTo>
                <a:close/>
              </a:path>
              <a:path w="76835" h="4552315">
                <a:moveTo>
                  <a:pt x="76200" y="38100"/>
                </a:moveTo>
                <a:lnTo>
                  <a:pt x="42925" y="38100"/>
                </a:lnTo>
                <a:lnTo>
                  <a:pt x="42925" y="71374"/>
                </a:lnTo>
                <a:lnTo>
                  <a:pt x="76200" y="38100"/>
                </a:lnTo>
                <a:close/>
              </a:path>
              <a:path w="76835" h="4552315">
                <a:moveTo>
                  <a:pt x="42925" y="104901"/>
                </a:moveTo>
                <a:lnTo>
                  <a:pt x="33400" y="104901"/>
                </a:lnTo>
                <a:lnTo>
                  <a:pt x="33400" y="143001"/>
                </a:lnTo>
                <a:lnTo>
                  <a:pt x="42925" y="143001"/>
                </a:lnTo>
                <a:lnTo>
                  <a:pt x="42925" y="104901"/>
                </a:lnTo>
                <a:close/>
              </a:path>
              <a:path w="76835" h="4552315">
                <a:moveTo>
                  <a:pt x="42925" y="171703"/>
                </a:moveTo>
                <a:lnTo>
                  <a:pt x="33400" y="171703"/>
                </a:lnTo>
                <a:lnTo>
                  <a:pt x="33400" y="209803"/>
                </a:lnTo>
                <a:lnTo>
                  <a:pt x="42925" y="209803"/>
                </a:lnTo>
                <a:lnTo>
                  <a:pt x="42925" y="171703"/>
                </a:lnTo>
                <a:close/>
              </a:path>
              <a:path w="76835" h="4552315">
                <a:moveTo>
                  <a:pt x="42925" y="238378"/>
                </a:moveTo>
                <a:lnTo>
                  <a:pt x="33400" y="238378"/>
                </a:lnTo>
                <a:lnTo>
                  <a:pt x="33400" y="276478"/>
                </a:lnTo>
                <a:lnTo>
                  <a:pt x="42925" y="276478"/>
                </a:lnTo>
                <a:lnTo>
                  <a:pt x="42925" y="238378"/>
                </a:lnTo>
                <a:close/>
              </a:path>
              <a:path w="76835" h="4552315">
                <a:moveTo>
                  <a:pt x="42925" y="305180"/>
                </a:moveTo>
                <a:lnTo>
                  <a:pt x="33400" y="305180"/>
                </a:lnTo>
                <a:lnTo>
                  <a:pt x="33400" y="343280"/>
                </a:lnTo>
                <a:lnTo>
                  <a:pt x="42925" y="343280"/>
                </a:lnTo>
                <a:lnTo>
                  <a:pt x="42925" y="305180"/>
                </a:lnTo>
                <a:close/>
              </a:path>
              <a:path w="76835" h="4552315">
                <a:moveTo>
                  <a:pt x="42925" y="371855"/>
                </a:moveTo>
                <a:lnTo>
                  <a:pt x="33400" y="371855"/>
                </a:lnTo>
                <a:lnTo>
                  <a:pt x="33400" y="409955"/>
                </a:lnTo>
                <a:lnTo>
                  <a:pt x="42925" y="409955"/>
                </a:lnTo>
                <a:lnTo>
                  <a:pt x="42925" y="371855"/>
                </a:lnTo>
                <a:close/>
              </a:path>
              <a:path w="76835" h="4552315">
                <a:moveTo>
                  <a:pt x="42925" y="438658"/>
                </a:moveTo>
                <a:lnTo>
                  <a:pt x="33400" y="438658"/>
                </a:lnTo>
                <a:lnTo>
                  <a:pt x="33400" y="476758"/>
                </a:lnTo>
                <a:lnTo>
                  <a:pt x="42925" y="476758"/>
                </a:lnTo>
                <a:lnTo>
                  <a:pt x="42925" y="438658"/>
                </a:lnTo>
                <a:close/>
              </a:path>
              <a:path w="76835" h="4552315">
                <a:moveTo>
                  <a:pt x="42925" y="505333"/>
                </a:moveTo>
                <a:lnTo>
                  <a:pt x="33400" y="505333"/>
                </a:lnTo>
                <a:lnTo>
                  <a:pt x="33400" y="543433"/>
                </a:lnTo>
                <a:lnTo>
                  <a:pt x="42925" y="543433"/>
                </a:lnTo>
                <a:lnTo>
                  <a:pt x="42925" y="505333"/>
                </a:lnTo>
                <a:close/>
              </a:path>
              <a:path w="76835" h="4552315">
                <a:moveTo>
                  <a:pt x="42925" y="572135"/>
                </a:moveTo>
                <a:lnTo>
                  <a:pt x="33400" y="572135"/>
                </a:lnTo>
                <a:lnTo>
                  <a:pt x="33400" y="610235"/>
                </a:lnTo>
                <a:lnTo>
                  <a:pt x="42925" y="610235"/>
                </a:lnTo>
                <a:lnTo>
                  <a:pt x="42925" y="572135"/>
                </a:lnTo>
                <a:close/>
              </a:path>
              <a:path w="76835" h="4552315">
                <a:moveTo>
                  <a:pt x="42925" y="638810"/>
                </a:moveTo>
                <a:lnTo>
                  <a:pt x="33400" y="638810"/>
                </a:lnTo>
                <a:lnTo>
                  <a:pt x="33400" y="677037"/>
                </a:lnTo>
                <a:lnTo>
                  <a:pt x="42925" y="677037"/>
                </a:lnTo>
                <a:lnTo>
                  <a:pt x="42925" y="638810"/>
                </a:lnTo>
                <a:close/>
              </a:path>
              <a:path w="76835" h="4552315">
                <a:moveTo>
                  <a:pt x="42925" y="705612"/>
                </a:moveTo>
                <a:lnTo>
                  <a:pt x="33400" y="705612"/>
                </a:lnTo>
                <a:lnTo>
                  <a:pt x="33400" y="743712"/>
                </a:lnTo>
                <a:lnTo>
                  <a:pt x="42925" y="743712"/>
                </a:lnTo>
                <a:lnTo>
                  <a:pt x="42925" y="705612"/>
                </a:lnTo>
                <a:close/>
              </a:path>
              <a:path w="76835" h="4552315">
                <a:moveTo>
                  <a:pt x="42925" y="772287"/>
                </a:moveTo>
                <a:lnTo>
                  <a:pt x="33400" y="772287"/>
                </a:lnTo>
                <a:lnTo>
                  <a:pt x="33400" y="810513"/>
                </a:lnTo>
                <a:lnTo>
                  <a:pt x="42925" y="810513"/>
                </a:lnTo>
                <a:lnTo>
                  <a:pt x="42925" y="772287"/>
                </a:lnTo>
                <a:close/>
              </a:path>
              <a:path w="76835" h="4552315">
                <a:moveTo>
                  <a:pt x="42925" y="839088"/>
                </a:moveTo>
                <a:lnTo>
                  <a:pt x="33400" y="839088"/>
                </a:lnTo>
                <a:lnTo>
                  <a:pt x="33400" y="877188"/>
                </a:lnTo>
                <a:lnTo>
                  <a:pt x="42925" y="877188"/>
                </a:lnTo>
                <a:lnTo>
                  <a:pt x="42925" y="839088"/>
                </a:lnTo>
                <a:close/>
              </a:path>
              <a:path w="76835" h="4552315">
                <a:moveTo>
                  <a:pt x="42925" y="905763"/>
                </a:moveTo>
                <a:lnTo>
                  <a:pt x="33400" y="905763"/>
                </a:lnTo>
                <a:lnTo>
                  <a:pt x="33400" y="943990"/>
                </a:lnTo>
                <a:lnTo>
                  <a:pt x="42925" y="943990"/>
                </a:lnTo>
                <a:lnTo>
                  <a:pt x="42925" y="905763"/>
                </a:lnTo>
                <a:close/>
              </a:path>
              <a:path w="76835" h="4552315">
                <a:moveTo>
                  <a:pt x="42925" y="972565"/>
                </a:moveTo>
                <a:lnTo>
                  <a:pt x="33400" y="972565"/>
                </a:lnTo>
                <a:lnTo>
                  <a:pt x="33400" y="1010665"/>
                </a:lnTo>
                <a:lnTo>
                  <a:pt x="42925" y="1010665"/>
                </a:lnTo>
                <a:lnTo>
                  <a:pt x="42925" y="972565"/>
                </a:lnTo>
                <a:close/>
              </a:path>
              <a:path w="76835" h="4552315">
                <a:moveTo>
                  <a:pt x="42925" y="1039240"/>
                </a:moveTo>
                <a:lnTo>
                  <a:pt x="33400" y="1039240"/>
                </a:lnTo>
                <a:lnTo>
                  <a:pt x="33400" y="1077467"/>
                </a:lnTo>
                <a:lnTo>
                  <a:pt x="42925" y="1077467"/>
                </a:lnTo>
                <a:lnTo>
                  <a:pt x="42925" y="1039240"/>
                </a:lnTo>
                <a:close/>
              </a:path>
              <a:path w="76835" h="4552315">
                <a:moveTo>
                  <a:pt x="42925" y="1106042"/>
                </a:moveTo>
                <a:lnTo>
                  <a:pt x="33400" y="1106042"/>
                </a:lnTo>
                <a:lnTo>
                  <a:pt x="33400" y="1144142"/>
                </a:lnTo>
                <a:lnTo>
                  <a:pt x="42925" y="1144142"/>
                </a:lnTo>
                <a:lnTo>
                  <a:pt x="42925" y="1106042"/>
                </a:lnTo>
                <a:close/>
              </a:path>
              <a:path w="76835" h="4552315">
                <a:moveTo>
                  <a:pt x="42925" y="1172717"/>
                </a:moveTo>
                <a:lnTo>
                  <a:pt x="33400" y="1172717"/>
                </a:lnTo>
                <a:lnTo>
                  <a:pt x="33400" y="1210945"/>
                </a:lnTo>
                <a:lnTo>
                  <a:pt x="42925" y="1210945"/>
                </a:lnTo>
                <a:lnTo>
                  <a:pt x="42925" y="1172717"/>
                </a:lnTo>
                <a:close/>
              </a:path>
              <a:path w="76835" h="4552315">
                <a:moveTo>
                  <a:pt x="42925" y="1239520"/>
                </a:moveTo>
                <a:lnTo>
                  <a:pt x="33400" y="1239520"/>
                </a:lnTo>
                <a:lnTo>
                  <a:pt x="33400" y="1277620"/>
                </a:lnTo>
                <a:lnTo>
                  <a:pt x="42925" y="1277620"/>
                </a:lnTo>
                <a:lnTo>
                  <a:pt x="42925" y="1239520"/>
                </a:lnTo>
                <a:close/>
              </a:path>
              <a:path w="76835" h="4552315">
                <a:moveTo>
                  <a:pt x="42925" y="1306195"/>
                </a:moveTo>
                <a:lnTo>
                  <a:pt x="33400" y="1306195"/>
                </a:lnTo>
                <a:lnTo>
                  <a:pt x="33400" y="1344422"/>
                </a:lnTo>
                <a:lnTo>
                  <a:pt x="42925" y="1344422"/>
                </a:lnTo>
                <a:lnTo>
                  <a:pt x="42925" y="1306195"/>
                </a:lnTo>
                <a:close/>
              </a:path>
              <a:path w="76835" h="4552315">
                <a:moveTo>
                  <a:pt x="42925" y="1372997"/>
                </a:moveTo>
                <a:lnTo>
                  <a:pt x="33400" y="1372997"/>
                </a:lnTo>
                <a:lnTo>
                  <a:pt x="33400" y="1411097"/>
                </a:lnTo>
                <a:lnTo>
                  <a:pt x="42925" y="1411097"/>
                </a:lnTo>
                <a:lnTo>
                  <a:pt x="42925" y="1372997"/>
                </a:lnTo>
                <a:close/>
              </a:path>
              <a:path w="76835" h="4552315">
                <a:moveTo>
                  <a:pt x="42925" y="1439799"/>
                </a:moveTo>
                <a:lnTo>
                  <a:pt x="33400" y="1439799"/>
                </a:lnTo>
                <a:lnTo>
                  <a:pt x="33400" y="1477899"/>
                </a:lnTo>
                <a:lnTo>
                  <a:pt x="42925" y="1477899"/>
                </a:lnTo>
                <a:lnTo>
                  <a:pt x="42925" y="1439799"/>
                </a:lnTo>
                <a:close/>
              </a:path>
              <a:path w="76835" h="4552315">
                <a:moveTo>
                  <a:pt x="42925" y="1506474"/>
                </a:moveTo>
                <a:lnTo>
                  <a:pt x="33400" y="1506474"/>
                </a:lnTo>
                <a:lnTo>
                  <a:pt x="33400" y="1544574"/>
                </a:lnTo>
                <a:lnTo>
                  <a:pt x="42925" y="1544574"/>
                </a:lnTo>
                <a:lnTo>
                  <a:pt x="42925" y="1506474"/>
                </a:lnTo>
                <a:close/>
              </a:path>
              <a:path w="76835" h="4552315">
                <a:moveTo>
                  <a:pt x="42925" y="1573276"/>
                </a:moveTo>
                <a:lnTo>
                  <a:pt x="33400" y="1573276"/>
                </a:lnTo>
                <a:lnTo>
                  <a:pt x="33400" y="1611376"/>
                </a:lnTo>
                <a:lnTo>
                  <a:pt x="42925" y="1611376"/>
                </a:lnTo>
                <a:lnTo>
                  <a:pt x="42925" y="1573276"/>
                </a:lnTo>
                <a:close/>
              </a:path>
              <a:path w="76835" h="4552315">
                <a:moveTo>
                  <a:pt x="42925" y="1639951"/>
                </a:moveTo>
                <a:lnTo>
                  <a:pt x="33400" y="1639951"/>
                </a:lnTo>
                <a:lnTo>
                  <a:pt x="33400" y="1678051"/>
                </a:lnTo>
                <a:lnTo>
                  <a:pt x="42925" y="1678051"/>
                </a:lnTo>
                <a:lnTo>
                  <a:pt x="42925" y="1639951"/>
                </a:lnTo>
                <a:close/>
              </a:path>
              <a:path w="76835" h="4552315">
                <a:moveTo>
                  <a:pt x="42925" y="1706752"/>
                </a:moveTo>
                <a:lnTo>
                  <a:pt x="33400" y="1706752"/>
                </a:lnTo>
                <a:lnTo>
                  <a:pt x="33400" y="1744852"/>
                </a:lnTo>
                <a:lnTo>
                  <a:pt x="42925" y="1744852"/>
                </a:lnTo>
                <a:lnTo>
                  <a:pt x="42925" y="1706752"/>
                </a:lnTo>
                <a:close/>
              </a:path>
              <a:path w="76835" h="4552315">
                <a:moveTo>
                  <a:pt x="42925" y="1773427"/>
                </a:moveTo>
                <a:lnTo>
                  <a:pt x="33400" y="1773427"/>
                </a:lnTo>
                <a:lnTo>
                  <a:pt x="33400" y="1811527"/>
                </a:lnTo>
                <a:lnTo>
                  <a:pt x="42925" y="1811527"/>
                </a:lnTo>
                <a:lnTo>
                  <a:pt x="42925" y="1773427"/>
                </a:lnTo>
                <a:close/>
              </a:path>
              <a:path w="76835" h="4552315">
                <a:moveTo>
                  <a:pt x="42925" y="1840229"/>
                </a:moveTo>
                <a:lnTo>
                  <a:pt x="33400" y="1840229"/>
                </a:lnTo>
                <a:lnTo>
                  <a:pt x="33400" y="1878330"/>
                </a:lnTo>
                <a:lnTo>
                  <a:pt x="42925" y="1878330"/>
                </a:lnTo>
                <a:lnTo>
                  <a:pt x="42925" y="1840229"/>
                </a:lnTo>
                <a:close/>
              </a:path>
              <a:path w="76835" h="4552315">
                <a:moveTo>
                  <a:pt x="42925" y="1906905"/>
                </a:moveTo>
                <a:lnTo>
                  <a:pt x="33400" y="1906905"/>
                </a:lnTo>
                <a:lnTo>
                  <a:pt x="33400" y="1945132"/>
                </a:lnTo>
                <a:lnTo>
                  <a:pt x="42925" y="1945132"/>
                </a:lnTo>
                <a:lnTo>
                  <a:pt x="42925" y="1906905"/>
                </a:lnTo>
                <a:close/>
              </a:path>
              <a:path w="76835" h="4552315">
                <a:moveTo>
                  <a:pt x="42925" y="1973707"/>
                </a:moveTo>
                <a:lnTo>
                  <a:pt x="33400" y="1973707"/>
                </a:lnTo>
                <a:lnTo>
                  <a:pt x="33400" y="2011807"/>
                </a:lnTo>
                <a:lnTo>
                  <a:pt x="42925" y="2011807"/>
                </a:lnTo>
                <a:lnTo>
                  <a:pt x="42925" y="1973707"/>
                </a:lnTo>
                <a:close/>
              </a:path>
              <a:path w="76835" h="4552315">
                <a:moveTo>
                  <a:pt x="42925" y="2040382"/>
                </a:moveTo>
                <a:lnTo>
                  <a:pt x="33400" y="2040382"/>
                </a:lnTo>
                <a:lnTo>
                  <a:pt x="33400" y="2078608"/>
                </a:lnTo>
                <a:lnTo>
                  <a:pt x="42925" y="2078608"/>
                </a:lnTo>
                <a:lnTo>
                  <a:pt x="42925" y="2040382"/>
                </a:lnTo>
                <a:close/>
              </a:path>
              <a:path w="76835" h="4552315">
                <a:moveTo>
                  <a:pt x="42925" y="2107184"/>
                </a:moveTo>
                <a:lnTo>
                  <a:pt x="33400" y="2107184"/>
                </a:lnTo>
                <a:lnTo>
                  <a:pt x="33400" y="2145284"/>
                </a:lnTo>
                <a:lnTo>
                  <a:pt x="42925" y="2145284"/>
                </a:lnTo>
                <a:lnTo>
                  <a:pt x="42925" y="2107184"/>
                </a:lnTo>
                <a:close/>
              </a:path>
              <a:path w="76835" h="4552315">
                <a:moveTo>
                  <a:pt x="42925" y="2173859"/>
                </a:moveTo>
                <a:lnTo>
                  <a:pt x="33400" y="2173859"/>
                </a:lnTo>
                <a:lnTo>
                  <a:pt x="33400" y="2212086"/>
                </a:lnTo>
                <a:lnTo>
                  <a:pt x="42925" y="2212086"/>
                </a:lnTo>
                <a:lnTo>
                  <a:pt x="42925" y="2173859"/>
                </a:lnTo>
                <a:close/>
              </a:path>
              <a:path w="76835" h="4552315">
                <a:moveTo>
                  <a:pt x="42925" y="2240661"/>
                </a:moveTo>
                <a:lnTo>
                  <a:pt x="33400" y="2240661"/>
                </a:lnTo>
                <a:lnTo>
                  <a:pt x="33400" y="2278761"/>
                </a:lnTo>
                <a:lnTo>
                  <a:pt x="42925" y="2278761"/>
                </a:lnTo>
                <a:lnTo>
                  <a:pt x="42925" y="2240661"/>
                </a:lnTo>
                <a:close/>
              </a:path>
              <a:path w="76835" h="4552315">
                <a:moveTo>
                  <a:pt x="42925" y="2307336"/>
                </a:moveTo>
                <a:lnTo>
                  <a:pt x="33400" y="2307336"/>
                </a:lnTo>
                <a:lnTo>
                  <a:pt x="33400" y="2345563"/>
                </a:lnTo>
                <a:lnTo>
                  <a:pt x="42925" y="2345563"/>
                </a:lnTo>
                <a:lnTo>
                  <a:pt x="42925" y="2307336"/>
                </a:lnTo>
                <a:close/>
              </a:path>
              <a:path w="76835" h="4552315">
                <a:moveTo>
                  <a:pt x="42925" y="2374138"/>
                </a:moveTo>
                <a:lnTo>
                  <a:pt x="33400" y="2374138"/>
                </a:lnTo>
                <a:lnTo>
                  <a:pt x="33400" y="2412238"/>
                </a:lnTo>
                <a:lnTo>
                  <a:pt x="42925" y="2412238"/>
                </a:lnTo>
                <a:lnTo>
                  <a:pt x="42925" y="2374138"/>
                </a:lnTo>
                <a:close/>
              </a:path>
              <a:path w="76835" h="4552315">
                <a:moveTo>
                  <a:pt x="42925" y="2440813"/>
                </a:moveTo>
                <a:lnTo>
                  <a:pt x="33400" y="2440813"/>
                </a:lnTo>
                <a:lnTo>
                  <a:pt x="33400" y="2479040"/>
                </a:lnTo>
                <a:lnTo>
                  <a:pt x="42925" y="2479040"/>
                </a:lnTo>
                <a:lnTo>
                  <a:pt x="42925" y="2440813"/>
                </a:lnTo>
                <a:close/>
              </a:path>
              <a:path w="76835" h="4552315">
                <a:moveTo>
                  <a:pt x="42925" y="2507615"/>
                </a:moveTo>
                <a:lnTo>
                  <a:pt x="33400" y="2507615"/>
                </a:lnTo>
                <a:lnTo>
                  <a:pt x="33400" y="2545715"/>
                </a:lnTo>
                <a:lnTo>
                  <a:pt x="42925" y="2545715"/>
                </a:lnTo>
                <a:lnTo>
                  <a:pt x="42925" y="2507615"/>
                </a:lnTo>
                <a:close/>
              </a:path>
              <a:path w="76835" h="4552315">
                <a:moveTo>
                  <a:pt x="42925" y="2574290"/>
                </a:moveTo>
                <a:lnTo>
                  <a:pt x="33400" y="2574290"/>
                </a:lnTo>
                <a:lnTo>
                  <a:pt x="33400" y="2612517"/>
                </a:lnTo>
                <a:lnTo>
                  <a:pt x="42925" y="2612517"/>
                </a:lnTo>
                <a:lnTo>
                  <a:pt x="42925" y="2574290"/>
                </a:lnTo>
                <a:close/>
              </a:path>
              <a:path w="76835" h="4552315">
                <a:moveTo>
                  <a:pt x="42925" y="2641092"/>
                </a:moveTo>
                <a:lnTo>
                  <a:pt x="33400" y="2641092"/>
                </a:lnTo>
                <a:lnTo>
                  <a:pt x="33400" y="2679192"/>
                </a:lnTo>
                <a:lnTo>
                  <a:pt x="42925" y="2679192"/>
                </a:lnTo>
                <a:lnTo>
                  <a:pt x="42925" y="2641092"/>
                </a:lnTo>
                <a:close/>
              </a:path>
              <a:path w="76835" h="4552315">
                <a:moveTo>
                  <a:pt x="42925" y="2707894"/>
                </a:moveTo>
                <a:lnTo>
                  <a:pt x="33400" y="2707894"/>
                </a:lnTo>
                <a:lnTo>
                  <a:pt x="33400" y="2745994"/>
                </a:lnTo>
                <a:lnTo>
                  <a:pt x="42925" y="2745994"/>
                </a:lnTo>
                <a:lnTo>
                  <a:pt x="42925" y="2707894"/>
                </a:lnTo>
                <a:close/>
              </a:path>
              <a:path w="76835" h="4552315">
                <a:moveTo>
                  <a:pt x="42925" y="2774569"/>
                </a:moveTo>
                <a:lnTo>
                  <a:pt x="33400" y="2774569"/>
                </a:lnTo>
                <a:lnTo>
                  <a:pt x="33400" y="2812669"/>
                </a:lnTo>
                <a:lnTo>
                  <a:pt x="42925" y="2812669"/>
                </a:lnTo>
                <a:lnTo>
                  <a:pt x="42925" y="2774569"/>
                </a:lnTo>
                <a:close/>
              </a:path>
              <a:path w="76835" h="4552315">
                <a:moveTo>
                  <a:pt x="42925" y="2841371"/>
                </a:moveTo>
                <a:lnTo>
                  <a:pt x="33400" y="2841371"/>
                </a:lnTo>
                <a:lnTo>
                  <a:pt x="33400" y="2879471"/>
                </a:lnTo>
                <a:lnTo>
                  <a:pt x="42925" y="2879471"/>
                </a:lnTo>
                <a:lnTo>
                  <a:pt x="42925" y="2841371"/>
                </a:lnTo>
                <a:close/>
              </a:path>
              <a:path w="76835" h="4552315">
                <a:moveTo>
                  <a:pt x="42925" y="2908046"/>
                </a:moveTo>
                <a:lnTo>
                  <a:pt x="33400" y="2908046"/>
                </a:lnTo>
                <a:lnTo>
                  <a:pt x="33400" y="2946146"/>
                </a:lnTo>
                <a:lnTo>
                  <a:pt x="42925" y="2946146"/>
                </a:lnTo>
                <a:lnTo>
                  <a:pt x="42925" y="2908046"/>
                </a:lnTo>
                <a:close/>
              </a:path>
              <a:path w="76835" h="4552315">
                <a:moveTo>
                  <a:pt x="42925" y="2974848"/>
                </a:moveTo>
                <a:lnTo>
                  <a:pt x="33400" y="2974848"/>
                </a:lnTo>
                <a:lnTo>
                  <a:pt x="33400" y="3012948"/>
                </a:lnTo>
                <a:lnTo>
                  <a:pt x="42925" y="3012948"/>
                </a:lnTo>
                <a:lnTo>
                  <a:pt x="42925" y="2974848"/>
                </a:lnTo>
                <a:close/>
              </a:path>
              <a:path w="76835" h="4552315">
                <a:moveTo>
                  <a:pt x="42925" y="3041523"/>
                </a:moveTo>
                <a:lnTo>
                  <a:pt x="33400" y="3041523"/>
                </a:lnTo>
                <a:lnTo>
                  <a:pt x="33400" y="3079623"/>
                </a:lnTo>
                <a:lnTo>
                  <a:pt x="42925" y="3079623"/>
                </a:lnTo>
                <a:lnTo>
                  <a:pt x="42925" y="3041523"/>
                </a:lnTo>
                <a:close/>
              </a:path>
              <a:path w="76835" h="4552315">
                <a:moveTo>
                  <a:pt x="42925" y="3108325"/>
                </a:moveTo>
                <a:lnTo>
                  <a:pt x="33400" y="3108325"/>
                </a:lnTo>
                <a:lnTo>
                  <a:pt x="33400" y="3146425"/>
                </a:lnTo>
                <a:lnTo>
                  <a:pt x="42925" y="3146425"/>
                </a:lnTo>
                <a:lnTo>
                  <a:pt x="42925" y="3108325"/>
                </a:lnTo>
                <a:close/>
              </a:path>
              <a:path w="76835" h="4552315">
                <a:moveTo>
                  <a:pt x="42925" y="3175000"/>
                </a:moveTo>
                <a:lnTo>
                  <a:pt x="33400" y="3175000"/>
                </a:lnTo>
                <a:lnTo>
                  <a:pt x="33400" y="3213227"/>
                </a:lnTo>
                <a:lnTo>
                  <a:pt x="42925" y="3213227"/>
                </a:lnTo>
                <a:lnTo>
                  <a:pt x="42925" y="3175000"/>
                </a:lnTo>
                <a:close/>
              </a:path>
              <a:path w="76835" h="4552315">
                <a:moveTo>
                  <a:pt x="42925" y="3241802"/>
                </a:moveTo>
                <a:lnTo>
                  <a:pt x="33400" y="3241802"/>
                </a:lnTo>
                <a:lnTo>
                  <a:pt x="33400" y="3279902"/>
                </a:lnTo>
                <a:lnTo>
                  <a:pt x="42925" y="3279902"/>
                </a:lnTo>
                <a:lnTo>
                  <a:pt x="42925" y="3241802"/>
                </a:lnTo>
                <a:close/>
              </a:path>
              <a:path w="76835" h="4552315">
                <a:moveTo>
                  <a:pt x="42925" y="3308477"/>
                </a:moveTo>
                <a:lnTo>
                  <a:pt x="33400" y="3308477"/>
                </a:lnTo>
                <a:lnTo>
                  <a:pt x="33400" y="3346704"/>
                </a:lnTo>
                <a:lnTo>
                  <a:pt x="42925" y="3346704"/>
                </a:lnTo>
                <a:lnTo>
                  <a:pt x="42925" y="3308477"/>
                </a:lnTo>
                <a:close/>
              </a:path>
              <a:path w="76835" h="4552315">
                <a:moveTo>
                  <a:pt x="42925" y="3375279"/>
                </a:moveTo>
                <a:lnTo>
                  <a:pt x="33400" y="3375279"/>
                </a:lnTo>
                <a:lnTo>
                  <a:pt x="33400" y="3413379"/>
                </a:lnTo>
                <a:lnTo>
                  <a:pt x="42925" y="3413379"/>
                </a:lnTo>
                <a:lnTo>
                  <a:pt x="42925" y="3375279"/>
                </a:lnTo>
                <a:close/>
              </a:path>
              <a:path w="76835" h="4552315">
                <a:moveTo>
                  <a:pt x="42925" y="3441954"/>
                </a:moveTo>
                <a:lnTo>
                  <a:pt x="33400" y="3441954"/>
                </a:lnTo>
                <a:lnTo>
                  <a:pt x="33400" y="3480180"/>
                </a:lnTo>
                <a:lnTo>
                  <a:pt x="42925" y="3480180"/>
                </a:lnTo>
                <a:lnTo>
                  <a:pt x="42925" y="3441954"/>
                </a:lnTo>
                <a:close/>
              </a:path>
              <a:path w="76835" h="4552315">
                <a:moveTo>
                  <a:pt x="42925" y="3508755"/>
                </a:moveTo>
                <a:lnTo>
                  <a:pt x="33400" y="3508755"/>
                </a:lnTo>
                <a:lnTo>
                  <a:pt x="33400" y="3546855"/>
                </a:lnTo>
                <a:lnTo>
                  <a:pt x="42925" y="3546855"/>
                </a:lnTo>
                <a:lnTo>
                  <a:pt x="42925" y="3508755"/>
                </a:lnTo>
                <a:close/>
              </a:path>
              <a:path w="76835" h="4552315">
                <a:moveTo>
                  <a:pt x="42925" y="3575430"/>
                </a:moveTo>
                <a:lnTo>
                  <a:pt x="33400" y="3575430"/>
                </a:lnTo>
                <a:lnTo>
                  <a:pt x="33400" y="3613657"/>
                </a:lnTo>
                <a:lnTo>
                  <a:pt x="42925" y="3613657"/>
                </a:lnTo>
                <a:lnTo>
                  <a:pt x="42925" y="3575430"/>
                </a:lnTo>
                <a:close/>
              </a:path>
              <a:path w="76835" h="4552315">
                <a:moveTo>
                  <a:pt x="42925" y="3642232"/>
                </a:moveTo>
                <a:lnTo>
                  <a:pt x="33400" y="3642232"/>
                </a:lnTo>
                <a:lnTo>
                  <a:pt x="33400" y="3680332"/>
                </a:lnTo>
                <a:lnTo>
                  <a:pt x="42925" y="3680332"/>
                </a:lnTo>
                <a:lnTo>
                  <a:pt x="42925" y="3642232"/>
                </a:lnTo>
                <a:close/>
              </a:path>
              <a:path w="76835" h="4552315">
                <a:moveTo>
                  <a:pt x="42925" y="3708907"/>
                </a:moveTo>
                <a:lnTo>
                  <a:pt x="33400" y="3708907"/>
                </a:lnTo>
                <a:lnTo>
                  <a:pt x="33400" y="3747135"/>
                </a:lnTo>
                <a:lnTo>
                  <a:pt x="42925" y="3747135"/>
                </a:lnTo>
                <a:lnTo>
                  <a:pt x="42925" y="3708907"/>
                </a:lnTo>
                <a:close/>
              </a:path>
              <a:path w="76835" h="4552315">
                <a:moveTo>
                  <a:pt x="42925" y="3775710"/>
                </a:moveTo>
                <a:lnTo>
                  <a:pt x="33400" y="3775710"/>
                </a:lnTo>
                <a:lnTo>
                  <a:pt x="33400" y="3813810"/>
                </a:lnTo>
                <a:lnTo>
                  <a:pt x="42925" y="3813810"/>
                </a:lnTo>
                <a:lnTo>
                  <a:pt x="42925" y="3775710"/>
                </a:lnTo>
                <a:close/>
              </a:path>
              <a:path w="76835" h="4552315">
                <a:moveTo>
                  <a:pt x="42925" y="3842385"/>
                </a:moveTo>
                <a:lnTo>
                  <a:pt x="33400" y="3842385"/>
                </a:lnTo>
                <a:lnTo>
                  <a:pt x="33400" y="3880586"/>
                </a:lnTo>
                <a:lnTo>
                  <a:pt x="42925" y="3880586"/>
                </a:lnTo>
                <a:lnTo>
                  <a:pt x="42925" y="3842385"/>
                </a:lnTo>
                <a:close/>
              </a:path>
              <a:path w="76835" h="4552315">
                <a:moveTo>
                  <a:pt x="42925" y="3909187"/>
                </a:moveTo>
                <a:lnTo>
                  <a:pt x="33400" y="3909187"/>
                </a:lnTo>
                <a:lnTo>
                  <a:pt x="33400" y="3947325"/>
                </a:lnTo>
                <a:lnTo>
                  <a:pt x="42925" y="3947325"/>
                </a:lnTo>
                <a:lnTo>
                  <a:pt x="42925" y="3909187"/>
                </a:lnTo>
                <a:close/>
              </a:path>
              <a:path w="76835" h="4552315">
                <a:moveTo>
                  <a:pt x="42925" y="3975925"/>
                </a:moveTo>
                <a:lnTo>
                  <a:pt x="33400" y="3975925"/>
                </a:lnTo>
                <a:lnTo>
                  <a:pt x="33400" y="4014063"/>
                </a:lnTo>
                <a:lnTo>
                  <a:pt x="42925" y="4014063"/>
                </a:lnTo>
                <a:lnTo>
                  <a:pt x="42925" y="3975925"/>
                </a:lnTo>
                <a:close/>
              </a:path>
              <a:path w="76835" h="4552315">
                <a:moveTo>
                  <a:pt x="42925" y="4042676"/>
                </a:moveTo>
                <a:lnTo>
                  <a:pt x="33400" y="4042676"/>
                </a:lnTo>
                <a:lnTo>
                  <a:pt x="33400" y="4080814"/>
                </a:lnTo>
                <a:lnTo>
                  <a:pt x="42925" y="4080814"/>
                </a:lnTo>
                <a:lnTo>
                  <a:pt x="42925" y="4042676"/>
                </a:lnTo>
                <a:close/>
              </a:path>
              <a:path w="76835" h="4552315">
                <a:moveTo>
                  <a:pt x="42925" y="4109415"/>
                </a:moveTo>
                <a:lnTo>
                  <a:pt x="33400" y="4109415"/>
                </a:lnTo>
                <a:lnTo>
                  <a:pt x="33400" y="4147553"/>
                </a:lnTo>
                <a:lnTo>
                  <a:pt x="42925" y="4147553"/>
                </a:lnTo>
                <a:lnTo>
                  <a:pt x="42925" y="4109415"/>
                </a:lnTo>
                <a:close/>
              </a:path>
              <a:path w="76835" h="4552315">
                <a:moveTo>
                  <a:pt x="42925" y="4176153"/>
                </a:moveTo>
                <a:lnTo>
                  <a:pt x="33400" y="4176153"/>
                </a:lnTo>
                <a:lnTo>
                  <a:pt x="33400" y="4214291"/>
                </a:lnTo>
                <a:lnTo>
                  <a:pt x="42925" y="4214291"/>
                </a:lnTo>
                <a:lnTo>
                  <a:pt x="42925" y="4176153"/>
                </a:lnTo>
                <a:close/>
              </a:path>
              <a:path w="76835" h="4552315">
                <a:moveTo>
                  <a:pt x="42925" y="4242904"/>
                </a:moveTo>
                <a:lnTo>
                  <a:pt x="33400" y="4242904"/>
                </a:lnTo>
                <a:lnTo>
                  <a:pt x="33400" y="4281043"/>
                </a:lnTo>
                <a:lnTo>
                  <a:pt x="42925" y="4281043"/>
                </a:lnTo>
                <a:lnTo>
                  <a:pt x="42925" y="4242904"/>
                </a:lnTo>
                <a:close/>
              </a:path>
              <a:path w="76835" h="4552315">
                <a:moveTo>
                  <a:pt x="42925" y="4309643"/>
                </a:moveTo>
                <a:lnTo>
                  <a:pt x="33400" y="4309643"/>
                </a:lnTo>
                <a:lnTo>
                  <a:pt x="33400" y="4347781"/>
                </a:lnTo>
                <a:lnTo>
                  <a:pt x="42925" y="4347781"/>
                </a:lnTo>
                <a:lnTo>
                  <a:pt x="42925" y="4309643"/>
                </a:lnTo>
                <a:close/>
              </a:path>
              <a:path w="76835" h="4552315">
                <a:moveTo>
                  <a:pt x="42925" y="4376381"/>
                </a:moveTo>
                <a:lnTo>
                  <a:pt x="33400" y="4376381"/>
                </a:lnTo>
                <a:lnTo>
                  <a:pt x="33400" y="4414520"/>
                </a:lnTo>
                <a:lnTo>
                  <a:pt x="42925" y="4414520"/>
                </a:lnTo>
                <a:lnTo>
                  <a:pt x="42925" y="4376381"/>
                </a:lnTo>
                <a:close/>
              </a:path>
              <a:path w="76835" h="4552315">
                <a:moveTo>
                  <a:pt x="33400" y="4480636"/>
                </a:moveTo>
                <a:lnTo>
                  <a:pt x="126" y="4513910"/>
                </a:lnTo>
                <a:lnTo>
                  <a:pt x="38226" y="4552010"/>
                </a:lnTo>
                <a:lnTo>
                  <a:pt x="76326" y="4513910"/>
                </a:lnTo>
                <a:lnTo>
                  <a:pt x="33400" y="4513910"/>
                </a:lnTo>
                <a:lnTo>
                  <a:pt x="33400" y="4509871"/>
                </a:lnTo>
                <a:lnTo>
                  <a:pt x="72288" y="4509871"/>
                </a:lnTo>
                <a:lnTo>
                  <a:pt x="43687" y="4481271"/>
                </a:lnTo>
                <a:lnTo>
                  <a:pt x="33400" y="4481271"/>
                </a:lnTo>
                <a:lnTo>
                  <a:pt x="33400" y="4480636"/>
                </a:lnTo>
                <a:close/>
              </a:path>
              <a:path w="76835" h="4552315">
                <a:moveTo>
                  <a:pt x="42925" y="4509871"/>
                </a:moveTo>
                <a:lnTo>
                  <a:pt x="33400" y="4509871"/>
                </a:lnTo>
                <a:lnTo>
                  <a:pt x="33400" y="4513910"/>
                </a:lnTo>
                <a:lnTo>
                  <a:pt x="42925" y="4513910"/>
                </a:lnTo>
                <a:lnTo>
                  <a:pt x="42925" y="4509871"/>
                </a:lnTo>
                <a:close/>
              </a:path>
              <a:path w="76835" h="4552315">
                <a:moveTo>
                  <a:pt x="72288" y="4509871"/>
                </a:moveTo>
                <a:lnTo>
                  <a:pt x="42925" y="4509871"/>
                </a:lnTo>
                <a:lnTo>
                  <a:pt x="42925" y="4513910"/>
                </a:lnTo>
                <a:lnTo>
                  <a:pt x="76326" y="4513910"/>
                </a:lnTo>
                <a:lnTo>
                  <a:pt x="72288" y="4509871"/>
                </a:lnTo>
                <a:close/>
              </a:path>
              <a:path w="76835" h="4552315">
                <a:moveTo>
                  <a:pt x="38226" y="4475810"/>
                </a:moveTo>
                <a:lnTo>
                  <a:pt x="33527" y="4480509"/>
                </a:lnTo>
                <a:lnTo>
                  <a:pt x="33400" y="4481271"/>
                </a:lnTo>
                <a:lnTo>
                  <a:pt x="42925" y="4481271"/>
                </a:lnTo>
                <a:lnTo>
                  <a:pt x="42925" y="4480509"/>
                </a:lnTo>
                <a:lnTo>
                  <a:pt x="38226" y="4475810"/>
                </a:lnTo>
                <a:close/>
              </a:path>
              <a:path w="76835" h="4552315">
                <a:moveTo>
                  <a:pt x="42925" y="4480509"/>
                </a:moveTo>
                <a:lnTo>
                  <a:pt x="42925" y="4481271"/>
                </a:lnTo>
                <a:lnTo>
                  <a:pt x="43687" y="4481271"/>
                </a:lnTo>
                <a:lnTo>
                  <a:pt x="42925" y="4480509"/>
                </a:lnTo>
                <a:close/>
              </a:path>
              <a:path w="76835" h="4552315">
                <a:moveTo>
                  <a:pt x="42925" y="4443120"/>
                </a:moveTo>
                <a:lnTo>
                  <a:pt x="33400" y="4443133"/>
                </a:lnTo>
                <a:lnTo>
                  <a:pt x="33400" y="4480636"/>
                </a:lnTo>
                <a:lnTo>
                  <a:pt x="38226" y="4475810"/>
                </a:lnTo>
                <a:lnTo>
                  <a:pt x="42925" y="4475810"/>
                </a:lnTo>
                <a:lnTo>
                  <a:pt x="42925" y="4443120"/>
                </a:lnTo>
                <a:close/>
              </a:path>
              <a:path w="76835" h="4552315">
                <a:moveTo>
                  <a:pt x="42925" y="4475810"/>
                </a:moveTo>
                <a:lnTo>
                  <a:pt x="38226" y="4475810"/>
                </a:lnTo>
                <a:lnTo>
                  <a:pt x="42925" y="4480509"/>
                </a:lnTo>
                <a:lnTo>
                  <a:pt x="42925" y="4475810"/>
                </a:lnTo>
                <a:close/>
              </a:path>
            </a:pathLst>
          </a:custGeom>
          <a:solidFill>
            <a:srgbClr val="E36C09"/>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54879" y="6434455"/>
            <a:ext cx="77153" cy="197490"/>
          </a:xfrm>
          <a:prstGeom prst="rect">
            <a:avLst/>
          </a:prstGeom>
        </p:spPr>
        <p:txBody>
          <a:bodyPr vert="horz" wrap="square" lIns="0" tIns="12700" rIns="0" bIns="0" rtlCol="0">
            <a:spAutoFit/>
          </a:bodyPr>
          <a:lstStyle/>
          <a:p>
            <a:pPr marL="12700">
              <a:lnSpc>
                <a:spcPct val="100000"/>
              </a:lnSpc>
              <a:spcBef>
                <a:spcPts val="100"/>
              </a:spcBef>
            </a:pPr>
            <a:r>
              <a:rPr sz="1200" spc="-25" dirty="0">
                <a:latin typeface="Trebuchet MS"/>
                <a:cs typeface="Trebuchet MS"/>
              </a:rPr>
              <a:t>3</a:t>
            </a:r>
            <a:endParaRPr sz="1200">
              <a:latin typeface="Trebuchet MS"/>
              <a:cs typeface="Trebuchet MS"/>
            </a:endParaRPr>
          </a:p>
        </p:txBody>
      </p:sp>
      <p:sp>
        <p:nvSpPr>
          <p:cNvPr id="3" name="object 3"/>
          <p:cNvSpPr txBox="1">
            <a:spLocks noGrp="1"/>
          </p:cNvSpPr>
          <p:nvPr>
            <p:ph type="title"/>
          </p:nvPr>
        </p:nvSpPr>
        <p:spPr>
          <a:xfrm>
            <a:off x="198596" y="261874"/>
            <a:ext cx="4230528" cy="439864"/>
          </a:xfrm>
          <a:prstGeom prst="rect">
            <a:avLst/>
          </a:prstGeom>
        </p:spPr>
        <p:txBody>
          <a:bodyPr vert="horz" wrap="square" lIns="0" tIns="16510" rIns="0" bIns="0" rtlCol="0">
            <a:spAutoFit/>
          </a:bodyPr>
          <a:lstStyle/>
          <a:p>
            <a:pPr marL="12700">
              <a:lnSpc>
                <a:spcPct val="100000"/>
              </a:lnSpc>
              <a:spcBef>
                <a:spcPts val="130"/>
              </a:spcBef>
            </a:pPr>
            <a:r>
              <a:rPr sz="2750" spc="-185" dirty="0">
                <a:solidFill>
                  <a:schemeClr val="tx1"/>
                </a:solidFill>
              </a:rPr>
              <a:t>Extractive </a:t>
            </a:r>
            <a:r>
              <a:rPr sz="2750" spc="370" dirty="0">
                <a:solidFill>
                  <a:schemeClr val="tx1"/>
                </a:solidFill>
              </a:rPr>
              <a:t>–</a:t>
            </a:r>
            <a:r>
              <a:rPr sz="2750" spc="-130" dirty="0">
                <a:solidFill>
                  <a:schemeClr val="tx1"/>
                </a:solidFill>
              </a:rPr>
              <a:t> </a:t>
            </a:r>
            <a:r>
              <a:rPr sz="2750" spc="-180" dirty="0">
                <a:solidFill>
                  <a:schemeClr val="tx1"/>
                </a:solidFill>
              </a:rPr>
              <a:t>Luhn </a:t>
            </a:r>
            <a:r>
              <a:rPr sz="2750" spc="-40" dirty="0">
                <a:solidFill>
                  <a:schemeClr val="tx1"/>
                </a:solidFill>
              </a:rPr>
              <a:t>Method</a:t>
            </a:r>
            <a:endParaRPr sz="2750">
              <a:solidFill>
                <a:schemeClr val="tx1"/>
              </a:solidFill>
            </a:endParaRPr>
          </a:p>
        </p:txBody>
      </p:sp>
      <p:sp>
        <p:nvSpPr>
          <p:cNvPr id="10" name="object 10"/>
          <p:cNvSpPr txBox="1"/>
          <p:nvPr/>
        </p:nvSpPr>
        <p:spPr>
          <a:xfrm>
            <a:off x="198596" y="1037908"/>
            <a:ext cx="2373140" cy="289823"/>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Trebuchet MS"/>
                <a:cs typeface="Trebuchet MS"/>
              </a:rPr>
              <a:t>What </a:t>
            </a:r>
            <a:r>
              <a:rPr sz="1800" b="1" spc="-75" dirty="0">
                <a:latin typeface="Trebuchet MS"/>
                <a:cs typeface="Trebuchet MS"/>
              </a:rPr>
              <a:t>is </a:t>
            </a:r>
            <a:r>
              <a:rPr sz="1800" b="1" spc="-135" dirty="0">
                <a:latin typeface="Trebuchet MS"/>
                <a:cs typeface="Trebuchet MS"/>
              </a:rPr>
              <a:t>Luhn</a:t>
            </a:r>
            <a:r>
              <a:rPr sz="1800" b="1" spc="-405" dirty="0">
                <a:latin typeface="Trebuchet MS"/>
                <a:cs typeface="Trebuchet MS"/>
              </a:rPr>
              <a:t> </a:t>
            </a:r>
            <a:r>
              <a:rPr sz="1800" b="1" spc="-70" dirty="0">
                <a:latin typeface="Trebuchet MS"/>
                <a:cs typeface="Trebuchet MS"/>
              </a:rPr>
              <a:t>method?</a:t>
            </a:r>
            <a:endParaRPr sz="1800">
              <a:latin typeface="Trebuchet MS"/>
              <a:cs typeface="Trebuchet MS"/>
            </a:endParaRPr>
          </a:p>
        </p:txBody>
      </p:sp>
      <p:sp>
        <p:nvSpPr>
          <p:cNvPr id="11" name="object 11"/>
          <p:cNvSpPr/>
          <p:nvPr/>
        </p:nvSpPr>
        <p:spPr>
          <a:xfrm>
            <a:off x="142844" y="1714488"/>
            <a:ext cx="2336483" cy="414338"/>
          </a:xfrm>
          <a:custGeom>
            <a:avLst/>
            <a:gdLst/>
            <a:ahLst/>
            <a:cxnLst/>
            <a:rect l="l" t="t" r="r" b="b"/>
            <a:pathLst>
              <a:path w="3115310" h="342900">
                <a:moveTo>
                  <a:pt x="0" y="57150"/>
                </a:moveTo>
                <a:lnTo>
                  <a:pt x="4491" y="34879"/>
                </a:lnTo>
                <a:lnTo>
                  <a:pt x="16740" y="16716"/>
                </a:lnTo>
                <a:lnTo>
                  <a:pt x="34906" y="4482"/>
                </a:lnTo>
                <a:lnTo>
                  <a:pt x="57150" y="0"/>
                </a:lnTo>
                <a:lnTo>
                  <a:pt x="3057588" y="0"/>
                </a:lnTo>
                <a:lnTo>
                  <a:pt x="3079805" y="4482"/>
                </a:lnTo>
                <a:lnTo>
                  <a:pt x="3097974" y="16716"/>
                </a:lnTo>
                <a:lnTo>
                  <a:pt x="3110237" y="34879"/>
                </a:lnTo>
                <a:lnTo>
                  <a:pt x="3114738" y="57150"/>
                </a:lnTo>
                <a:lnTo>
                  <a:pt x="3114738" y="285623"/>
                </a:lnTo>
                <a:lnTo>
                  <a:pt x="3110237" y="307913"/>
                </a:lnTo>
                <a:lnTo>
                  <a:pt x="3097974" y="326120"/>
                </a:lnTo>
                <a:lnTo>
                  <a:pt x="3079805" y="338397"/>
                </a:lnTo>
                <a:lnTo>
                  <a:pt x="3057588" y="342900"/>
                </a:lnTo>
                <a:lnTo>
                  <a:pt x="57150" y="342900"/>
                </a:lnTo>
                <a:lnTo>
                  <a:pt x="34906" y="338397"/>
                </a:lnTo>
                <a:lnTo>
                  <a:pt x="16740" y="326120"/>
                </a:lnTo>
                <a:lnTo>
                  <a:pt x="4491" y="307913"/>
                </a:lnTo>
                <a:lnTo>
                  <a:pt x="0" y="285623"/>
                </a:lnTo>
                <a:lnTo>
                  <a:pt x="0" y="57150"/>
                </a:lnTo>
                <a:close/>
              </a:path>
            </a:pathLst>
          </a:custGeom>
          <a:ln w="28575">
            <a:solidFill>
              <a:srgbClr val="F79546"/>
            </a:solidFill>
          </a:ln>
        </p:spPr>
        <p:txBody>
          <a:bodyPr wrap="square" lIns="0" tIns="0" rIns="0" bIns="0" rtlCol="0"/>
          <a:lstStyle/>
          <a:p>
            <a:endParaRPr/>
          </a:p>
        </p:txBody>
      </p:sp>
      <p:sp>
        <p:nvSpPr>
          <p:cNvPr id="12" name="object 12"/>
          <p:cNvSpPr txBox="1"/>
          <p:nvPr/>
        </p:nvSpPr>
        <p:spPr>
          <a:xfrm>
            <a:off x="214282" y="1714488"/>
            <a:ext cx="1798320" cy="446917"/>
          </a:xfrm>
          <a:prstGeom prst="rect">
            <a:avLst/>
          </a:prstGeom>
        </p:spPr>
        <p:txBody>
          <a:bodyPr vert="horz" wrap="square" lIns="0" tIns="15875" rIns="0" bIns="0" rtlCol="0">
            <a:spAutoFit/>
          </a:bodyPr>
          <a:lstStyle/>
          <a:p>
            <a:pPr marL="12700">
              <a:lnSpc>
                <a:spcPct val="100000"/>
              </a:lnSpc>
              <a:spcBef>
                <a:spcPts val="125"/>
              </a:spcBef>
            </a:pPr>
            <a:r>
              <a:rPr sz="1400" i="1" spc="-55" dirty="0">
                <a:latin typeface="Trebuchet MS"/>
                <a:cs typeface="Trebuchet MS"/>
              </a:rPr>
              <a:t>Frequency</a:t>
            </a:r>
            <a:r>
              <a:rPr sz="1400" i="1" spc="-175" dirty="0">
                <a:latin typeface="Trebuchet MS"/>
                <a:cs typeface="Trebuchet MS"/>
              </a:rPr>
              <a:t> </a:t>
            </a:r>
            <a:r>
              <a:rPr sz="1400" i="1" spc="-65" dirty="0">
                <a:latin typeface="Trebuchet MS"/>
                <a:cs typeface="Trebuchet MS"/>
              </a:rPr>
              <a:t>of</a:t>
            </a:r>
            <a:r>
              <a:rPr sz="1400" i="1" spc="-190" dirty="0">
                <a:latin typeface="Trebuchet MS"/>
                <a:cs typeface="Trebuchet MS"/>
              </a:rPr>
              <a:t> </a:t>
            </a:r>
            <a:r>
              <a:rPr sz="1400" i="1" spc="-85" dirty="0">
                <a:latin typeface="Trebuchet MS"/>
                <a:cs typeface="Trebuchet MS"/>
              </a:rPr>
              <a:t>the</a:t>
            </a:r>
            <a:r>
              <a:rPr sz="1400" i="1" spc="-215" dirty="0">
                <a:latin typeface="Trebuchet MS"/>
                <a:cs typeface="Trebuchet MS"/>
              </a:rPr>
              <a:t> </a:t>
            </a:r>
            <a:r>
              <a:rPr sz="1400" i="1" spc="-30" dirty="0">
                <a:latin typeface="Trebuchet MS"/>
                <a:cs typeface="Trebuchet MS"/>
              </a:rPr>
              <a:t>word</a:t>
            </a:r>
            <a:r>
              <a:rPr sz="1400" i="1" spc="-190" dirty="0">
                <a:latin typeface="Trebuchet MS"/>
                <a:cs typeface="Trebuchet MS"/>
              </a:rPr>
              <a:t> </a:t>
            </a:r>
            <a:r>
              <a:rPr sz="1400" i="1" spc="-85" dirty="0">
                <a:latin typeface="Trebuchet MS"/>
                <a:cs typeface="Trebuchet MS"/>
              </a:rPr>
              <a:t>in</a:t>
            </a:r>
            <a:r>
              <a:rPr sz="1400" i="1" spc="-190" dirty="0">
                <a:latin typeface="Trebuchet MS"/>
                <a:cs typeface="Trebuchet MS"/>
              </a:rPr>
              <a:t> </a:t>
            </a:r>
            <a:r>
              <a:rPr sz="1400" i="1" spc="-85" dirty="0">
                <a:latin typeface="Trebuchet MS"/>
                <a:cs typeface="Trebuchet MS"/>
              </a:rPr>
              <a:t>the</a:t>
            </a:r>
            <a:r>
              <a:rPr sz="1400" i="1" spc="-210" dirty="0">
                <a:latin typeface="Trebuchet MS"/>
                <a:cs typeface="Trebuchet MS"/>
              </a:rPr>
              <a:t> </a:t>
            </a:r>
            <a:r>
              <a:rPr sz="1400" i="1" spc="-110" dirty="0">
                <a:latin typeface="Trebuchet MS"/>
                <a:cs typeface="Trebuchet MS"/>
              </a:rPr>
              <a:t>text</a:t>
            </a:r>
            <a:endParaRPr sz="1400">
              <a:latin typeface="Trebuchet MS"/>
              <a:cs typeface="Trebuchet MS"/>
            </a:endParaRPr>
          </a:p>
        </p:txBody>
      </p:sp>
      <p:sp>
        <p:nvSpPr>
          <p:cNvPr id="13" name="object 13"/>
          <p:cNvSpPr/>
          <p:nvPr/>
        </p:nvSpPr>
        <p:spPr>
          <a:xfrm>
            <a:off x="146446" y="2300352"/>
            <a:ext cx="2336483" cy="581025"/>
          </a:xfrm>
          <a:custGeom>
            <a:avLst/>
            <a:gdLst/>
            <a:ahLst/>
            <a:cxnLst/>
            <a:rect l="l" t="t" r="r" b="b"/>
            <a:pathLst>
              <a:path w="3115310" h="581025">
                <a:moveTo>
                  <a:pt x="0" y="96774"/>
                </a:moveTo>
                <a:lnTo>
                  <a:pt x="7610" y="59096"/>
                </a:lnTo>
                <a:lnTo>
                  <a:pt x="28363" y="28336"/>
                </a:lnTo>
                <a:lnTo>
                  <a:pt x="59144" y="7602"/>
                </a:lnTo>
                <a:lnTo>
                  <a:pt x="96837" y="0"/>
                </a:lnTo>
                <a:lnTo>
                  <a:pt x="3017837" y="0"/>
                </a:lnTo>
                <a:lnTo>
                  <a:pt x="3055534" y="7602"/>
                </a:lnTo>
                <a:lnTo>
                  <a:pt x="3086338" y="28336"/>
                </a:lnTo>
                <a:lnTo>
                  <a:pt x="3107116" y="59096"/>
                </a:lnTo>
                <a:lnTo>
                  <a:pt x="3114738" y="96774"/>
                </a:lnTo>
                <a:lnTo>
                  <a:pt x="3114738" y="484124"/>
                </a:lnTo>
                <a:lnTo>
                  <a:pt x="3107116" y="521821"/>
                </a:lnTo>
                <a:lnTo>
                  <a:pt x="3086338" y="552624"/>
                </a:lnTo>
                <a:lnTo>
                  <a:pt x="3055534" y="573403"/>
                </a:lnTo>
                <a:lnTo>
                  <a:pt x="3017837" y="581025"/>
                </a:lnTo>
                <a:lnTo>
                  <a:pt x="96837" y="581025"/>
                </a:lnTo>
                <a:lnTo>
                  <a:pt x="59144" y="573403"/>
                </a:lnTo>
                <a:lnTo>
                  <a:pt x="28363" y="552624"/>
                </a:lnTo>
                <a:lnTo>
                  <a:pt x="7610" y="521821"/>
                </a:lnTo>
                <a:lnTo>
                  <a:pt x="0" y="484124"/>
                </a:lnTo>
                <a:lnTo>
                  <a:pt x="0" y="96774"/>
                </a:lnTo>
                <a:close/>
              </a:path>
            </a:pathLst>
          </a:custGeom>
          <a:ln w="28575">
            <a:solidFill>
              <a:srgbClr val="F79546"/>
            </a:solidFill>
          </a:ln>
        </p:spPr>
        <p:txBody>
          <a:bodyPr wrap="square" lIns="0" tIns="0" rIns="0" bIns="0" rtlCol="0"/>
          <a:lstStyle/>
          <a:p>
            <a:endParaRPr/>
          </a:p>
        </p:txBody>
      </p:sp>
      <p:sp>
        <p:nvSpPr>
          <p:cNvPr id="14" name="object 14"/>
          <p:cNvSpPr txBox="1"/>
          <p:nvPr/>
        </p:nvSpPr>
        <p:spPr>
          <a:xfrm>
            <a:off x="219789" y="2344420"/>
            <a:ext cx="1904048" cy="439223"/>
          </a:xfrm>
          <a:prstGeom prst="rect">
            <a:avLst/>
          </a:prstGeom>
        </p:spPr>
        <p:txBody>
          <a:bodyPr vert="horz" wrap="square" lIns="0" tIns="9525" rIns="0" bIns="0" rtlCol="0">
            <a:spAutoFit/>
          </a:bodyPr>
          <a:lstStyle/>
          <a:p>
            <a:pPr marL="12700" marR="5080">
              <a:lnSpc>
                <a:spcPct val="102800"/>
              </a:lnSpc>
              <a:spcBef>
                <a:spcPts val="75"/>
              </a:spcBef>
            </a:pPr>
            <a:r>
              <a:rPr sz="1400" i="1" spc="-90" dirty="0">
                <a:latin typeface="Trebuchet MS"/>
                <a:cs typeface="Trebuchet MS"/>
              </a:rPr>
              <a:t>Relative</a:t>
            </a:r>
            <a:r>
              <a:rPr sz="1400" i="1" spc="-60" dirty="0">
                <a:latin typeface="Trebuchet MS"/>
                <a:cs typeface="Trebuchet MS"/>
              </a:rPr>
              <a:t> </a:t>
            </a:r>
            <a:r>
              <a:rPr sz="1400" i="1" spc="-70" dirty="0">
                <a:latin typeface="Trebuchet MS"/>
                <a:cs typeface="Trebuchet MS"/>
              </a:rPr>
              <a:t>position</a:t>
            </a:r>
            <a:r>
              <a:rPr sz="1400" i="1" spc="-114" dirty="0">
                <a:latin typeface="Trebuchet MS"/>
                <a:cs typeface="Trebuchet MS"/>
              </a:rPr>
              <a:t> </a:t>
            </a:r>
            <a:r>
              <a:rPr sz="1400" i="1" spc="-70" dirty="0">
                <a:latin typeface="Trebuchet MS"/>
                <a:cs typeface="Trebuchet MS"/>
              </a:rPr>
              <a:t>of</a:t>
            </a:r>
            <a:r>
              <a:rPr sz="1400" i="1" spc="-185" dirty="0">
                <a:latin typeface="Trebuchet MS"/>
                <a:cs typeface="Trebuchet MS"/>
              </a:rPr>
              <a:t> </a:t>
            </a:r>
            <a:r>
              <a:rPr sz="1400" i="1" spc="-85" dirty="0">
                <a:latin typeface="Trebuchet MS"/>
                <a:cs typeface="Trebuchet MS"/>
              </a:rPr>
              <a:t>the</a:t>
            </a:r>
            <a:r>
              <a:rPr sz="1400" i="1" spc="-135" dirty="0">
                <a:latin typeface="Trebuchet MS"/>
                <a:cs typeface="Trebuchet MS"/>
              </a:rPr>
              <a:t> </a:t>
            </a:r>
            <a:r>
              <a:rPr sz="1400" i="1" spc="-30" dirty="0">
                <a:latin typeface="Trebuchet MS"/>
                <a:cs typeface="Trebuchet MS"/>
              </a:rPr>
              <a:t>word</a:t>
            </a:r>
            <a:r>
              <a:rPr sz="1400" i="1" spc="-190" dirty="0">
                <a:latin typeface="Trebuchet MS"/>
                <a:cs typeface="Trebuchet MS"/>
              </a:rPr>
              <a:t> </a:t>
            </a:r>
            <a:r>
              <a:rPr sz="1400" i="1" spc="-85" dirty="0">
                <a:latin typeface="Trebuchet MS"/>
                <a:cs typeface="Trebuchet MS"/>
              </a:rPr>
              <a:t>in</a:t>
            </a:r>
            <a:r>
              <a:rPr sz="1400" i="1" spc="-185" dirty="0">
                <a:latin typeface="Trebuchet MS"/>
                <a:cs typeface="Trebuchet MS"/>
              </a:rPr>
              <a:t> </a:t>
            </a:r>
            <a:r>
              <a:rPr sz="1400" i="1" spc="-85" dirty="0">
                <a:latin typeface="Trebuchet MS"/>
                <a:cs typeface="Trebuchet MS"/>
              </a:rPr>
              <a:t>the  </a:t>
            </a:r>
            <a:r>
              <a:rPr sz="1400" i="1" spc="-65" dirty="0">
                <a:latin typeface="Trebuchet MS"/>
                <a:cs typeface="Trebuchet MS"/>
              </a:rPr>
              <a:t>sentence</a:t>
            </a:r>
            <a:endParaRPr sz="1400">
              <a:latin typeface="Trebuchet MS"/>
              <a:cs typeface="Trebuchet MS"/>
            </a:endParaRPr>
          </a:p>
        </p:txBody>
      </p:sp>
      <p:sp>
        <p:nvSpPr>
          <p:cNvPr id="16" name="object 16"/>
          <p:cNvSpPr txBox="1"/>
          <p:nvPr/>
        </p:nvSpPr>
        <p:spPr>
          <a:xfrm>
            <a:off x="3071802" y="2071678"/>
            <a:ext cx="1178719" cy="493084"/>
          </a:xfrm>
          <a:prstGeom prst="rect">
            <a:avLst/>
          </a:prstGeom>
        </p:spPr>
        <p:txBody>
          <a:bodyPr vert="horz" wrap="square" lIns="0" tIns="15875" rIns="0" bIns="0" rtlCol="0">
            <a:spAutoFit/>
          </a:bodyPr>
          <a:lstStyle/>
          <a:p>
            <a:pPr marL="12700">
              <a:lnSpc>
                <a:spcPct val="100000"/>
              </a:lnSpc>
              <a:spcBef>
                <a:spcPts val="125"/>
              </a:spcBef>
            </a:pPr>
            <a:r>
              <a:rPr sz="1550" b="1" i="1" spc="-90" smtClean="0">
                <a:latin typeface="Trebuchet MS"/>
                <a:cs typeface="Trebuchet MS"/>
              </a:rPr>
              <a:t>Significance</a:t>
            </a:r>
            <a:r>
              <a:rPr sz="1550" b="1" i="1" spc="-60" smtClean="0">
                <a:latin typeface="Trebuchet MS"/>
                <a:cs typeface="Trebuchet MS"/>
              </a:rPr>
              <a:t> </a:t>
            </a:r>
            <a:r>
              <a:rPr lang="en-IN" sz="1550" b="1" i="1" spc="-60" dirty="0" smtClean="0">
                <a:latin typeface="Trebuchet MS"/>
                <a:cs typeface="Trebuchet MS"/>
              </a:rPr>
              <a:t>   </a:t>
            </a:r>
            <a:r>
              <a:rPr sz="1550" b="1" i="1" spc="-114" smtClean="0">
                <a:latin typeface="Trebuchet MS"/>
                <a:cs typeface="Trebuchet MS"/>
              </a:rPr>
              <a:t>factor</a:t>
            </a:r>
            <a:endParaRPr sz="1550">
              <a:latin typeface="Trebuchet MS"/>
              <a:cs typeface="Trebuchet MS"/>
            </a:endParaRPr>
          </a:p>
        </p:txBody>
      </p:sp>
      <p:sp>
        <p:nvSpPr>
          <p:cNvPr id="17" name="object 17"/>
          <p:cNvSpPr/>
          <p:nvPr/>
        </p:nvSpPr>
        <p:spPr>
          <a:xfrm>
            <a:off x="357158" y="3214686"/>
            <a:ext cx="2357454" cy="2714644"/>
          </a:xfrm>
          <a:prstGeom prst="rect">
            <a:avLst/>
          </a:prstGeom>
          <a:blipFill>
            <a:blip r:embed="rId2" cstate="print"/>
            <a:stretch>
              <a:fillRect/>
            </a:stretch>
          </a:blipFill>
        </p:spPr>
        <p:txBody>
          <a:bodyPr wrap="square" lIns="0" tIns="0" rIns="0" bIns="0" rtlCol="0"/>
          <a:lstStyle/>
          <a:p>
            <a:endParaRPr/>
          </a:p>
        </p:txBody>
      </p:sp>
      <p:sp>
        <p:nvSpPr>
          <p:cNvPr id="18" name="object 18"/>
          <p:cNvSpPr txBox="1"/>
          <p:nvPr/>
        </p:nvSpPr>
        <p:spPr>
          <a:xfrm>
            <a:off x="142844" y="2928934"/>
            <a:ext cx="1301569" cy="289823"/>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Trebuchet MS"/>
                <a:cs typeface="Trebuchet MS"/>
              </a:rPr>
              <a:t>Bracketing</a:t>
            </a:r>
            <a:endParaRPr sz="1800">
              <a:latin typeface="Trebuchet MS"/>
              <a:cs typeface="Trebuchet MS"/>
            </a:endParaRPr>
          </a:p>
        </p:txBody>
      </p:sp>
      <p:sp>
        <p:nvSpPr>
          <p:cNvPr id="19" name="object 19"/>
          <p:cNvSpPr txBox="1"/>
          <p:nvPr/>
        </p:nvSpPr>
        <p:spPr>
          <a:xfrm>
            <a:off x="5070444" y="1670113"/>
            <a:ext cx="3074194" cy="1041400"/>
          </a:xfrm>
          <a:prstGeom prst="rect">
            <a:avLst/>
          </a:prstGeom>
        </p:spPr>
        <p:txBody>
          <a:bodyPr vert="horz" wrap="square" lIns="0" tIns="107950" rIns="0" bIns="0" rtlCol="0">
            <a:spAutoFit/>
          </a:bodyPr>
          <a:lstStyle/>
          <a:p>
            <a:pPr marL="12700">
              <a:lnSpc>
                <a:spcPct val="100000"/>
              </a:lnSpc>
              <a:spcBef>
                <a:spcPts val="850"/>
              </a:spcBef>
            </a:pPr>
            <a:r>
              <a:rPr sz="1800" b="1" spc="-75" dirty="0">
                <a:latin typeface="Trebuchet MS"/>
                <a:cs typeface="Trebuchet MS"/>
              </a:rPr>
              <a:t>Pros</a:t>
            </a:r>
            <a:endParaRPr sz="1800">
              <a:latin typeface="Trebuchet MS"/>
              <a:cs typeface="Trebuchet MS"/>
            </a:endParaRPr>
          </a:p>
          <a:p>
            <a:pPr marL="298450" marR="5080" indent="-285750">
              <a:lnSpc>
                <a:spcPct val="100800"/>
              </a:lnSpc>
              <a:spcBef>
                <a:spcPts val="730"/>
              </a:spcBef>
              <a:buFont typeface="Arial"/>
              <a:buChar char="•"/>
              <a:tabLst>
                <a:tab pos="297815" algn="l"/>
                <a:tab pos="298450" algn="l"/>
              </a:tabLst>
            </a:pPr>
            <a:r>
              <a:rPr sz="1800" spc="-65" dirty="0">
                <a:latin typeface="Trebuchet MS"/>
                <a:cs typeface="Trebuchet MS"/>
              </a:rPr>
              <a:t>Can</a:t>
            </a:r>
            <a:r>
              <a:rPr sz="1800" spc="-220" dirty="0">
                <a:latin typeface="Trebuchet MS"/>
                <a:cs typeface="Trebuchet MS"/>
              </a:rPr>
              <a:t> </a:t>
            </a:r>
            <a:r>
              <a:rPr sz="1800" spc="-60" dirty="0">
                <a:latin typeface="Trebuchet MS"/>
                <a:cs typeface="Trebuchet MS"/>
              </a:rPr>
              <a:t>highlight</a:t>
            </a:r>
            <a:r>
              <a:rPr sz="1800" spc="-250" dirty="0">
                <a:latin typeface="Trebuchet MS"/>
                <a:cs typeface="Trebuchet MS"/>
              </a:rPr>
              <a:t> </a:t>
            </a:r>
            <a:r>
              <a:rPr sz="1800" spc="-70" dirty="0">
                <a:latin typeface="Trebuchet MS"/>
                <a:cs typeface="Trebuchet MS"/>
              </a:rPr>
              <a:t>the</a:t>
            </a:r>
            <a:r>
              <a:rPr sz="1800" spc="-170" dirty="0">
                <a:latin typeface="Trebuchet MS"/>
                <a:cs typeface="Trebuchet MS"/>
              </a:rPr>
              <a:t> </a:t>
            </a:r>
            <a:r>
              <a:rPr sz="1800" spc="-60" dirty="0">
                <a:latin typeface="Trebuchet MS"/>
                <a:cs typeface="Trebuchet MS"/>
              </a:rPr>
              <a:t>important</a:t>
            </a:r>
            <a:r>
              <a:rPr sz="1800" spc="-250" dirty="0">
                <a:latin typeface="Trebuchet MS"/>
                <a:cs typeface="Trebuchet MS"/>
              </a:rPr>
              <a:t> </a:t>
            </a:r>
            <a:r>
              <a:rPr sz="1800" spc="-65" dirty="0">
                <a:latin typeface="Trebuchet MS"/>
                <a:cs typeface="Trebuchet MS"/>
              </a:rPr>
              <a:t>topics</a:t>
            </a:r>
            <a:r>
              <a:rPr sz="1800" spc="-275" dirty="0">
                <a:latin typeface="Trebuchet MS"/>
                <a:cs typeface="Trebuchet MS"/>
              </a:rPr>
              <a:t> </a:t>
            </a:r>
            <a:r>
              <a:rPr sz="1800" spc="-60" dirty="0">
                <a:latin typeface="Trebuchet MS"/>
                <a:cs typeface="Trebuchet MS"/>
              </a:rPr>
              <a:t>of</a:t>
            </a:r>
            <a:r>
              <a:rPr sz="1800" spc="-125" dirty="0">
                <a:latin typeface="Trebuchet MS"/>
                <a:cs typeface="Trebuchet MS"/>
              </a:rPr>
              <a:t> </a:t>
            </a:r>
            <a:r>
              <a:rPr sz="1800" spc="-70" dirty="0">
                <a:latin typeface="Trebuchet MS"/>
                <a:cs typeface="Trebuchet MS"/>
              </a:rPr>
              <a:t>the  </a:t>
            </a:r>
            <a:r>
              <a:rPr sz="1800" spc="-60" dirty="0">
                <a:latin typeface="Trebuchet MS"/>
                <a:cs typeface="Trebuchet MS"/>
              </a:rPr>
              <a:t>document</a:t>
            </a:r>
            <a:endParaRPr sz="1800">
              <a:latin typeface="Trebuchet MS"/>
              <a:cs typeface="Trebuchet MS"/>
            </a:endParaRPr>
          </a:p>
        </p:txBody>
      </p:sp>
      <p:sp>
        <p:nvSpPr>
          <p:cNvPr id="20" name="object 20"/>
          <p:cNvSpPr txBox="1"/>
          <p:nvPr/>
        </p:nvSpPr>
        <p:spPr>
          <a:xfrm>
            <a:off x="5070444" y="3084512"/>
            <a:ext cx="3414236" cy="2231252"/>
          </a:xfrm>
          <a:prstGeom prst="rect">
            <a:avLst/>
          </a:prstGeom>
        </p:spPr>
        <p:txBody>
          <a:bodyPr vert="horz" wrap="square" lIns="0" tIns="107950" rIns="0" bIns="0" rtlCol="0">
            <a:spAutoFit/>
          </a:bodyPr>
          <a:lstStyle/>
          <a:p>
            <a:pPr marL="12700">
              <a:lnSpc>
                <a:spcPct val="100000"/>
              </a:lnSpc>
              <a:spcBef>
                <a:spcPts val="850"/>
              </a:spcBef>
            </a:pPr>
            <a:r>
              <a:rPr sz="1800" b="1" spc="-100" dirty="0">
                <a:latin typeface="Trebuchet MS"/>
                <a:cs typeface="Trebuchet MS"/>
              </a:rPr>
              <a:t>Limitations</a:t>
            </a:r>
            <a:endParaRPr sz="1800">
              <a:latin typeface="Trebuchet MS"/>
              <a:cs typeface="Trebuchet MS"/>
            </a:endParaRPr>
          </a:p>
          <a:p>
            <a:pPr marL="298450" marR="5080" indent="-285750">
              <a:lnSpc>
                <a:spcPct val="100800"/>
              </a:lnSpc>
              <a:spcBef>
                <a:spcPts val="730"/>
              </a:spcBef>
              <a:buFont typeface="Arial"/>
              <a:buChar char="•"/>
              <a:tabLst>
                <a:tab pos="297815" algn="l"/>
                <a:tab pos="298450" algn="l"/>
              </a:tabLst>
            </a:pPr>
            <a:r>
              <a:rPr sz="1800" spc="-85" dirty="0">
                <a:latin typeface="Trebuchet MS"/>
                <a:cs typeface="Trebuchet MS"/>
              </a:rPr>
              <a:t>Very </a:t>
            </a:r>
            <a:r>
              <a:rPr sz="1800" spc="-120" dirty="0">
                <a:latin typeface="Trebuchet MS"/>
                <a:cs typeface="Trebuchet MS"/>
              </a:rPr>
              <a:t>few </a:t>
            </a:r>
            <a:r>
              <a:rPr sz="1800" spc="-85" dirty="0">
                <a:latin typeface="Trebuchet MS"/>
                <a:cs typeface="Trebuchet MS"/>
              </a:rPr>
              <a:t>features </a:t>
            </a:r>
            <a:r>
              <a:rPr sz="1800" spc="-60" dirty="0">
                <a:latin typeface="Trebuchet MS"/>
                <a:cs typeface="Trebuchet MS"/>
              </a:rPr>
              <a:t>of </a:t>
            </a:r>
            <a:r>
              <a:rPr sz="1800" spc="-70" dirty="0">
                <a:latin typeface="Trebuchet MS"/>
                <a:cs typeface="Trebuchet MS"/>
              </a:rPr>
              <a:t>the </a:t>
            </a:r>
            <a:r>
              <a:rPr sz="1800" spc="-114" dirty="0">
                <a:latin typeface="Trebuchet MS"/>
                <a:cs typeface="Trebuchet MS"/>
              </a:rPr>
              <a:t>text </a:t>
            </a:r>
            <a:r>
              <a:rPr sz="1800" spc="-90" dirty="0">
                <a:latin typeface="Trebuchet MS"/>
                <a:cs typeface="Trebuchet MS"/>
              </a:rPr>
              <a:t>taken </a:t>
            </a:r>
            <a:r>
              <a:rPr sz="1800" spc="-55" dirty="0">
                <a:latin typeface="Trebuchet MS"/>
                <a:cs typeface="Trebuchet MS"/>
              </a:rPr>
              <a:t>into  </a:t>
            </a:r>
            <a:r>
              <a:rPr sz="1800" spc="-70" dirty="0">
                <a:latin typeface="Trebuchet MS"/>
                <a:cs typeface="Trebuchet MS"/>
              </a:rPr>
              <a:t>consideration,</a:t>
            </a:r>
            <a:r>
              <a:rPr sz="1800" spc="-310" dirty="0">
                <a:latin typeface="Trebuchet MS"/>
                <a:cs typeface="Trebuchet MS"/>
              </a:rPr>
              <a:t> </a:t>
            </a:r>
            <a:r>
              <a:rPr sz="1800" spc="-70" dirty="0">
                <a:latin typeface="Trebuchet MS"/>
                <a:cs typeface="Trebuchet MS"/>
              </a:rPr>
              <a:t>might</a:t>
            </a:r>
            <a:r>
              <a:rPr sz="1800" spc="-240" dirty="0">
                <a:latin typeface="Trebuchet MS"/>
                <a:cs typeface="Trebuchet MS"/>
              </a:rPr>
              <a:t> </a:t>
            </a:r>
            <a:r>
              <a:rPr sz="1800" spc="-40" dirty="0">
                <a:latin typeface="Trebuchet MS"/>
                <a:cs typeface="Trebuchet MS"/>
              </a:rPr>
              <a:t>not</a:t>
            </a:r>
            <a:r>
              <a:rPr sz="1800" spc="-160" dirty="0">
                <a:latin typeface="Trebuchet MS"/>
                <a:cs typeface="Trebuchet MS"/>
              </a:rPr>
              <a:t> </a:t>
            </a:r>
            <a:r>
              <a:rPr sz="1800" spc="-75" dirty="0">
                <a:latin typeface="Trebuchet MS"/>
                <a:cs typeface="Trebuchet MS"/>
              </a:rPr>
              <a:t>give</a:t>
            </a:r>
            <a:r>
              <a:rPr sz="1800" spc="-155" dirty="0">
                <a:latin typeface="Trebuchet MS"/>
                <a:cs typeface="Trebuchet MS"/>
              </a:rPr>
              <a:t> </a:t>
            </a:r>
            <a:r>
              <a:rPr sz="1800" spc="-90" dirty="0">
                <a:latin typeface="Trebuchet MS"/>
                <a:cs typeface="Trebuchet MS"/>
              </a:rPr>
              <a:t>accurate</a:t>
            </a:r>
            <a:r>
              <a:rPr sz="1800" spc="-235" dirty="0">
                <a:latin typeface="Trebuchet MS"/>
                <a:cs typeface="Trebuchet MS"/>
              </a:rPr>
              <a:t> </a:t>
            </a:r>
            <a:r>
              <a:rPr sz="1800" spc="-70" dirty="0">
                <a:latin typeface="Trebuchet MS"/>
                <a:cs typeface="Trebuchet MS"/>
              </a:rPr>
              <a:t>results</a:t>
            </a:r>
            <a:endParaRPr sz="1800">
              <a:latin typeface="Trebuchet MS"/>
              <a:cs typeface="Trebuchet MS"/>
            </a:endParaRPr>
          </a:p>
          <a:p>
            <a:pPr marL="298450" marR="15240" indent="-285750">
              <a:lnSpc>
                <a:spcPct val="100800"/>
              </a:lnSpc>
              <a:spcBef>
                <a:spcPts val="605"/>
              </a:spcBef>
              <a:buFont typeface="Arial"/>
              <a:buChar char="•"/>
              <a:tabLst>
                <a:tab pos="297815" algn="l"/>
                <a:tab pos="298450" algn="l"/>
              </a:tabLst>
            </a:pPr>
            <a:r>
              <a:rPr sz="1800" spc="25" dirty="0">
                <a:latin typeface="Trebuchet MS"/>
                <a:cs typeface="Trebuchet MS"/>
              </a:rPr>
              <a:t>More</a:t>
            </a:r>
            <a:r>
              <a:rPr sz="1800" spc="-160" dirty="0">
                <a:latin typeface="Trebuchet MS"/>
                <a:cs typeface="Trebuchet MS"/>
              </a:rPr>
              <a:t> </a:t>
            </a:r>
            <a:r>
              <a:rPr sz="1800" spc="-70" dirty="0">
                <a:latin typeface="Trebuchet MS"/>
                <a:cs typeface="Trebuchet MS"/>
              </a:rPr>
              <a:t>weight</a:t>
            </a:r>
            <a:r>
              <a:rPr sz="1800" spc="-250" dirty="0">
                <a:latin typeface="Trebuchet MS"/>
                <a:cs typeface="Trebuchet MS"/>
              </a:rPr>
              <a:t> </a:t>
            </a:r>
            <a:r>
              <a:rPr sz="1800" spc="-65" dirty="0">
                <a:latin typeface="Trebuchet MS"/>
                <a:cs typeface="Trebuchet MS"/>
              </a:rPr>
              <a:t>to</a:t>
            </a:r>
            <a:r>
              <a:rPr sz="1800" spc="-150" dirty="0">
                <a:latin typeface="Trebuchet MS"/>
                <a:cs typeface="Trebuchet MS"/>
              </a:rPr>
              <a:t> </a:t>
            </a:r>
            <a:r>
              <a:rPr sz="1800" spc="-70" dirty="0">
                <a:latin typeface="Trebuchet MS"/>
                <a:cs typeface="Trebuchet MS"/>
              </a:rPr>
              <a:t>sentences</a:t>
            </a:r>
            <a:r>
              <a:rPr sz="1800" spc="-120" dirty="0">
                <a:latin typeface="Trebuchet MS"/>
                <a:cs typeface="Trebuchet MS"/>
              </a:rPr>
              <a:t> </a:t>
            </a:r>
            <a:r>
              <a:rPr sz="1800" spc="-85" dirty="0">
                <a:latin typeface="Trebuchet MS"/>
                <a:cs typeface="Trebuchet MS"/>
              </a:rPr>
              <a:t>at</a:t>
            </a:r>
            <a:r>
              <a:rPr sz="1800" spc="-245" dirty="0">
                <a:latin typeface="Trebuchet MS"/>
                <a:cs typeface="Trebuchet MS"/>
              </a:rPr>
              <a:t> </a:t>
            </a:r>
            <a:r>
              <a:rPr sz="1800" spc="-75" dirty="0">
                <a:latin typeface="Trebuchet MS"/>
                <a:cs typeface="Trebuchet MS"/>
              </a:rPr>
              <a:t>the</a:t>
            </a:r>
            <a:r>
              <a:rPr sz="1800" spc="-165" dirty="0">
                <a:latin typeface="Trebuchet MS"/>
                <a:cs typeface="Trebuchet MS"/>
              </a:rPr>
              <a:t> </a:t>
            </a:r>
            <a:r>
              <a:rPr sz="1800" spc="-50" dirty="0">
                <a:latin typeface="Trebuchet MS"/>
                <a:cs typeface="Trebuchet MS"/>
              </a:rPr>
              <a:t>beginning</a:t>
            </a:r>
            <a:r>
              <a:rPr sz="1800" spc="-270" dirty="0">
                <a:latin typeface="Trebuchet MS"/>
                <a:cs typeface="Trebuchet MS"/>
              </a:rPr>
              <a:t> </a:t>
            </a:r>
            <a:r>
              <a:rPr sz="1800" spc="-60" dirty="0">
                <a:latin typeface="Trebuchet MS"/>
                <a:cs typeface="Trebuchet MS"/>
              </a:rPr>
              <a:t>of  </a:t>
            </a:r>
            <a:r>
              <a:rPr sz="1800" spc="-70" dirty="0">
                <a:latin typeface="Trebuchet MS"/>
                <a:cs typeface="Trebuchet MS"/>
              </a:rPr>
              <a:t>the</a:t>
            </a:r>
            <a:r>
              <a:rPr sz="1800" spc="-170" dirty="0">
                <a:latin typeface="Trebuchet MS"/>
                <a:cs typeface="Trebuchet MS"/>
              </a:rPr>
              <a:t> </a:t>
            </a:r>
            <a:r>
              <a:rPr sz="1800" spc="-60" dirty="0">
                <a:latin typeface="Trebuchet MS"/>
                <a:cs typeface="Trebuchet MS"/>
              </a:rPr>
              <a:t>document</a:t>
            </a:r>
            <a:r>
              <a:rPr sz="1800" spc="-245" dirty="0">
                <a:latin typeface="Trebuchet MS"/>
                <a:cs typeface="Trebuchet MS"/>
              </a:rPr>
              <a:t> </a:t>
            </a:r>
            <a:r>
              <a:rPr sz="1800" spc="-35" dirty="0">
                <a:latin typeface="Trebuchet MS"/>
                <a:cs typeface="Trebuchet MS"/>
              </a:rPr>
              <a:t>or</a:t>
            </a:r>
            <a:r>
              <a:rPr sz="1800" spc="-120" dirty="0">
                <a:latin typeface="Trebuchet MS"/>
                <a:cs typeface="Trebuchet MS"/>
              </a:rPr>
              <a:t> </a:t>
            </a:r>
            <a:r>
              <a:rPr sz="1800" spc="-85" dirty="0">
                <a:latin typeface="Trebuchet MS"/>
                <a:cs typeface="Trebuchet MS"/>
              </a:rPr>
              <a:t>a</a:t>
            </a:r>
            <a:r>
              <a:rPr sz="1800" spc="-130" dirty="0">
                <a:latin typeface="Trebuchet MS"/>
                <a:cs typeface="Trebuchet MS"/>
              </a:rPr>
              <a:t> </a:t>
            </a:r>
            <a:r>
              <a:rPr sz="1800" spc="-60" dirty="0">
                <a:latin typeface="Trebuchet MS"/>
                <a:cs typeface="Trebuchet MS"/>
              </a:rPr>
              <a:t>paragraph</a:t>
            </a:r>
            <a:endParaRPr sz="1800">
              <a:latin typeface="Trebuchet MS"/>
              <a:cs typeface="Trebuchet MS"/>
            </a:endParaRPr>
          </a:p>
        </p:txBody>
      </p:sp>
      <p:sp>
        <p:nvSpPr>
          <p:cNvPr id="21" name="object 37"/>
          <p:cNvSpPr/>
          <p:nvPr/>
        </p:nvSpPr>
        <p:spPr>
          <a:xfrm>
            <a:off x="4354068" y="1728724"/>
            <a:ext cx="57626" cy="4552315"/>
          </a:xfrm>
          <a:custGeom>
            <a:avLst/>
            <a:gdLst/>
            <a:ahLst/>
            <a:cxnLst/>
            <a:rect l="l" t="t" r="r" b="b"/>
            <a:pathLst>
              <a:path w="76835" h="4552315">
                <a:moveTo>
                  <a:pt x="33400" y="71500"/>
                </a:moveTo>
                <a:lnTo>
                  <a:pt x="33400" y="76326"/>
                </a:lnTo>
                <a:lnTo>
                  <a:pt x="42925" y="76326"/>
                </a:lnTo>
                <a:lnTo>
                  <a:pt x="38100" y="76200"/>
                </a:lnTo>
                <a:lnTo>
                  <a:pt x="33400" y="71500"/>
                </a:lnTo>
                <a:close/>
              </a:path>
              <a:path w="76835" h="4552315">
                <a:moveTo>
                  <a:pt x="42925" y="38100"/>
                </a:moveTo>
                <a:lnTo>
                  <a:pt x="33400" y="38100"/>
                </a:lnTo>
                <a:lnTo>
                  <a:pt x="33400" y="71500"/>
                </a:lnTo>
                <a:lnTo>
                  <a:pt x="38100" y="76200"/>
                </a:lnTo>
                <a:lnTo>
                  <a:pt x="42799" y="71500"/>
                </a:lnTo>
                <a:lnTo>
                  <a:pt x="42925" y="38100"/>
                </a:lnTo>
                <a:close/>
              </a:path>
              <a:path w="76835" h="4552315">
                <a:moveTo>
                  <a:pt x="42925" y="71374"/>
                </a:moveTo>
                <a:lnTo>
                  <a:pt x="38100" y="76200"/>
                </a:lnTo>
                <a:lnTo>
                  <a:pt x="42925" y="76200"/>
                </a:lnTo>
                <a:lnTo>
                  <a:pt x="42925" y="71374"/>
                </a:lnTo>
                <a:close/>
              </a:path>
              <a:path w="76835" h="4552315">
                <a:moveTo>
                  <a:pt x="38100" y="0"/>
                </a:moveTo>
                <a:lnTo>
                  <a:pt x="0" y="38100"/>
                </a:lnTo>
                <a:lnTo>
                  <a:pt x="33400" y="71500"/>
                </a:lnTo>
                <a:lnTo>
                  <a:pt x="33400" y="38100"/>
                </a:lnTo>
                <a:lnTo>
                  <a:pt x="76200" y="38100"/>
                </a:lnTo>
                <a:lnTo>
                  <a:pt x="38100" y="0"/>
                </a:lnTo>
                <a:close/>
              </a:path>
              <a:path w="76835" h="4552315">
                <a:moveTo>
                  <a:pt x="76200" y="38100"/>
                </a:moveTo>
                <a:lnTo>
                  <a:pt x="42925" y="38100"/>
                </a:lnTo>
                <a:lnTo>
                  <a:pt x="42925" y="71374"/>
                </a:lnTo>
                <a:lnTo>
                  <a:pt x="76200" y="38100"/>
                </a:lnTo>
                <a:close/>
              </a:path>
              <a:path w="76835" h="4552315">
                <a:moveTo>
                  <a:pt x="42925" y="104901"/>
                </a:moveTo>
                <a:lnTo>
                  <a:pt x="33400" y="104901"/>
                </a:lnTo>
                <a:lnTo>
                  <a:pt x="33400" y="143001"/>
                </a:lnTo>
                <a:lnTo>
                  <a:pt x="42925" y="143001"/>
                </a:lnTo>
                <a:lnTo>
                  <a:pt x="42925" y="104901"/>
                </a:lnTo>
                <a:close/>
              </a:path>
              <a:path w="76835" h="4552315">
                <a:moveTo>
                  <a:pt x="42925" y="171703"/>
                </a:moveTo>
                <a:lnTo>
                  <a:pt x="33400" y="171703"/>
                </a:lnTo>
                <a:lnTo>
                  <a:pt x="33400" y="209803"/>
                </a:lnTo>
                <a:lnTo>
                  <a:pt x="42925" y="209803"/>
                </a:lnTo>
                <a:lnTo>
                  <a:pt x="42925" y="171703"/>
                </a:lnTo>
                <a:close/>
              </a:path>
              <a:path w="76835" h="4552315">
                <a:moveTo>
                  <a:pt x="42925" y="238378"/>
                </a:moveTo>
                <a:lnTo>
                  <a:pt x="33400" y="238378"/>
                </a:lnTo>
                <a:lnTo>
                  <a:pt x="33400" y="276478"/>
                </a:lnTo>
                <a:lnTo>
                  <a:pt x="42925" y="276478"/>
                </a:lnTo>
                <a:lnTo>
                  <a:pt x="42925" y="238378"/>
                </a:lnTo>
                <a:close/>
              </a:path>
              <a:path w="76835" h="4552315">
                <a:moveTo>
                  <a:pt x="42925" y="305180"/>
                </a:moveTo>
                <a:lnTo>
                  <a:pt x="33400" y="305180"/>
                </a:lnTo>
                <a:lnTo>
                  <a:pt x="33400" y="343280"/>
                </a:lnTo>
                <a:lnTo>
                  <a:pt x="42925" y="343280"/>
                </a:lnTo>
                <a:lnTo>
                  <a:pt x="42925" y="305180"/>
                </a:lnTo>
                <a:close/>
              </a:path>
              <a:path w="76835" h="4552315">
                <a:moveTo>
                  <a:pt x="42925" y="371855"/>
                </a:moveTo>
                <a:lnTo>
                  <a:pt x="33400" y="371855"/>
                </a:lnTo>
                <a:lnTo>
                  <a:pt x="33400" y="409955"/>
                </a:lnTo>
                <a:lnTo>
                  <a:pt x="42925" y="409955"/>
                </a:lnTo>
                <a:lnTo>
                  <a:pt x="42925" y="371855"/>
                </a:lnTo>
                <a:close/>
              </a:path>
              <a:path w="76835" h="4552315">
                <a:moveTo>
                  <a:pt x="42925" y="438658"/>
                </a:moveTo>
                <a:lnTo>
                  <a:pt x="33400" y="438658"/>
                </a:lnTo>
                <a:lnTo>
                  <a:pt x="33400" y="476758"/>
                </a:lnTo>
                <a:lnTo>
                  <a:pt x="42925" y="476758"/>
                </a:lnTo>
                <a:lnTo>
                  <a:pt x="42925" y="438658"/>
                </a:lnTo>
                <a:close/>
              </a:path>
              <a:path w="76835" h="4552315">
                <a:moveTo>
                  <a:pt x="42925" y="505333"/>
                </a:moveTo>
                <a:lnTo>
                  <a:pt x="33400" y="505333"/>
                </a:lnTo>
                <a:lnTo>
                  <a:pt x="33400" y="543433"/>
                </a:lnTo>
                <a:lnTo>
                  <a:pt x="42925" y="543433"/>
                </a:lnTo>
                <a:lnTo>
                  <a:pt x="42925" y="505333"/>
                </a:lnTo>
                <a:close/>
              </a:path>
              <a:path w="76835" h="4552315">
                <a:moveTo>
                  <a:pt x="42925" y="572135"/>
                </a:moveTo>
                <a:lnTo>
                  <a:pt x="33400" y="572135"/>
                </a:lnTo>
                <a:lnTo>
                  <a:pt x="33400" y="610235"/>
                </a:lnTo>
                <a:lnTo>
                  <a:pt x="42925" y="610235"/>
                </a:lnTo>
                <a:lnTo>
                  <a:pt x="42925" y="572135"/>
                </a:lnTo>
                <a:close/>
              </a:path>
              <a:path w="76835" h="4552315">
                <a:moveTo>
                  <a:pt x="42925" y="638810"/>
                </a:moveTo>
                <a:lnTo>
                  <a:pt x="33400" y="638810"/>
                </a:lnTo>
                <a:lnTo>
                  <a:pt x="33400" y="677037"/>
                </a:lnTo>
                <a:lnTo>
                  <a:pt x="42925" y="677037"/>
                </a:lnTo>
                <a:lnTo>
                  <a:pt x="42925" y="638810"/>
                </a:lnTo>
                <a:close/>
              </a:path>
              <a:path w="76835" h="4552315">
                <a:moveTo>
                  <a:pt x="42925" y="705612"/>
                </a:moveTo>
                <a:lnTo>
                  <a:pt x="33400" y="705612"/>
                </a:lnTo>
                <a:lnTo>
                  <a:pt x="33400" y="743712"/>
                </a:lnTo>
                <a:lnTo>
                  <a:pt x="42925" y="743712"/>
                </a:lnTo>
                <a:lnTo>
                  <a:pt x="42925" y="705612"/>
                </a:lnTo>
                <a:close/>
              </a:path>
              <a:path w="76835" h="4552315">
                <a:moveTo>
                  <a:pt x="42925" y="772287"/>
                </a:moveTo>
                <a:lnTo>
                  <a:pt x="33400" y="772287"/>
                </a:lnTo>
                <a:lnTo>
                  <a:pt x="33400" y="810513"/>
                </a:lnTo>
                <a:lnTo>
                  <a:pt x="42925" y="810513"/>
                </a:lnTo>
                <a:lnTo>
                  <a:pt x="42925" y="772287"/>
                </a:lnTo>
                <a:close/>
              </a:path>
              <a:path w="76835" h="4552315">
                <a:moveTo>
                  <a:pt x="42925" y="839088"/>
                </a:moveTo>
                <a:lnTo>
                  <a:pt x="33400" y="839088"/>
                </a:lnTo>
                <a:lnTo>
                  <a:pt x="33400" y="877188"/>
                </a:lnTo>
                <a:lnTo>
                  <a:pt x="42925" y="877188"/>
                </a:lnTo>
                <a:lnTo>
                  <a:pt x="42925" y="839088"/>
                </a:lnTo>
                <a:close/>
              </a:path>
              <a:path w="76835" h="4552315">
                <a:moveTo>
                  <a:pt x="42925" y="905763"/>
                </a:moveTo>
                <a:lnTo>
                  <a:pt x="33400" y="905763"/>
                </a:lnTo>
                <a:lnTo>
                  <a:pt x="33400" y="943990"/>
                </a:lnTo>
                <a:lnTo>
                  <a:pt x="42925" y="943990"/>
                </a:lnTo>
                <a:lnTo>
                  <a:pt x="42925" y="905763"/>
                </a:lnTo>
                <a:close/>
              </a:path>
              <a:path w="76835" h="4552315">
                <a:moveTo>
                  <a:pt x="42925" y="972565"/>
                </a:moveTo>
                <a:lnTo>
                  <a:pt x="33400" y="972565"/>
                </a:lnTo>
                <a:lnTo>
                  <a:pt x="33400" y="1010665"/>
                </a:lnTo>
                <a:lnTo>
                  <a:pt x="42925" y="1010665"/>
                </a:lnTo>
                <a:lnTo>
                  <a:pt x="42925" y="972565"/>
                </a:lnTo>
                <a:close/>
              </a:path>
              <a:path w="76835" h="4552315">
                <a:moveTo>
                  <a:pt x="42925" y="1039240"/>
                </a:moveTo>
                <a:lnTo>
                  <a:pt x="33400" y="1039240"/>
                </a:lnTo>
                <a:lnTo>
                  <a:pt x="33400" y="1077467"/>
                </a:lnTo>
                <a:lnTo>
                  <a:pt x="42925" y="1077467"/>
                </a:lnTo>
                <a:lnTo>
                  <a:pt x="42925" y="1039240"/>
                </a:lnTo>
                <a:close/>
              </a:path>
              <a:path w="76835" h="4552315">
                <a:moveTo>
                  <a:pt x="42925" y="1106042"/>
                </a:moveTo>
                <a:lnTo>
                  <a:pt x="33400" y="1106042"/>
                </a:lnTo>
                <a:lnTo>
                  <a:pt x="33400" y="1144142"/>
                </a:lnTo>
                <a:lnTo>
                  <a:pt x="42925" y="1144142"/>
                </a:lnTo>
                <a:lnTo>
                  <a:pt x="42925" y="1106042"/>
                </a:lnTo>
                <a:close/>
              </a:path>
              <a:path w="76835" h="4552315">
                <a:moveTo>
                  <a:pt x="42925" y="1172717"/>
                </a:moveTo>
                <a:lnTo>
                  <a:pt x="33400" y="1172717"/>
                </a:lnTo>
                <a:lnTo>
                  <a:pt x="33400" y="1210945"/>
                </a:lnTo>
                <a:lnTo>
                  <a:pt x="42925" y="1210945"/>
                </a:lnTo>
                <a:lnTo>
                  <a:pt x="42925" y="1172717"/>
                </a:lnTo>
                <a:close/>
              </a:path>
              <a:path w="76835" h="4552315">
                <a:moveTo>
                  <a:pt x="42925" y="1239520"/>
                </a:moveTo>
                <a:lnTo>
                  <a:pt x="33400" y="1239520"/>
                </a:lnTo>
                <a:lnTo>
                  <a:pt x="33400" y="1277620"/>
                </a:lnTo>
                <a:lnTo>
                  <a:pt x="42925" y="1277620"/>
                </a:lnTo>
                <a:lnTo>
                  <a:pt x="42925" y="1239520"/>
                </a:lnTo>
                <a:close/>
              </a:path>
              <a:path w="76835" h="4552315">
                <a:moveTo>
                  <a:pt x="42925" y="1306195"/>
                </a:moveTo>
                <a:lnTo>
                  <a:pt x="33400" y="1306195"/>
                </a:lnTo>
                <a:lnTo>
                  <a:pt x="33400" y="1344422"/>
                </a:lnTo>
                <a:lnTo>
                  <a:pt x="42925" y="1344422"/>
                </a:lnTo>
                <a:lnTo>
                  <a:pt x="42925" y="1306195"/>
                </a:lnTo>
                <a:close/>
              </a:path>
              <a:path w="76835" h="4552315">
                <a:moveTo>
                  <a:pt x="42925" y="1372997"/>
                </a:moveTo>
                <a:lnTo>
                  <a:pt x="33400" y="1372997"/>
                </a:lnTo>
                <a:lnTo>
                  <a:pt x="33400" y="1411097"/>
                </a:lnTo>
                <a:lnTo>
                  <a:pt x="42925" y="1411097"/>
                </a:lnTo>
                <a:lnTo>
                  <a:pt x="42925" y="1372997"/>
                </a:lnTo>
                <a:close/>
              </a:path>
              <a:path w="76835" h="4552315">
                <a:moveTo>
                  <a:pt x="42925" y="1439799"/>
                </a:moveTo>
                <a:lnTo>
                  <a:pt x="33400" y="1439799"/>
                </a:lnTo>
                <a:lnTo>
                  <a:pt x="33400" y="1477899"/>
                </a:lnTo>
                <a:lnTo>
                  <a:pt x="42925" y="1477899"/>
                </a:lnTo>
                <a:lnTo>
                  <a:pt x="42925" y="1439799"/>
                </a:lnTo>
                <a:close/>
              </a:path>
              <a:path w="76835" h="4552315">
                <a:moveTo>
                  <a:pt x="42925" y="1506474"/>
                </a:moveTo>
                <a:lnTo>
                  <a:pt x="33400" y="1506474"/>
                </a:lnTo>
                <a:lnTo>
                  <a:pt x="33400" y="1544574"/>
                </a:lnTo>
                <a:lnTo>
                  <a:pt x="42925" y="1544574"/>
                </a:lnTo>
                <a:lnTo>
                  <a:pt x="42925" y="1506474"/>
                </a:lnTo>
                <a:close/>
              </a:path>
              <a:path w="76835" h="4552315">
                <a:moveTo>
                  <a:pt x="42925" y="1573276"/>
                </a:moveTo>
                <a:lnTo>
                  <a:pt x="33400" y="1573276"/>
                </a:lnTo>
                <a:lnTo>
                  <a:pt x="33400" y="1611376"/>
                </a:lnTo>
                <a:lnTo>
                  <a:pt x="42925" y="1611376"/>
                </a:lnTo>
                <a:lnTo>
                  <a:pt x="42925" y="1573276"/>
                </a:lnTo>
                <a:close/>
              </a:path>
              <a:path w="76835" h="4552315">
                <a:moveTo>
                  <a:pt x="42925" y="1639951"/>
                </a:moveTo>
                <a:lnTo>
                  <a:pt x="33400" y="1639951"/>
                </a:lnTo>
                <a:lnTo>
                  <a:pt x="33400" y="1678051"/>
                </a:lnTo>
                <a:lnTo>
                  <a:pt x="42925" y="1678051"/>
                </a:lnTo>
                <a:lnTo>
                  <a:pt x="42925" y="1639951"/>
                </a:lnTo>
                <a:close/>
              </a:path>
              <a:path w="76835" h="4552315">
                <a:moveTo>
                  <a:pt x="42925" y="1706752"/>
                </a:moveTo>
                <a:lnTo>
                  <a:pt x="33400" y="1706752"/>
                </a:lnTo>
                <a:lnTo>
                  <a:pt x="33400" y="1744852"/>
                </a:lnTo>
                <a:lnTo>
                  <a:pt x="42925" y="1744852"/>
                </a:lnTo>
                <a:lnTo>
                  <a:pt x="42925" y="1706752"/>
                </a:lnTo>
                <a:close/>
              </a:path>
              <a:path w="76835" h="4552315">
                <a:moveTo>
                  <a:pt x="42925" y="1773427"/>
                </a:moveTo>
                <a:lnTo>
                  <a:pt x="33400" y="1773427"/>
                </a:lnTo>
                <a:lnTo>
                  <a:pt x="33400" y="1811527"/>
                </a:lnTo>
                <a:lnTo>
                  <a:pt x="42925" y="1811527"/>
                </a:lnTo>
                <a:lnTo>
                  <a:pt x="42925" y="1773427"/>
                </a:lnTo>
                <a:close/>
              </a:path>
              <a:path w="76835" h="4552315">
                <a:moveTo>
                  <a:pt x="42925" y="1840229"/>
                </a:moveTo>
                <a:lnTo>
                  <a:pt x="33400" y="1840229"/>
                </a:lnTo>
                <a:lnTo>
                  <a:pt x="33400" y="1878330"/>
                </a:lnTo>
                <a:lnTo>
                  <a:pt x="42925" y="1878330"/>
                </a:lnTo>
                <a:lnTo>
                  <a:pt x="42925" y="1840229"/>
                </a:lnTo>
                <a:close/>
              </a:path>
              <a:path w="76835" h="4552315">
                <a:moveTo>
                  <a:pt x="42925" y="1906905"/>
                </a:moveTo>
                <a:lnTo>
                  <a:pt x="33400" y="1906905"/>
                </a:lnTo>
                <a:lnTo>
                  <a:pt x="33400" y="1945132"/>
                </a:lnTo>
                <a:lnTo>
                  <a:pt x="42925" y="1945132"/>
                </a:lnTo>
                <a:lnTo>
                  <a:pt x="42925" y="1906905"/>
                </a:lnTo>
                <a:close/>
              </a:path>
              <a:path w="76835" h="4552315">
                <a:moveTo>
                  <a:pt x="42925" y="1973707"/>
                </a:moveTo>
                <a:lnTo>
                  <a:pt x="33400" y="1973707"/>
                </a:lnTo>
                <a:lnTo>
                  <a:pt x="33400" y="2011807"/>
                </a:lnTo>
                <a:lnTo>
                  <a:pt x="42925" y="2011807"/>
                </a:lnTo>
                <a:lnTo>
                  <a:pt x="42925" y="1973707"/>
                </a:lnTo>
                <a:close/>
              </a:path>
              <a:path w="76835" h="4552315">
                <a:moveTo>
                  <a:pt x="42925" y="2040382"/>
                </a:moveTo>
                <a:lnTo>
                  <a:pt x="33400" y="2040382"/>
                </a:lnTo>
                <a:lnTo>
                  <a:pt x="33400" y="2078608"/>
                </a:lnTo>
                <a:lnTo>
                  <a:pt x="42925" y="2078608"/>
                </a:lnTo>
                <a:lnTo>
                  <a:pt x="42925" y="2040382"/>
                </a:lnTo>
                <a:close/>
              </a:path>
              <a:path w="76835" h="4552315">
                <a:moveTo>
                  <a:pt x="42925" y="2107184"/>
                </a:moveTo>
                <a:lnTo>
                  <a:pt x="33400" y="2107184"/>
                </a:lnTo>
                <a:lnTo>
                  <a:pt x="33400" y="2145284"/>
                </a:lnTo>
                <a:lnTo>
                  <a:pt x="42925" y="2145284"/>
                </a:lnTo>
                <a:lnTo>
                  <a:pt x="42925" y="2107184"/>
                </a:lnTo>
                <a:close/>
              </a:path>
              <a:path w="76835" h="4552315">
                <a:moveTo>
                  <a:pt x="42925" y="2173859"/>
                </a:moveTo>
                <a:lnTo>
                  <a:pt x="33400" y="2173859"/>
                </a:lnTo>
                <a:lnTo>
                  <a:pt x="33400" y="2212086"/>
                </a:lnTo>
                <a:lnTo>
                  <a:pt x="42925" y="2212086"/>
                </a:lnTo>
                <a:lnTo>
                  <a:pt x="42925" y="2173859"/>
                </a:lnTo>
                <a:close/>
              </a:path>
              <a:path w="76835" h="4552315">
                <a:moveTo>
                  <a:pt x="42925" y="2240661"/>
                </a:moveTo>
                <a:lnTo>
                  <a:pt x="33400" y="2240661"/>
                </a:lnTo>
                <a:lnTo>
                  <a:pt x="33400" y="2278761"/>
                </a:lnTo>
                <a:lnTo>
                  <a:pt x="42925" y="2278761"/>
                </a:lnTo>
                <a:lnTo>
                  <a:pt x="42925" y="2240661"/>
                </a:lnTo>
                <a:close/>
              </a:path>
              <a:path w="76835" h="4552315">
                <a:moveTo>
                  <a:pt x="42925" y="2307336"/>
                </a:moveTo>
                <a:lnTo>
                  <a:pt x="33400" y="2307336"/>
                </a:lnTo>
                <a:lnTo>
                  <a:pt x="33400" y="2345563"/>
                </a:lnTo>
                <a:lnTo>
                  <a:pt x="42925" y="2345563"/>
                </a:lnTo>
                <a:lnTo>
                  <a:pt x="42925" y="2307336"/>
                </a:lnTo>
                <a:close/>
              </a:path>
              <a:path w="76835" h="4552315">
                <a:moveTo>
                  <a:pt x="42925" y="2374138"/>
                </a:moveTo>
                <a:lnTo>
                  <a:pt x="33400" y="2374138"/>
                </a:lnTo>
                <a:lnTo>
                  <a:pt x="33400" y="2412238"/>
                </a:lnTo>
                <a:lnTo>
                  <a:pt x="42925" y="2412238"/>
                </a:lnTo>
                <a:lnTo>
                  <a:pt x="42925" y="2374138"/>
                </a:lnTo>
                <a:close/>
              </a:path>
              <a:path w="76835" h="4552315">
                <a:moveTo>
                  <a:pt x="42925" y="2440813"/>
                </a:moveTo>
                <a:lnTo>
                  <a:pt x="33400" y="2440813"/>
                </a:lnTo>
                <a:lnTo>
                  <a:pt x="33400" y="2479040"/>
                </a:lnTo>
                <a:lnTo>
                  <a:pt x="42925" y="2479040"/>
                </a:lnTo>
                <a:lnTo>
                  <a:pt x="42925" y="2440813"/>
                </a:lnTo>
                <a:close/>
              </a:path>
              <a:path w="76835" h="4552315">
                <a:moveTo>
                  <a:pt x="42925" y="2507615"/>
                </a:moveTo>
                <a:lnTo>
                  <a:pt x="33400" y="2507615"/>
                </a:lnTo>
                <a:lnTo>
                  <a:pt x="33400" y="2545715"/>
                </a:lnTo>
                <a:lnTo>
                  <a:pt x="42925" y="2545715"/>
                </a:lnTo>
                <a:lnTo>
                  <a:pt x="42925" y="2507615"/>
                </a:lnTo>
                <a:close/>
              </a:path>
              <a:path w="76835" h="4552315">
                <a:moveTo>
                  <a:pt x="42925" y="2574290"/>
                </a:moveTo>
                <a:lnTo>
                  <a:pt x="33400" y="2574290"/>
                </a:lnTo>
                <a:lnTo>
                  <a:pt x="33400" y="2612517"/>
                </a:lnTo>
                <a:lnTo>
                  <a:pt x="42925" y="2612517"/>
                </a:lnTo>
                <a:lnTo>
                  <a:pt x="42925" y="2574290"/>
                </a:lnTo>
                <a:close/>
              </a:path>
              <a:path w="76835" h="4552315">
                <a:moveTo>
                  <a:pt x="42925" y="2641092"/>
                </a:moveTo>
                <a:lnTo>
                  <a:pt x="33400" y="2641092"/>
                </a:lnTo>
                <a:lnTo>
                  <a:pt x="33400" y="2679192"/>
                </a:lnTo>
                <a:lnTo>
                  <a:pt x="42925" y="2679192"/>
                </a:lnTo>
                <a:lnTo>
                  <a:pt x="42925" y="2641092"/>
                </a:lnTo>
                <a:close/>
              </a:path>
              <a:path w="76835" h="4552315">
                <a:moveTo>
                  <a:pt x="42925" y="2707894"/>
                </a:moveTo>
                <a:lnTo>
                  <a:pt x="33400" y="2707894"/>
                </a:lnTo>
                <a:lnTo>
                  <a:pt x="33400" y="2745994"/>
                </a:lnTo>
                <a:lnTo>
                  <a:pt x="42925" y="2745994"/>
                </a:lnTo>
                <a:lnTo>
                  <a:pt x="42925" y="2707894"/>
                </a:lnTo>
                <a:close/>
              </a:path>
              <a:path w="76835" h="4552315">
                <a:moveTo>
                  <a:pt x="42925" y="2774569"/>
                </a:moveTo>
                <a:lnTo>
                  <a:pt x="33400" y="2774569"/>
                </a:lnTo>
                <a:lnTo>
                  <a:pt x="33400" y="2812669"/>
                </a:lnTo>
                <a:lnTo>
                  <a:pt x="42925" y="2812669"/>
                </a:lnTo>
                <a:lnTo>
                  <a:pt x="42925" y="2774569"/>
                </a:lnTo>
                <a:close/>
              </a:path>
              <a:path w="76835" h="4552315">
                <a:moveTo>
                  <a:pt x="42925" y="2841371"/>
                </a:moveTo>
                <a:lnTo>
                  <a:pt x="33400" y="2841371"/>
                </a:lnTo>
                <a:lnTo>
                  <a:pt x="33400" y="2879471"/>
                </a:lnTo>
                <a:lnTo>
                  <a:pt x="42925" y="2879471"/>
                </a:lnTo>
                <a:lnTo>
                  <a:pt x="42925" y="2841371"/>
                </a:lnTo>
                <a:close/>
              </a:path>
              <a:path w="76835" h="4552315">
                <a:moveTo>
                  <a:pt x="42925" y="2908046"/>
                </a:moveTo>
                <a:lnTo>
                  <a:pt x="33400" y="2908046"/>
                </a:lnTo>
                <a:lnTo>
                  <a:pt x="33400" y="2946146"/>
                </a:lnTo>
                <a:lnTo>
                  <a:pt x="42925" y="2946146"/>
                </a:lnTo>
                <a:lnTo>
                  <a:pt x="42925" y="2908046"/>
                </a:lnTo>
                <a:close/>
              </a:path>
              <a:path w="76835" h="4552315">
                <a:moveTo>
                  <a:pt x="42925" y="2974848"/>
                </a:moveTo>
                <a:lnTo>
                  <a:pt x="33400" y="2974848"/>
                </a:lnTo>
                <a:lnTo>
                  <a:pt x="33400" y="3012948"/>
                </a:lnTo>
                <a:lnTo>
                  <a:pt x="42925" y="3012948"/>
                </a:lnTo>
                <a:lnTo>
                  <a:pt x="42925" y="2974848"/>
                </a:lnTo>
                <a:close/>
              </a:path>
              <a:path w="76835" h="4552315">
                <a:moveTo>
                  <a:pt x="42925" y="3041523"/>
                </a:moveTo>
                <a:lnTo>
                  <a:pt x="33400" y="3041523"/>
                </a:lnTo>
                <a:lnTo>
                  <a:pt x="33400" y="3079623"/>
                </a:lnTo>
                <a:lnTo>
                  <a:pt x="42925" y="3079623"/>
                </a:lnTo>
                <a:lnTo>
                  <a:pt x="42925" y="3041523"/>
                </a:lnTo>
                <a:close/>
              </a:path>
              <a:path w="76835" h="4552315">
                <a:moveTo>
                  <a:pt x="42925" y="3108325"/>
                </a:moveTo>
                <a:lnTo>
                  <a:pt x="33400" y="3108325"/>
                </a:lnTo>
                <a:lnTo>
                  <a:pt x="33400" y="3146425"/>
                </a:lnTo>
                <a:lnTo>
                  <a:pt x="42925" y="3146425"/>
                </a:lnTo>
                <a:lnTo>
                  <a:pt x="42925" y="3108325"/>
                </a:lnTo>
                <a:close/>
              </a:path>
              <a:path w="76835" h="4552315">
                <a:moveTo>
                  <a:pt x="42925" y="3175000"/>
                </a:moveTo>
                <a:lnTo>
                  <a:pt x="33400" y="3175000"/>
                </a:lnTo>
                <a:lnTo>
                  <a:pt x="33400" y="3213227"/>
                </a:lnTo>
                <a:lnTo>
                  <a:pt x="42925" y="3213227"/>
                </a:lnTo>
                <a:lnTo>
                  <a:pt x="42925" y="3175000"/>
                </a:lnTo>
                <a:close/>
              </a:path>
              <a:path w="76835" h="4552315">
                <a:moveTo>
                  <a:pt x="42925" y="3241802"/>
                </a:moveTo>
                <a:lnTo>
                  <a:pt x="33400" y="3241802"/>
                </a:lnTo>
                <a:lnTo>
                  <a:pt x="33400" y="3279902"/>
                </a:lnTo>
                <a:lnTo>
                  <a:pt x="42925" y="3279902"/>
                </a:lnTo>
                <a:lnTo>
                  <a:pt x="42925" y="3241802"/>
                </a:lnTo>
                <a:close/>
              </a:path>
              <a:path w="76835" h="4552315">
                <a:moveTo>
                  <a:pt x="42925" y="3308477"/>
                </a:moveTo>
                <a:lnTo>
                  <a:pt x="33400" y="3308477"/>
                </a:lnTo>
                <a:lnTo>
                  <a:pt x="33400" y="3346704"/>
                </a:lnTo>
                <a:lnTo>
                  <a:pt x="42925" y="3346704"/>
                </a:lnTo>
                <a:lnTo>
                  <a:pt x="42925" y="3308477"/>
                </a:lnTo>
                <a:close/>
              </a:path>
              <a:path w="76835" h="4552315">
                <a:moveTo>
                  <a:pt x="42925" y="3375279"/>
                </a:moveTo>
                <a:lnTo>
                  <a:pt x="33400" y="3375279"/>
                </a:lnTo>
                <a:lnTo>
                  <a:pt x="33400" y="3413379"/>
                </a:lnTo>
                <a:lnTo>
                  <a:pt x="42925" y="3413379"/>
                </a:lnTo>
                <a:lnTo>
                  <a:pt x="42925" y="3375279"/>
                </a:lnTo>
                <a:close/>
              </a:path>
              <a:path w="76835" h="4552315">
                <a:moveTo>
                  <a:pt x="42925" y="3441954"/>
                </a:moveTo>
                <a:lnTo>
                  <a:pt x="33400" y="3441954"/>
                </a:lnTo>
                <a:lnTo>
                  <a:pt x="33400" y="3480180"/>
                </a:lnTo>
                <a:lnTo>
                  <a:pt x="42925" y="3480180"/>
                </a:lnTo>
                <a:lnTo>
                  <a:pt x="42925" y="3441954"/>
                </a:lnTo>
                <a:close/>
              </a:path>
              <a:path w="76835" h="4552315">
                <a:moveTo>
                  <a:pt x="42925" y="3508755"/>
                </a:moveTo>
                <a:lnTo>
                  <a:pt x="33400" y="3508755"/>
                </a:lnTo>
                <a:lnTo>
                  <a:pt x="33400" y="3546855"/>
                </a:lnTo>
                <a:lnTo>
                  <a:pt x="42925" y="3546855"/>
                </a:lnTo>
                <a:lnTo>
                  <a:pt x="42925" y="3508755"/>
                </a:lnTo>
                <a:close/>
              </a:path>
              <a:path w="76835" h="4552315">
                <a:moveTo>
                  <a:pt x="42925" y="3575430"/>
                </a:moveTo>
                <a:lnTo>
                  <a:pt x="33400" y="3575430"/>
                </a:lnTo>
                <a:lnTo>
                  <a:pt x="33400" y="3613657"/>
                </a:lnTo>
                <a:lnTo>
                  <a:pt x="42925" y="3613657"/>
                </a:lnTo>
                <a:lnTo>
                  <a:pt x="42925" y="3575430"/>
                </a:lnTo>
                <a:close/>
              </a:path>
              <a:path w="76835" h="4552315">
                <a:moveTo>
                  <a:pt x="42925" y="3642232"/>
                </a:moveTo>
                <a:lnTo>
                  <a:pt x="33400" y="3642232"/>
                </a:lnTo>
                <a:lnTo>
                  <a:pt x="33400" y="3680332"/>
                </a:lnTo>
                <a:lnTo>
                  <a:pt x="42925" y="3680332"/>
                </a:lnTo>
                <a:lnTo>
                  <a:pt x="42925" y="3642232"/>
                </a:lnTo>
                <a:close/>
              </a:path>
              <a:path w="76835" h="4552315">
                <a:moveTo>
                  <a:pt x="42925" y="3708907"/>
                </a:moveTo>
                <a:lnTo>
                  <a:pt x="33400" y="3708907"/>
                </a:lnTo>
                <a:lnTo>
                  <a:pt x="33400" y="3747135"/>
                </a:lnTo>
                <a:lnTo>
                  <a:pt x="42925" y="3747135"/>
                </a:lnTo>
                <a:lnTo>
                  <a:pt x="42925" y="3708907"/>
                </a:lnTo>
                <a:close/>
              </a:path>
              <a:path w="76835" h="4552315">
                <a:moveTo>
                  <a:pt x="42925" y="3775710"/>
                </a:moveTo>
                <a:lnTo>
                  <a:pt x="33400" y="3775710"/>
                </a:lnTo>
                <a:lnTo>
                  <a:pt x="33400" y="3813810"/>
                </a:lnTo>
                <a:lnTo>
                  <a:pt x="42925" y="3813810"/>
                </a:lnTo>
                <a:lnTo>
                  <a:pt x="42925" y="3775710"/>
                </a:lnTo>
                <a:close/>
              </a:path>
              <a:path w="76835" h="4552315">
                <a:moveTo>
                  <a:pt x="42925" y="3842385"/>
                </a:moveTo>
                <a:lnTo>
                  <a:pt x="33400" y="3842385"/>
                </a:lnTo>
                <a:lnTo>
                  <a:pt x="33400" y="3880586"/>
                </a:lnTo>
                <a:lnTo>
                  <a:pt x="42925" y="3880586"/>
                </a:lnTo>
                <a:lnTo>
                  <a:pt x="42925" y="3842385"/>
                </a:lnTo>
                <a:close/>
              </a:path>
              <a:path w="76835" h="4552315">
                <a:moveTo>
                  <a:pt x="42925" y="3909187"/>
                </a:moveTo>
                <a:lnTo>
                  <a:pt x="33400" y="3909187"/>
                </a:lnTo>
                <a:lnTo>
                  <a:pt x="33400" y="3947325"/>
                </a:lnTo>
                <a:lnTo>
                  <a:pt x="42925" y="3947325"/>
                </a:lnTo>
                <a:lnTo>
                  <a:pt x="42925" y="3909187"/>
                </a:lnTo>
                <a:close/>
              </a:path>
              <a:path w="76835" h="4552315">
                <a:moveTo>
                  <a:pt x="42925" y="3975925"/>
                </a:moveTo>
                <a:lnTo>
                  <a:pt x="33400" y="3975925"/>
                </a:lnTo>
                <a:lnTo>
                  <a:pt x="33400" y="4014063"/>
                </a:lnTo>
                <a:lnTo>
                  <a:pt x="42925" y="4014063"/>
                </a:lnTo>
                <a:lnTo>
                  <a:pt x="42925" y="3975925"/>
                </a:lnTo>
                <a:close/>
              </a:path>
              <a:path w="76835" h="4552315">
                <a:moveTo>
                  <a:pt x="42925" y="4042676"/>
                </a:moveTo>
                <a:lnTo>
                  <a:pt x="33400" y="4042676"/>
                </a:lnTo>
                <a:lnTo>
                  <a:pt x="33400" y="4080814"/>
                </a:lnTo>
                <a:lnTo>
                  <a:pt x="42925" y="4080814"/>
                </a:lnTo>
                <a:lnTo>
                  <a:pt x="42925" y="4042676"/>
                </a:lnTo>
                <a:close/>
              </a:path>
              <a:path w="76835" h="4552315">
                <a:moveTo>
                  <a:pt x="42925" y="4109415"/>
                </a:moveTo>
                <a:lnTo>
                  <a:pt x="33400" y="4109415"/>
                </a:lnTo>
                <a:lnTo>
                  <a:pt x="33400" y="4147553"/>
                </a:lnTo>
                <a:lnTo>
                  <a:pt x="42925" y="4147553"/>
                </a:lnTo>
                <a:lnTo>
                  <a:pt x="42925" y="4109415"/>
                </a:lnTo>
                <a:close/>
              </a:path>
              <a:path w="76835" h="4552315">
                <a:moveTo>
                  <a:pt x="42925" y="4176153"/>
                </a:moveTo>
                <a:lnTo>
                  <a:pt x="33400" y="4176153"/>
                </a:lnTo>
                <a:lnTo>
                  <a:pt x="33400" y="4214291"/>
                </a:lnTo>
                <a:lnTo>
                  <a:pt x="42925" y="4214291"/>
                </a:lnTo>
                <a:lnTo>
                  <a:pt x="42925" y="4176153"/>
                </a:lnTo>
                <a:close/>
              </a:path>
              <a:path w="76835" h="4552315">
                <a:moveTo>
                  <a:pt x="42925" y="4242904"/>
                </a:moveTo>
                <a:lnTo>
                  <a:pt x="33400" y="4242904"/>
                </a:lnTo>
                <a:lnTo>
                  <a:pt x="33400" y="4281043"/>
                </a:lnTo>
                <a:lnTo>
                  <a:pt x="42925" y="4281043"/>
                </a:lnTo>
                <a:lnTo>
                  <a:pt x="42925" y="4242904"/>
                </a:lnTo>
                <a:close/>
              </a:path>
              <a:path w="76835" h="4552315">
                <a:moveTo>
                  <a:pt x="42925" y="4309643"/>
                </a:moveTo>
                <a:lnTo>
                  <a:pt x="33400" y="4309643"/>
                </a:lnTo>
                <a:lnTo>
                  <a:pt x="33400" y="4347781"/>
                </a:lnTo>
                <a:lnTo>
                  <a:pt x="42925" y="4347781"/>
                </a:lnTo>
                <a:lnTo>
                  <a:pt x="42925" y="4309643"/>
                </a:lnTo>
                <a:close/>
              </a:path>
              <a:path w="76835" h="4552315">
                <a:moveTo>
                  <a:pt x="42925" y="4376381"/>
                </a:moveTo>
                <a:lnTo>
                  <a:pt x="33400" y="4376381"/>
                </a:lnTo>
                <a:lnTo>
                  <a:pt x="33400" y="4414520"/>
                </a:lnTo>
                <a:lnTo>
                  <a:pt x="42925" y="4414520"/>
                </a:lnTo>
                <a:lnTo>
                  <a:pt x="42925" y="4376381"/>
                </a:lnTo>
                <a:close/>
              </a:path>
              <a:path w="76835" h="4552315">
                <a:moveTo>
                  <a:pt x="33400" y="4480636"/>
                </a:moveTo>
                <a:lnTo>
                  <a:pt x="126" y="4513910"/>
                </a:lnTo>
                <a:lnTo>
                  <a:pt x="38226" y="4552010"/>
                </a:lnTo>
                <a:lnTo>
                  <a:pt x="76326" y="4513910"/>
                </a:lnTo>
                <a:lnTo>
                  <a:pt x="33400" y="4513910"/>
                </a:lnTo>
                <a:lnTo>
                  <a:pt x="33400" y="4509871"/>
                </a:lnTo>
                <a:lnTo>
                  <a:pt x="72288" y="4509871"/>
                </a:lnTo>
                <a:lnTo>
                  <a:pt x="43687" y="4481271"/>
                </a:lnTo>
                <a:lnTo>
                  <a:pt x="33400" y="4481271"/>
                </a:lnTo>
                <a:lnTo>
                  <a:pt x="33400" y="4480636"/>
                </a:lnTo>
                <a:close/>
              </a:path>
              <a:path w="76835" h="4552315">
                <a:moveTo>
                  <a:pt x="42925" y="4509871"/>
                </a:moveTo>
                <a:lnTo>
                  <a:pt x="33400" y="4509871"/>
                </a:lnTo>
                <a:lnTo>
                  <a:pt x="33400" y="4513910"/>
                </a:lnTo>
                <a:lnTo>
                  <a:pt x="42925" y="4513910"/>
                </a:lnTo>
                <a:lnTo>
                  <a:pt x="42925" y="4509871"/>
                </a:lnTo>
                <a:close/>
              </a:path>
              <a:path w="76835" h="4552315">
                <a:moveTo>
                  <a:pt x="72288" y="4509871"/>
                </a:moveTo>
                <a:lnTo>
                  <a:pt x="42925" y="4509871"/>
                </a:lnTo>
                <a:lnTo>
                  <a:pt x="42925" y="4513910"/>
                </a:lnTo>
                <a:lnTo>
                  <a:pt x="76326" y="4513910"/>
                </a:lnTo>
                <a:lnTo>
                  <a:pt x="72288" y="4509871"/>
                </a:lnTo>
                <a:close/>
              </a:path>
              <a:path w="76835" h="4552315">
                <a:moveTo>
                  <a:pt x="38226" y="4475810"/>
                </a:moveTo>
                <a:lnTo>
                  <a:pt x="33527" y="4480509"/>
                </a:lnTo>
                <a:lnTo>
                  <a:pt x="33400" y="4481271"/>
                </a:lnTo>
                <a:lnTo>
                  <a:pt x="42925" y="4481271"/>
                </a:lnTo>
                <a:lnTo>
                  <a:pt x="42925" y="4480509"/>
                </a:lnTo>
                <a:lnTo>
                  <a:pt x="38226" y="4475810"/>
                </a:lnTo>
                <a:close/>
              </a:path>
              <a:path w="76835" h="4552315">
                <a:moveTo>
                  <a:pt x="42925" y="4480509"/>
                </a:moveTo>
                <a:lnTo>
                  <a:pt x="42925" y="4481271"/>
                </a:lnTo>
                <a:lnTo>
                  <a:pt x="43687" y="4481271"/>
                </a:lnTo>
                <a:lnTo>
                  <a:pt x="42925" y="4480509"/>
                </a:lnTo>
                <a:close/>
              </a:path>
              <a:path w="76835" h="4552315">
                <a:moveTo>
                  <a:pt x="42925" y="4443120"/>
                </a:moveTo>
                <a:lnTo>
                  <a:pt x="33400" y="4443133"/>
                </a:lnTo>
                <a:lnTo>
                  <a:pt x="33400" y="4480636"/>
                </a:lnTo>
                <a:lnTo>
                  <a:pt x="38226" y="4475810"/>
                </a:lnTo>
                <a:lnTo>
                  <a:pt x="42925" y="4475810"/>
                </a:lnTo>
                <a:lnTo>
                  <a:pt x="42925" y="4443120"/>
                </a:lnTo>
                <a:close/>
              </a:path>
              <a:path w="76835" h="4552315">
                <a:moveTo>
                  <a:pt x="42925" y="4475810"/>
                </a:moveTo>
                <a:lnTo>
                  <a:pt x="38226" y="4475810"/>
                </a:lnTo>
                <a:lnTo>
                  <a:pt x="42925" y="4480509"/>
                </a:lnTo>
                <a:lnTo>
                  <a:pt x="42925" y="4475810"/>
                </a:lnTo>
                <a:close/>
              </a:path>
            </a:pathLst>
          </a:custGeom>
          <a:solidFill>
            <a:srgbClr val="E36C09"/>
          </a:solidFill>
        </p:spPr>
        <p:txBody>
          <a:bodyPr wrap="square" lIns="0" tIns="0" rIns="0" bIns="0" rtlCol="0"/>
          <a:lstStyle/>
          <a:p>
            <a:endParaRPr/>
          </a:p>
        </p:txBody>
      </p:sp>
      <p:sp>
        <p:nvSpPr>
          <p:cNvPr id="22" name="TextBox 21"/>
          <p:cNvSpPr txBox="1"/>
          <p:nvPr/>
        </p:nvSpPr>
        <p:spPr>
          <a:xfrm>
            <a:off x="2571736" y="2143116"/>
            <a:ext cx="367408" cy="369332"/>
          </a:xfrm>
          <a:prstGeom prst="rect">
            <a:avLst/>
          </a:prstGeom>
          <a:noFill/>
        </p:spPr>
        <p:txBody>
          <a:bodyPr wrap="none" rtlCol="0">
            <a:spAutoFit/>
          </a:bodyPr>
          <a:lstStyle/>
          <a:p>
            <a:r>
              <a:rPr lang="en-IN"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54879" y="6434455"/>
            <a:ext cx="77153" cy="197490"/>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Trebuchet MS"/>
                <a:cs typeface="Trebuchet MS"/>
              </a:rPr>
              <a:t>6</a:t>
            </a:r>
            <a:endParaRPr sz="1200">
              <a:latin typeface="Trebuchet MS"/>
              <a:cs typeface="Trebuchet MS"/>
            </a:endParaRPr>
          </a:p>
        </p:txBody>
      </p:sp>
      <p:sp>
        <p:nvSpPr>
          <p:cNvPr id="3" name="object 3"/>
          <p:cNvSpPr txBox="1">
            <a:spLocks noGrp="1"/>
          </p:cNvSpPr>
          <p:nvPr>
            <p:ph type="title"/>
          </p:nvPr>
        </p:nvSpPr>
        <p:spPr>
          <a:xfrm>
            <a:off x="142844" y="428604"/>
            <a:ext cx="6087916" cy="439864"/>
          </a:xfrm>
          <a:prstGeom prst="rect">
            <a:avLst/>
          </a:prstGeom>
        </p:spPr>
        <p:txBody>
          <a:bodyPr vert="horz" wrap="square" lIns="0" tIns="16510" rIns="0" bIns="0" rtlCol="0">
            <a:spAutoFit/>
          </a:bodyPr>
          <a:lstStyle/>
          <a:p>
            <a:pPr marL="12700">
              <a:lnSpc>
                <a:spcPct val="100000"/>
              </a:lnSpc>
              <a:spcBef>
                <a:spcPts val="130"/>
              </a:spcBef>
            </a:pPr>
            <a:r>
              <a:rPr sz="2750" spc="-185" dirty="0">
                <a:solidFill>
                  <a:schemeClr val="tx1"/>
                </a:solidFill>
              </a:rPr>
              <a:t>Extractive </a:t>
            </a:r>
            <a:r>
              <a:rPr sz="2750" spc="370" dirty="0">
                <a:solidFill>
                  <a:schemeClr val="tx1"/>
                </a:solidFill>
              </a:rPr>
              <a:t>– </a:t>
            </a:r>
            <a:r>
              <a:rPr sz="2750" spc="-215" dirty="0">
                <a:solidFill>
                  <a:schemeClr val="tx1"/>
                </a:solidFill>
              </a:rPr>
              <a:t>TextRank</a:t>
            </a:r>
            <a:r>
              <a:rPr sz="2750" spc="-495" dirty="0">
                <a:solidFill>
                  <a:schemeClr val="tx1"/>
                </a:solidFill>
              </a:rPr>
              <a:t> </a:t>
            </a:r>
            <a:r>
              <a:rPr sz="2750" spc="-40" dirty="0">
                <a:solidFill>
                  <a:schemeClr val="tx1"/>
                </a:solidFill>
              </a:rPr>
              <a:t>Method</a:t>
            </a:r>
            <a:endParaRPr sz="2750">
              <a:solidFill>
                <a:schemeClr val="tx1"/>
              </a:solidFill>
            </a:endParaRPr>
          </a:p>
        </p:txBody>
      </p:sp>
      <p:sp>
        <p:nvSpPr>
          <p:cNvPr id="10" name="object 10"/>
          <p:cNvSpPr txBox="1"/>
          <p:nvPr/>
        </p:nvSpPr>
        <p:spPr>
          <a:xfrm>
            <a:off x="198596" y="1037908"/>
            <a:ext cx="2730330" cy="579646"/>
          </a:xfrm>
          <a:prstGeom prst="rect">
            <a:avLst/>
          </a:prstGeom>
        </p:spPr>
        <p:txBody>
          <a:bodyPr vert="horz" wrap="square" lIns="0" tIns="12700" rIns="0" bIns="0" rtlCol="0">
            <a:spAutoFit/>
          </a:bodyPr>
          <a:lstStyle/>
          <a:p>
            <a:pPr marL="12700">
              <a:lnSpc>
                <a:spcPct val="100000"/>
              </a:lnSpc>
              <a:spcBef>
                <a:spcPts val="100"/>
              </a:spcBef>
            </a:pPr>
            <a:endParaRPr lang="en-IN" sz="1800" b="1" spc="-50" dirty="0" smtClean="0">
              <a:solidFill>
                <a:srgbClr val="C00000"/>
              </a:solidFill>
              <a:latin typeface="Trebuchet MS"/>
              <a:cs typeface="Trebuchet MS"/>
            </a:endParaRPr>
          </a:p>
          <a:p>
            <a:pPr marL="12700">
              <a:lnSpc>
                <a:spcPct val="100000"/>
              </a:lnSpc>
              <a:spcBef>
                <a:spcPts val="100"/>
              </a:spcBef>
            </a:pPr>
            <a:r>
              <a:rPr sz="1800" b="1" spc="-50" smtClean="0">
                <a:solidFill>
                  <a:srgbClr val="C00000"/>
                </a:solidFill>
                <a:latin typeface="Trebuchet MS"/>
                <a:cs typeface="Trebuchet MS"/>
              </a:rPr>
              <a:t>What </a:t>
            </a:r>
            <a:r>
              <a:rPr sz="1800" b="1" spc="-75" dirty="0">
                <a:solidFill>
                  <a:srgbClr val="C00000"/>
                </a:solidFill>
                <a:latin typeface="Trebuchet MS"/>
                <a:cs typeface="Trebuchet MS"/>
              </a:rPr>
              <a:t>is</a:t>
            </a:r>
            <a:r>
              <a:rPr sz="1800" b="1" spc="-385" dirty="0">
                <a:solidFill>
                  <a:srgbClr val="C00000"/>
                </a:solidFill>
                <a:latin typeface="Trebuchet MS"/>
                <a:cs typeface="Trebuchet MS"/>
              </a:rPr>
              <a:t> </a:t>
            </a:r>
            <a:r>
              <a:rPr sz="1800" b="1" spc="-140" dirty="0">
                <a:solidFill>
                  <a:srgbClr val="C00000"/>
                </a:solidFill>
                <a:latin typeface="Trebuchet MS"/>
                <a:cs typeface="Trebuchet MS"/>
              </a:rPr>
              <a:t>TextRank </a:t>
            </a:r>
            <a:r>
              <a:rPr sz="1800" b="1" spc="-70" dirty="0">
                <a:solidFill>
                  <a:srgbClr val="C00000"/>
                </a:solidFill>
                <a:latin typeface="Trebuchet MS"/>
                <a:cs typeface="Trebuchet MS"/>
              </a:rPr>
              <a:t>method?</a:t>
            </a:r>
            <a:endParaRPr sz="1800">
              <a:latin typeface="Trebuchet MS"/>
              <a:cs typeface="Trebuchet MS"/>
            </a:endParaRPr>
          </a:p>
        </p:txBody>
      </p:sp>
      <p:sp>
        <p:nvSpPr>
          <p:cNvPr id="11" name="object 11"/>
          <p:cNvSpPr txBox="1"/>
          <p:nvPr/>
        </p:nvSpPr>
        <p:spPr>
          <a:xfrm>
            <a:off x="6111239" y="1541335"/>
            <a:ext cx="2674620" cy="1594796"/>
          </a:xfrm>
          <a:prstGeom prst="rect">
            <a:avLst/>
          </a:prstGeom>
        </p:spPr>
        <p:txBody>
          <a:bodyPr vert="horz" wrap="square" lIns="0" tIns="107950" rIns="0" bIns="0" rtlCol="0">
            <a:spAutoFit/>
          </a:bodyPr>
          <a:lstStyle/>
          <a:p>
            <a:pPr marL="12700">
              <a:lnSpc>
                <a:spcPct val="100000"/>
              </a:lnSpc>
              <a:spcBef>
                <a:spcPts val="850"/>
              </a:spcBef>
            </a:pPr>
            <a:r>
              <a:rPr sz="1800" b="1" spc="-75" dirty="0">
                <a:solidFill>
                  <a:srgbClr val="C00000"/>
                </a:solidFill>
                <a:latin typeface="Trebuchet MS"/>
                <a:cs typeface="Trebuchet MS"/>
              </a:rPr>
              <a:t>Pros</a:t>
            </a:r>
            <a:endParaRPr sz="1800">
              <a:latin typeface="Trebuchet MS"/>
              <a:cs typeface="Trebuchet MS"/>
            </a:endParaRPr>
          </a:p>
          <a:p>
            <a:pPr marL="298450" marR="5080" indent="-285750">
              <a:lnSpc>
                <a:spcPct val="100800"/>
              </a:lnSpc>
              <a:spcBef>
                <a:spcPts val="735"/>
              </a:spcBef>
              <a:buFont typeface="Arial"/>
              <a:buChar char="•"/>
              <a:tabLst>
                <a:tab pos="298450" algn="l"/>
                <a:tab pos="299085" algn="l"/>
              </a:tabLst>
            </a:pPr>
            <a:r>
              <a:rPr sz="1800" spc="-80" dirty="0">
                <a:latin typeface="Trebuchet MS"/>
                <a:cs typeface="Trebuchet MS"/>
              </a:rPr>
              <a:t>It</a:t>
            </a:r>
            <a:r>
              <a:rPr sz="1800" spc="-180" dirty="0">
                <a:latin typeface="Trebuchet MS"/>
                <a:cs typeface="Trebuchet MS"/>
              </a:rPr>
              <a:t> </a:t>
            </a:r>
            <a:r>
              <a:rPr sz="1800" spc="-90" dirty="0">
                <a:latin typeface="Trebuchet MS"/>
                <a:cs typeface="Trebuchet MS"/>
              </a:rPr>
              <a:t>takes</a:t>
            </a:r>
            <a:r>
              <a:rPr sz="1800" spc="-125" dirty="0">
                <a:latin typeface="Trebuchet MS"/>
                <a:cs typeface="Trebuchet MS"/>
              </a:rPr>
              <a:t> </a:t>
            </a:r>
            <a:r>
              <a:rPr sz="1800" spc="-55" dirty="0">
                <a:latin typeface="Trebuchet MS"/>
                <a:cs typeface="Trebuchet MS"/>
              </a:rPr>
              <a:t>into</a:t>
            </a:r>
            <a:r>
              <a:rPr sz="1800" spc="-300" dirty="0">
                <a:latin typeface="Trebuchet MS"/>
                <a:cs typeface="Trebuchet MS"/>
              </a:rPr>
              <a:t> </a:t>
            </a:r>
            <a:r>
              <a:rPr sz="1800" spc="-60" dirty="0">
                <a:latin typeface="Trebuchet MS"/>
                <a:cs typeface="Trebuchet MS"/>
              </a:rPr>
              <a:t>consideration</a:t>
            </a:r>
            <a:r>
              <a:rPr sz="1800" spc="-295" dirty="0">
                <a:latin typeface="Trebuchet MS"/>
                <a:cs typeface="Trebuchet MS"/>
              </a:rPr>
              <a:t> </a:t>
            </a:r>
            <a:r>
              <a:rPr sz="1800" spc="-45" dirty="0">
                <a:latin typeface="Trebuchet MS"/>
                <a:cs typeface="Trebuchet MS"/>
              </a:rPr>
              <a:t>both</a:t>
            </a:r>
            <a:r>
              <a:rPr sz="1800" spc="-225" dirty="0">
                <a:latin typeface="Trebuchet MS"/>
                <a:cs typeface="Trebuchet MS"/>
              </a:rPr>
              <a:t> </a:t>
            </a:r>
            <a:r>
              <a:rPr sz="1800" spc="-75" dirty="0">
                <a:latin typeface="Trebuchet MS"/>
                <a:cs typeface="Trebuchet MS"/>
              </a:rPr>
              <a:t>the  </a:t>
            </a:r>
            <a:r>
              <a:rPr sz="1800" spc="-50" dirty="0">
                <a:latin typeface="Trebuchet MS"/>
                <a:cs typeface="Trebuchet MS"/>
              </a:rPr>
              <a:t>number </a:t>
            </a:r>
            <a:r>
              <a:rPr sz="1800" spc="-60" dirty="0">
                <a:latin typeface="Trebuchet MS"/>
                <a:cs typeface="Trebuchet MS"/>
              </a:rPr>
              <a:t>of </a:t>
            </a:r>
            <a:r>
              <a:rPr sz="1800" spc="-55" dirty="0">
                <a:latin typeface="Trebuchet MS"/>
                <a:cs typeface="Trebuchet MS"/>
              </a:rPr>
              <a:t>links </a:t>
            </a:r>
            <a:r>
              <a:rPr sz="1800" spc="-40" dirty="0">
                <a:latin typeface="Trebuchet MS"/>
                <a:cs typeface="Trebuchet MS"/>
              </a:rPr>
              <a:t>and </a:t>
            </a:r>
            <a:r>
              <a:rPr sz="1800" spc="-70" dirty="0">
                <a:latin typeface="Trebuchet MS"/>
                <a:cs typeface="Trebuchet MS"/>
              </a:rPr>
              <a:t>their  </a:t>
            </a:r>
            <a:r>
              <a:rPr sz="1800" spc="-75" dirty="0">
                <a:latin typeface="Trebuchet MS"/>
                <a:cs typeface="Trebuchet MS"/>
              </a:rPr>
              <a:t>weightage</a:t>
            </a:r>
            <a:endParaRPr sz="1800">
              <a:latin typeface="Trebuchet MS"/>
              <a:cs typeface="Trebuchet MS"/>
            </a:endParaRPr>
          </a:p>
        </p:txBody>
      </p:sp>
      <p:sp>
        <p:nvSpPr>
          <p:cNvPr id="12" name="object 12"/>
          <p:cNvSpPr txBox="1"/>
          <p:nvPr/>
        </p:nvSpPr>
        <p:spPr>
          <a:xfrm>
            <a:off x="6111239" y="3677983"/>
            <a:ext cx="2103120" cy="1594796"/>
          </a:xfrm>
          <a:prstGeom prst="rect">
            <a:avLst/>
          </a:prstGeom>
        </p:spPr>
        <p:txBody>
          <a:bodyPr vert="horz" wrap="square" lIns="0" tIns="107950" rIns="0" bIns="0" rtlCol="0">
            <a:spAutoFit/>
          </a:bodyPr>
          <a:lstStyle/>
          <a:p>
            <a:pPr marL="12700">
              <a:lnSpc>
                <a:spcPct val="100000"/>
              </a:lnSpc>
              <a:spcBef>
                <a:spcPts val="850"/>
              </a:spcBef>
            </a:pPr>
            <a:r>
              <a:rPr sz="1800" b="1" spc="-95" dirty="0">
                <a:solidFill>
                  <a:srgbClr val="C00000"/>
                </a:solidFill>
                <a:latin typeface="Trebuchet MS"/>
                <a:cs typeface="Trebuchet MS"/>
              </a:rPr>
              <a:t>Limitations</a:t>
            </a:r>
            <a:endParaRPr sz="1800">
              <a:latin typeface="Trebuchet MS"/>
              <a:cs typeface="Trebuchet MS"/>
            </a:endParaRPr>
          </a:p>
          <a:p>
            <a:pPr marL="298450" marR="5080" indent="-285750">
              <a:lnSpc>
                <a:spcPct val="100800"/>
              </a:lnSpc>
              <a:spcBef>
                <a:spcPts val="730"/>
              </a:spcBef>
              <a:buFont typeface="Arial"/>
              <a:buChar char="•"/>
              <a:tabLst>
                <a:tab pos="298450" algn="l"/>
                <a:tab pos="299085" algn="l"/>
              </a:tabLst>
            </a:pPr>
            <a:r>
              <a:rPr sz="1800" spc="-65" dirty="0">
                <a:latin typeface="Trebuchet MS"/>
                <a:cs typeface="Trebuchet MS"/>
              </a:rPr>
              <a:t>Can</a:t>
            </a:r>
            <a:r>
              <a:rPr sz="1800" spc="-229" dirty="0">
                <a:latin typeface="Trebuchet MS"/>
                <a:cs typeface="Trebuchet MS"/>
              </a:rPr>
              <a:t> </a:t>
            </a:r>
            <a:r>
              <a:rPr sz="1800" spc="-45" dirty="0">
                <a:latin typeface="Trebuchet MS"/>
                <a:cs typeface="Trebuchet MS"/>
              </a:rPr>
              <a:t>only</a:t>
            </a:r>
            <a:r>
              <a:rPr sz="1800" spc="-170" dirty="0">
                <a:latin typeface="Trebuchet MS"/>
                <a:cs typeface="Trebuchet MS"/>
              </a:rPr>
              <a:t> </a:t>
            </a:r>
            <a:r>
              <a:rPr sz="1800" spc="-60" dirty="0">
                <a:latin typeface="Trebuchet MS"/>
                <a:cs typeface="Trebuchet MS"/>
              </a:rPr>
              <a:t>be</a:t>
            </a:r>
            <a:r>
              <a:rPr sz="1800" spc="-180" dirty="0">
                <a:latin typeface="Trebuchet MS"/>
                <a:cs typeface="Trebuchet MS"/>
              </a:rPr>
              <a:t> </a:t>
            </a:r>
            <a:r>
              <a:rPr sz="1800" spc="-55" dirty="0">
                <a:latin typeface="Trebuchet MS"/>
                <a:cs typeface="Trebuchet MS"/>
              </a:rPr>
              <a:t>used</a:t>
            </a:r>
            <a:r>
              <a:rPr sz="1800" spc="-150" dirty="0">
                <a:latin typeface="Trebuchet MS"/>
                <a:cs typeface="Trebuchet MS"/>
              </a:rPr>
              <a:t> </a:t>
            </a:r>
            <a:r>
              <a:rPr sz="1800" spc="-95" dirty="0">
                <a:latin typeface="Trebuchet MS"/>
                <a:cs typeface="Trebuchet MS"/>
              </a:rPr>
              <a:t>for</a:t>
            </a:r>
            <a:r>
              <a:rPr sz="1800" spc="-135" dirty="0">
                <a:latin typeface="Trebuchet MS"/>
                <a:cs typeface="Trebuchet MS"/>
              </a:rPr>
              <a:t> </a:t>
            </a:r>
            <a:r>
              <a:rPr sz="1800" spc="-65" dirty="0">
                <a:latin typeface="Trebuchet MS"/>
                <a:cs typeface="Trebuchet MS"/>
              </a:rPr>
              <a:t>single  </a:t>
            </a:r>
            <a:r>
              <a:rPr sz="1800" spc="-60" dirty="0">
                <a:latin typeface="Trebuchet MS"/>
                <a:cs typeface="Trebuchet MS"/>
              </a:rPr>
              <a:t>document</a:t>
            </a:r>
            <a:r>
              <a:rPr sz="1800" spc="-265" dirty="0">
                <a:latin typeface="Trebuchet MS"/>
                <a:cs typeface="Trebuchet MS"/>
              </a:rPr>
              <a:t> </a:t>
            </a:r>
            <a:r>
              <a:rPr sz="1800" spc="-70" dirty="0">
                <a:latin typeface="Trebuchet MS"/>
                <a:cs typeface="Trebuchet MS"/>
              </a:rPr>
              <a:t>summarization</a:t>
            </a:r>
            <a:endParaRPr sz="1800">
              <a:latin typeface="Trebuchet MS"/>
              <a:cs typeface="Trebuchet MS"/>
            </a:endParaRPr>
          </a:p>
        </p:txBody>
      </p:sp>
      <p:sp>
        <p:nvSpPr>
          <p:cNvPr id="13" name="object 13"/>
          <p:cNvSpPr txBox="1"/>
          <p:nvPr/>
        </p:nvSpPr>
        <p:spPr>
          <a:xfrm>
            <a:off x="214282" y="1714488"/>
            <a:ext cx="3068003" cy="3562898"/>
          </a:xfrm>
          <a:prstGeom prst="rect">
            <a:avLst/>
          </a:prstGeom>
        </p:spPr>
        <p:txBody>
          <a:bodyPr vert="horz" wrap="square" lIns="0" tIns="12700" rIns="0" bIns="0" rtlCol="0">
            <a:spAutoFit/>
          </a:bodyPr>
          <a:lstStyle/>
          <a:p>
            <a:pPr marL="298450" indent="-285750">
              <a:lnSpc>
                <a:spcPct val="100000"/>
              </a:lnSpc>
              <a:spcBef>
                <a:spcPts val="100"/>
              </a:spcBef>
              <a:buFont typeface="Arial"/>
              <a:buChar char="•"/>
              <a:tabLst>
                <a:tab pos="297815" algn="l"/>
                <a:tab pos="298450" algn="l"/>
              </a:tabLst>
            </a:pPr>
            <a:r>
              <a:rPr sz="1800" spc="-65" dirty="0">
                <a:latin typeface="Trebuchet MS"/>
                <a:cs typeface="Trebuchet MS"/>
              </a:rPr>
              <a:t>Similar</a:t>
            </a:r>
            <a:r>
              <a:rPr sz="1800" spc="-275" dirty="0">
                <a:latin typeface="Trebuchet MS"/>
                <a:cs typeface="Trebuchet MS"/>
              </a:rPr>
              <a:t> </a:t>
            </a:r>
            <a:r>
              <a:rPr sz="1800" spc="-65" dirty="0">
                <a:latin typeface="Trebuchet MS"/>
                <a:cs typeface="Trebuchet MS"/>
              </a:rPr>
              <a:t>to</a:t>
            </a:r>
            <a:r>
              <a:rPr sz="1800" spc="-145" dirty="0">
                <a:latin typeface="Trebuchet MS"/>
                <a:cs typeface="Trebuchet MS"/>
              </a:rPr>
              <a:t> </a:t>
            </a:r>
            <a:r>
              <a:rPr sz="1800" spc="-80" dirty="0">
                <a:latin typeface="Trebuchet MS"/>
                <a:cs typeface="Trebuchet MS"/>
              </a:rPr>
              <a:t>Google’s</a:t>
            </a:r>
            <a:r>
              <a:rPr sz="1800" spc="-200" dirty="0">
                <a:latin typeface="Trebuchet MS"/>
                <a:cs typeface="Trebuchet MS"/>
              </a:rPr>
              <a:t> </a:t>
            </a:r>
            <a:r>
              <a:rPr sz="1800" spc="-50" dirty="0">
                <a:latin typeface="Trebuchet MS"/>
                <a:cs typeface="Trebuchet MS"/>
              </a:rPr>
              <a:t>famous</a:t>
            </a:r>
            <a:r>
              <a:rPr sz="1800" spc="-275" dirty="0">
                <a:latin typeface="Trebuchet MS"/>
                <a:cs typeface="Trebuchet MS"/>
              </a:rPr>
              <a:t> </a:t>
            </a:r>
            <a:r>
              <a:rPr sz="1800" spc="-80" dirty="0">
                <a:latin typeface="Trebuchet MS"/>
                <a:cs typeface="Trebuchet MS"/>
              </a:rPr>
              <a:t>PageRank</a:t>
            </a:r>
            <a:endParaRPr sz="1800">
              <a:latin typeface="Trebuchet MS"/>
              <a:cs typeface="Trebuchet MS"/>
            </a:endParaRPr>
          </a:p>
          <a:p>
            <a:pPr marL="298450">
              <a:lnSpc>
                <a:spcPct val="100000"/>
              </a:lnSpc>
              <a:spcBef>
                <a:spcPts val="20"/>
              </a:spcBef>
            </a:pPr>
            <a:r>
              <a:rPr sz="1800" spc="-65" dirty="0">
                <a:latin typeface="Trebuchet MS"/>
                <a:cs typeface="Trebuchet MS"/>
              </a:rPr>
              <a:t>method(graph</a:t>
            </a:r>
            <a:r>
              <a:rPr sz="1800" spc="-220" dirty="0">
                <a:latin typeface="Trebuchet MS"/>
                <a:cs typeface="Trebuchet MS"/>
              </a:rPr>
              <a:t> </a:t>
            </a:r>
            <a:r>
              <a:rPr sz="1800" spc="-60" dirty="0">
                <a:latin typeface="Trebuchet MS"/>
                <a:cs typeface="Trebuchet MS"/>
              </a:rPr>
              <a:t>based)</a:t>
            </a:r>
            <a:endParaRPr sz="1800">
              <a:latin typeface="Trebuchet MS"/>
              <a:cs typeface="Trebuchet MS"/>
            </a:endParaRPr>
          </a:p>
          <a:p>
            <a:pPr marL="298450" marR="5080" indent="-285750">
              <a:lnSpc>
                <a:spcPct val="100800"/>
              </a:lnSpc>
              <a:spcBef>
                <a:spcPts val="600"/>
              </a:spcBef>
              <a:buFont typeface="Arial"/>
              <a:buChar char="•"/>
              <a:tabLst>
                <a:tab pos="297815" algn="l"/>
                <a:tab pos="298450" algn="l"/>
              </a:tabLst>
            </a:pPr>
            <a:r>
              <a:rPr sz="1800" spc="-55" dirty="0">
                <a:latin typeface="Trebuchet MS"/>
                <a:cs typeface="Trebuchet MS"/>
              </a:rPr>
              <a:t>Data</a:t>
            </a:r>
            <a:r>
              <a:rPr sz="1800" spc="-220" dirty="0">
                <a:latin typeface="Trebuchet MS"/>
                <a:cs typeface="Trebuchet MS"/>
              </a:rPr>
              <a:t> </a:t>
            </a:r>
            <a:r>
              <a:rPr sz="1800" spc="-85" dirty="0">
                <a:latin typeface="Trebuchet MS"/>
                <a:cs typeface="Trebuchet MS"/>
              </a:rPr>
              <a:t>will</a:t>
            </a:r>
            <a:r>
              <a:rPr sz="1800" spc="-215" dirty="0">
                <a:latin typeface="Trebuchet MS"/>
                <a:cs typeface="Trebuchet MS"/>
              </a:rPr>
              <a:t> </a:t>
            </a:r>
            <a:r>
              <a:rPr sz="1800" spc="-60" dirty="0">
                <a:latin typeface="Trebuchet MS"/>
                <a:cs typeface="Trebuchet MS"/>
              </a:rPr>
              <a:t>be</a:t>
            </a:r>
            <a:r>
              <a:rPr sz="1800" spc="-170" dirty="0">
                <a:latin typeface="Trebuchet MS"/>
                <a:cs typeface="Trebuchet MS"/>
              </a:rPr>
              <a:t> </a:t>
            </a:r>
            <a:r>
              <a:rPr sz="1800" spc="-70" dirty="0">
                <a:latin typeface="Trebuchet MS"/>
                <a:cs typeface="Trebuchet MS"/>
              </a:rPr>
              <a:t>preprocessed</a:t>
            </a:r>
            <a:r>
              <a:rPr sz="1800" spc="-145" dirty="0">
                <a:latin typeface="Trebuchet MS"/>
                <a:cs typeface="Trebuchet MS"/>
              </a:rPr>
              <a:t> </a:t>
            </a:r>
            <a:r>
              <a:rPr sz="1800" spc="-65" dirty="0">
                <a:latin typeface="Trebuchet MS"/>
                <a:cs typeface="Trebuchet MS"/>
              </a:rPr>
              <a:t>to</a:t>
            </a:r>
            <a:r>
              <a:rPr sz="1800" spc="-150" dirty="0">
                <a:latin typeface="Trebuchet MS"/>
                <a:cs typeface="Trebuchet MS"/>
              </a:rPr>
              <a:t> </a:t>
            </a:r>
            <a:r>
              <a:rPr sz="1800" spc="-65" dirty="0">
                <a:latin typeface="Trebuchet MS"/>
                <a:cs typeface="Trebuchet MS"/>
              </a:rPr>
              <a:t>remove</a:t>
            </a:r>
            <a:r>
              <a:rPr sz="1800" spc="-170" dirty="0">
                <a:latin typeface="Trebuchet MS"/>
                <a:cs typeface="Trebuchet MS"/>
              </a:rPr>
              <a:t> </a:t>
            </a:r>
            <a:r>
              <a:rPr sz="1800" spc="-70" dirty="0">
                <a:latin typeface="Trebuchet MS"/>
                <a:cs typeface="Trebuchet MS"/>
              </a:rPr>
              <a:t>the  </a:t>
            </a:r>
            <a:r>
              <a:rPr sz="1800" spc="-75" dirty="0">
                <a:latin typeface="Trebuchet MS"/>
                <a:cs typeface="Trebuchet MS"/>
              </a:rPr>
              <a:t>irrelevant</a:t>
            </a:r>
            <a:r>
              <a:rPr sz="1800" spc="-325" dirty="0">
                <a:latin typeface="Trebuchet MS"/>
                <a:cs typeface="Trebuchet MS"/>
              </a:rPr>
              <a:t> </a:t>
            </a:r>
            <a:r>
              <a:rPr sz="1800" spc="-70" dirty="0">
                <a:latin typeface="Trebuchet MS"/>
                <a:cs typeface="Trebuchet MS"/>
              </a:rPr>
              <a:t>data</a:t>
            </a:r>
            <a:endParaRPr sz="1800">
              <a:latin typeface="Trebuchet MS"/>
              <a:cs typeface="Trebuchet MS"/>
            </a:endParaRPr>
          </a:p>
          <a:p>
            <a:pPr marL="298450" marR="202565" indent="-285750">
              <a:lnSpc>
                <a:spcPts val="2100"/>
              </a:lnSpc>
              <a:spcBef>
                <a:spcPts val="740"/>
              </a:spcBef>
              <a:buFont typeface="Arial"/>
              <a:buChar char="•"/>
              <a:tabLst>
                <a:tab pos="297815" algn="l"/>
                <a:tab pos="298450" algn="l"/>
              </a:tabLst>
            </a:pPr>
            <a:r>
              <a:rPr sz="1800" spc="-40" dirty="0">
                <a:latin typeface="Trebuchet MS"/>
                <a:cs typeface="Trebuchet MS"/>
              </a:rPr>
              <a:t>Words</a:t>
            </a:r>
            <a:r>
              <a:rPr sz="1800" spc="-204" dirty="0">
                <a:latin typeface="Trebuchet MS"/>
                <a:cs typeface="Trebuchet MS"/>
              </a:rPr>
              <a:t> </a:t>
            </a:r>
            <a:r>
              <a:rPr sz="1800" spc="-85" dirty="0">
                <a:latin typeface="Trebuchet MS"/>
                <a:cs typeface="Trebuchet MS"/>
              </a:rPr>
              <a:t>will</a:t>
            </a:r>
            <a:r>
              <a:rPr sz="1800" spc="-140" dirty="0">
                <a:latin typeface="Trebuchet MS"/>
                <a:cs typeface="Trebuchet MS"/>
              </a:rPr>
              <a:t> </a:t>
            </a:r>
            <a:r>
              <a:rPr sz="1800" spc="-60" dirty="0">
                <a:latin typeface="Trebuchet MS"/>
                <a:cs typeface="Trebuchet MS"/>
              </a:rPr>
              <a:t>be</a:t>
            </a:r>
            <a:r>
              <a:rPr sz="1800" spc="-175" dirty="0">
                <a:latin typeface="Trebuchet MS"/>
                <a:cs typeface="Trebuchet MS"/>
              </a:rPr>
              <a:t> </a:t>
            </a:r>
            <a:r>
              <a:rPr sz="1800" b="1" spc="-140" dirty="0">
                <a:latin typeface="Trebuchet MS"/>
                <a:cs typeface="Trebuchet MS"/>
              </a:rPr>
              <a:t>vectorised</a:t>
            </a:r>
            <a:r>
              <a:rPr sz="1800" b="1" spc="-135" dirty="0">
                <a:latin typeface="Trebuchet MS"/>
                <a:cs typeface="Trebuchet MS"/>
              </a:rPr>
              <a:t> </a:t>
            </a:r>
            <a:r>
              <a:rPr sz="1800" spc="-40" dirty="0">
                <a:latin typeface="Trebuchet MS"/>
                <a:cs typeface="Trebuchet MS"/>
              </a:rPr>
              <a:t>and</a:t>
            </a:r>
            <a:r>
              <a:rPr sz="1800" spc="-150" dirty="0">
                <a:latin typeface="Trebuchet MS"/>
                <a:cs typeface="Trebuchet MS"/>
              </a:rPr>
              <a:t> </a:t>
            </a:r>
            <a:r>
              <a:rPr sz="1800" spc="-85" dirty="0">
                <a:latin typeface="Trebuchet MS"/>
                <a:cs typeface="Trebuchet MS"/>
              </a:rPr>
              <a:t>a</a:t>
            </a:r>
            <a:r>
              <a:rPr sz="1800" spc="-145" dirty="0">
                <a:latin typeface="Trebuchet MS"/>
                <a:cs typeface="Trebuchet MS"/>
              </a:rPr>
              <a:t> </a:t>
            </a:r>
            <a:r>
              <a:rPr sz="1800" spc="-130" dirty="0">
                <a:latin typeface="Trebuchet MS"/>
                <a:cs typeface="Trebuchet MS"/>
              </a:rPr>
              <a:t>‘</a:t>
            </a:r>
            <a:r>
              <a:rPr sz="1800" b="1" spc="-130" dirty="0">
                <a:latin typeface="Trebuchet MS"/>
                <a:cs typeface="Trebuchet MS"/>
              </a:rPr>
              <a:t>Cosine  </a:t>
            </a:r>
            <a:r>
              <a:rPr sz="1800" b="1" spc="-140" dirty="0">
                <a:latin typeface="Trebuchet MS"/>
                <a:cs typeface="Trebuchet MS"/>
              </a:rPr>
              <a:t>Similarity </a:t>
            </a:r>
            <a:r>
              <a:rPr sz="1800" b="1" spc="-135" dirty="0">
                <a:latin typeface="Trebuchet MS"/>
                <a:cs typeface="Trebuchet MS"/>
              </a:rPr>
              <a:t>Score</a:t>
            </a:r>
            <a:r>
              <a:rPr sz="1800" spc="-135" dirty="0">
                <a:latin typeface="Trebuchet MS"/>
                <a:cs typeface="Trebuchet MS"/>
              </a:rPr>
              <a:t>’ </a:t>
            </a:r>
            <a:r>
              <a:rPr sz="1800" spc="-45" dirty="0">
                <a:latin typeface="Trebuchet MS"/>
                <a:cs typeface="Trebuchet MS"/>
              </a:rPr>
              <a:t>is</a:t>
            </a:r>
            <a:r>
              <a:rPr sz="1800" spc="-140" dirty="0">
                <a:latin typeface="Trebuchet MS"/>
                <a:cs typeface="Trebuchet MS"/>
              </a:rPr>
              <a:t> </a:t>
            </a:r>
            <a:r>
              <a:rPr sz="1800" spc="-85" dirty="0">
                <a:latin typeface="Trebuchet MS"/>
                <a:cs typeface="Trebuchet MS"/>
              </a:rPr>
              <a:t>calculated</a:t>
            </a:r>
            <a:endParaRPr sz="1800">
              <a:latin typeface="Trebuchet MS"/>
              <a:cs typeface="Trebuchet MS"/>
            </a:endParaRPr>
          </a:p>
          <a:p>
            <a:pPr marL="298450" indent="-285750">
              <a:lnSpc>
                <a:spcPct val="100000"/>
              </a:lnSpc>
              <a:spcBef>
                <a:spcPts val="560"/>
              </a:spcBef>
              <a:buFont typeface="Arial"/>
              <a:buChar char="•"/>
              <a:tabLst>
                <a:tab pos="297815" algn="l"/>
                <a:tab pos="298450" algn="l"/>
              </a:tabLst>
            </a:pPr>
            <a:r>
              <a:rPr sz="1800" b="1" spc="-145" dirty="0">
                <a:latin typeface="Trebuchet MS"/>
                <a:cs typeface="Trebuchet MS"/>
              </a:rPr>
              <a:t>‘Similarity </a:t>
            </a:r>
            <a:r>
              <a:rPr sz="1800" b="1" spc="-160" dirty="0">
                <a:latin typeface="Trebuchet MS"/>
                <a:cs typeface="Trebuchet MS"/>
              </a:rPr>
              <a:t>matrix’ </a:t>
            </a:r>
            <a:r>
              <a:rPr sz="1800" spc="-85" dirty="0">
                <a:latin typeface="Trebuchet MS"/>
                <a:cs typeface="Trebuchet MS"/>
              </a:rPr>
              <a:t>will </a:t>
            </a:r>
            <a:r>
              <a:rPr sz="1800" spc="-60" dirty="0">
                <a:latin typeface="Trebuchet MS"/>
                <a:cs typeface="Trebuchet MS"/>
              </a:rPr>
              <a:t>be </a:t>
            </a:r>
            <a:r>
              <a:rPr sz="1800" spc="-90" dirty="0">
                <a:latin typeface="Trebuchet MS"/>
                <a:cs typeface="Trebuchet MS"/>
              </a:rPr>
              <a:t>created</a:t>
            </a:r>
            <a:r>
              <a:rPr sz="1800" spc="-235" dirty="0">
                <a:latin typeface="Trebuchet MS"/>
                <a:cs typeface="Trebuchet MS"/>
              </a:rPr>
              <a:t> </a:t>
            </a:r>
            <a:r>
              <a:rPr sz="1800" spc="235" dirty="0">
                <a:latin typeface="Trebuchet MS"/>
                <a:cs typeface="Trebuchet MS"/>
              </a:rPr>
              <a:t>–</a:t>
            </a:r>
            <a:endParaRPr sz="1800">
              <a:latin typeface="Trebuchet MS"/>
              <a:cs typeface="Trebuchet MS"/>
            </a:endParaRPr>
          </a:p>
          <a:p>
            <a:pPr marL="298450">
              <a:lnSpc>
                <a:spcPct val="100000"/>
              </a:lnSpc>
              <a:spcBef>
                <a:spcPts val="20"/>
              </a:spcBef>
            </a:pPr>
            <a:r>
              <a:rPr sz="1800" spc="-75" dirty="0">
                <a:latin typeface="Trebuchet MS"/>
                <a:cs typeface="Trebuchet MS"/>
              </a:rPr>
              <a:t>similarity</a:t>
            </a:r>
            <a:r>
              <a:rPr sz="1800" spc="-240" dirty="0">
                <a:latin typeface="Trebuchet MS"/>
                <a:cs typeface="Trebuchet MS"/>
              </a:rPr>
              <a:t> </a:t>
            </a:r>
            <a:r>
              <a:rPr sz="1800" spc="-120" dirty="0">
                <a:latin typeface="Trebuchet MS"/>
                <a:cs typeface="Trebuchet MS"/>
              </a:rPr>
              <a:t>b/w</a:t>
            </a:r>
            <a:r>
              <a:rPr sz="1800" spc="-180" dirty="0">
                <a:latin typeface="Trebuchet MS"/>
                <a:cs typeface="Trebuchet MS"/>
              </a:rPr>
              <a:t> </a:t>
            </a:r>
            <a:r>
              <a:rPr sz="1800" spc="-45" dirty="0">
                <a:latin typeface="Trebuchet MS"/>
                <a:cs typeface="Trebuchet MS"/>
              </a:rPr>
              <a:t>any</a:t>
            </a:r>
            <a:r>
              <a:rPr sz="1800" spc="-240" dirty="0">
                <a:latin typeface="Trebuchet MS"/>
                <a:cs typeface="Trebuchet MS"/>
              </a:rPr>
              <a:t> </a:t>
            </a:r>
            <a:r>
              <a:rPr sz="1800" spc="-70" dirty="0">
                <a:latin typeface="Trebuchet MS"/>
                <a:cs typeface="Trebuchet MS"/>
              </a:rPr>
              <a:t>two</a:t>
            </a:r>
            <a:r>
              <a:rPr sz="1800" spc="-145" dirty="0">
                <a:latin typeface="Trebuchet MS"/>
                <a:cs typeface="Trebuchet MS"/>
              </a:rPr>
              <a:t> </a:t>
            </a:r>
            <a:r>
              <a:rPr sz="1800" spc="-70" dirty="0">
                <a:latin typeface="Trebuchet MS"/>
                <a:cs typeface="Trebuchet MS"/>
              </a:rPr>
              <a:t>sentences</a:t>
            </a:r>
            <a:endParaRPr sz="1800">
              <a:latin typeface="Trebuchet MS"/>
              <a:cs typeface="Trebuchet MS"/>
            </a:endParaRPr>
          </a:p>
        </p:txBody>
      </p:sp>
      <p:sp>
        <p:nvSpPr>
          <p:cNvPr id="14" name="object 14"/>
          <p:cNvSpPr/>
          <p:nvPr/>
        </p:nvSpPr>
        <p:spPr>
          <a:xfrm>
            <a:off x="500034" y="5429264"/>
            <a:ext cx="3817136" cy="476250"/>
          </a:xfrm>
          <a:prstGeom prst="rect">
            <a:avLst/>
          </a:prstGeom>
          <a:blipFill>
            <a:blip r:embed="rId2" cstate="print"/>
            <a:stretch>
              <a:fillRect/>
            </a:stretch>
          </a:blipFill>
        </p:spPr>
        <p:txBody>
          <a:bodyPr wrap="square" lIns="0" tIns="0" rIns="0" bIns="0" rtlCol="0"/>
          <a:lstStyle/>
          <a:p>
            <a:endParaRPr/>
          </a:p>
        </p:txBody>
      </p:sp>
      <p:sp>
        <p:nvSpPr>
          <p:cNvPr id="15" name="object 37"/>
          <p:cNvSpPr/>
          <p:nvPr/>
        </p:nvSpPr>
        <p:spPr>
          <a:xfrm>
            <a:off x="4857752" y="1357298"/>
            <a:ext cx="57626" cy="4552315"/>
          </a:xfrm>
          <a:custGeom>
            <a:avLst/>
            <a:gdLst/>
            <a:ahLst/>
            <a:cxnLst/>
            <a:rect l="l" t="t" r="r" b="b"/>
            <a:pathLst>
              <a:path w="76835" h="4552315">
                <a:moveTo>
                  <a:pt x="33400" y="71500"/>
                </a:moveTo>
                <a:lnTo>
                  <a:pt x="33400" y="76326"/>
                </a:lnTo>
                <a:lnTo>
                  <a:pt x="42925" y="76326"/>
                </a:lnTo>
                <a:lnTo>
                  <a:pt x="38100" y="76200"/>
                </a:lnTo>
                <a:lnTo>
                  <a:pt x="33400" y="71500"/>
                </a:lnTo>
                <a:close/>
              </a:path>
              <a:path w="76835" h="4552315">
                <a:moveTo>
                  <a:pt x="42925" y="38100"/>
                </a:moveTo>
                <a:lnTo>
                  <a:pt x="33400" y="38100"/>
                </a:lnTo>
                <a:lnTo>
                  <a:pt x="33400" y="71500"/>
                </a:lnTo>
                <a:lnTo>
                  <a:pt x="38100" y="76200"/>
                </a:lnTo>
                <a:lnTo>
                  <a:pt x="42799" y="71500"/>
                </a:lnTo>
                <a:lnTo>
                  <a:pt x="42925" y="38100"/>
                </a:lnTo>
                <a:close/>
              </a:path>
              <a:path w="76835" h="4552315">
                <a:moveTo>
                  <a:pt x="42925" y="71374"/>
                </a:moveTo>
                <a:lnTo>
                  <a:pt x="38100" y="76200"/>
                </a:lnTo>
                <a:lnTo>
                  <a:pt x="42925" y="76200"/>
                </a:lnTo>
                <a:lnTo>
                  <a:pt x="42925" y="71374"/>
                </a:lnTo>
                <a:close/>
              </a:path>
              <a:path w="76835" h="4552315">
                <a:moveTo>
                  <a:pt x="38100" y="0"/>
                </a:moveTo>
                <a:lnTo>
                  <a:pt x="0" y="38100"/>
                </a:lnTo>
                <a:lnTo>
                  <a:pt x="33400" y="71500"/>
                </a:lnTo>
                <a:lnTo>
                  <a:pt x="33400" y="38100"/>
                </a:lnTo>
                <a:lnTo>
                  <a:pt x="76200" y="38100"/>
                </a:lnTo>
                <a:lnTo>
                  <a:pt x="38100" y="0"/>
                </a:lnTo>
                <a:close/>
              </a:path>
              <a:path w="76835" h="4552315">
                <a:moveTo>
                  <a:pt x="76200" y="38100"/>
                </a:moveTo>
                <a:lnTo>
                  <a:pt x="42925" y="38100"/>
                </a:lnTo>
                <a:lnTo>
                  <a:pt x="42925" y="71374"/>
                </a:lnTo>
                <a:lnTo>
                  <a:pt x="76200" y="38100"/>
                </a:lnTo>
                <a:close/>
              </a:path>
              <a:path w="76835" h="4552315">
                <a:moveTo>
                  <a:pt x="42925" y="104901"/>
                </a:moveTo>
                <a:lnTo>
                  <a:pt x="33400" y="104901"/>
                </a:lnTo>
                <a:lnTo>
                  <a:pt x="33400" y="143001"/>
                </a:lnTo>
                <a:lnTo>
                  <a:pt x="42925" y="143001"/>
                </a:lnTo>
                <a:lnTo>
                  <a:pt x="42925" y="104901"/>
                </a:lnTo>
                <a:close/>
              </a:path>
              <a:path w="76835" h="4552315">
                <a:moveTo>
                  <a:pt x="42925" y="171703"/>
                </a:moveTo>
                <a:lnTo>
                  <a:pt x="33400" y="171703"/>
                </a:lnTo>
                <a:lnTo>
                  <a:pt x="33400" y="209803"/>
                </a:lnTo>
                <a:lnTo>
                  <a:pt x="42925" y="209803"/>
                </a:lnTo>
                <a:lnTo>
                  <a:pt x="42925" y="171703"/>
                </a:lnTo>
                <a:close/>
              </a:path>
              <a:path w="76835" h="4552315">
                <a:moveTo>
                  <a:pt x="42925" y="238378"/>
                </a:moveTo>
                <a:lnTo>
                  <a:pt x="33400" y="238378"/>
                </a:lnTo>
                <a:lnTo>
                  <a:pt x="33400" y="276478"/>
                </a:lnTo>
                <a:lnTo>
                  <a:pt x="42925" y="276478"/>
                </a:lnTo>
                <a:lnTo>
                  <a:pt x="42925" y="238378"/>
                </a:lnTo>
                <a:close/>
              </a:path>
              <a:path w="76835" h="4552315">
                <a:moveTo>
                  <a:pt x="42925" y="305180"/>
                </a:moveTo>
                <a:lnTo>
                  <a:pt x="33400" y="305180"/>
                </a:lnTo>
                <a:lnTo>
                  <a:pt x="33400" y="343280"/>
                </a:lnTo>
                <a:lnTo>
                  <a:pt x="42925" y="343280"/>
                </a:lnTo>
                <a:lnTo>
                  <a:pt x="42925" y="305180"/>
                </a:lnTo>
                <a:close/>
              </a:path>
              <a:path w="76835" h="4552315">
                <a:moveTo>
                  <a:pt x="42925" y="371855"/>
                </a:moveTo>
                <a:lnTo>
                  <a:pt x="33400" y="371855"/>
                </a:lnTo>
                <a:lnTo>
                  <a:pt x="33400" y="409955"/>
                </a:lnTo>
                <a:lnTo>
                  <a:pt x="42925" y="409955"/>
                </a:lnTo>
                <a:lnTo>
                  <a:pt x="42925" y="371855"/>
                </a:lnTo>
                <a:close/>
              </a:path>
              <a:path w="76835" h="4552315">
                <a:moveTo>
                  <a:pt x="42925" y="438658"/>
                </a:moveTo>
                <a:lnTo>
                  <a:pt x="33400" y="438658"/>
                </a:lnTo>
                <a:lnTo>
                  <a:pt x="33400" y="476758"/>
                </a:lnTo>
                <a:lnTo>
                  <a:pt x="42925" y="476758"/>
                </a:lnTo>
                <a:lnTo>
                  <a:pt x="42925" y="438658"/>
                </a:lnTo>
                <a:close/>
              </a:path>
              <a:path w="76835" h="4552315">
                <a:moveTo>
                  <a:pt x="42925" y="505333"/>
                </a:moveTo>
                <a:lnTo>
                  <a:pt x="33400" y="505333"/>
                </a:lnTo>
                <a:lnTo>
                  <a:pt x="33400" y="543433"/>
                </a:lnTo>
                <a:lnTo>
                  <a:pt x="42925" y="543433"/>
                </a:lnTo>
                <a:lnTo>
                  <a:pt x="42925" y="505333"/>
                </a:lnTo>
                <a:close/>
              </a:path>
              <a:path w="76835" h="4552315">
                <a:moveTo>
                  <a:pt x="42925" y="572135"/>
                </a:moveTo>
                <a:lnTo>
                  <a:pt x="33400" y="572135"/>
                </a:lnTo>
                <a:lnTo>
                  <a:pt x="33400" y="610235"/>
                </a:lnTo>
                <a:lnTo>
                  <a:pt x="42925" y="610235"/>
                </a:lnTo>
                <a:lnTo>
                  <a:pt x="42925" y="572135"/>
                </a:lnTo>
                <a:close/>
              </a:path>
              <a:path w="76835" h="4552315">
                <a:moveTo>
                  <a:pt x="42925" y="638810"/>
                </a:moveTo>
                <a:lnTo>
                  <a:pt x="33400" y="638810"/>
                </a:lnTo>
                <a:lnTo>
                  <a:pt x="33400" y="677037"/>
                </a:lnTo>
                <a:lnTo>
                  <a:pt x="42925" y="677037"/>
                </a:lnTo>
                <a:lnTo>
                  <a:pt x="42925" y="638810"/>
                </a:lnTo>
                <a:close/>
              </a:path>
              <a:path w="76835" h="4552315">
                <a:moveTo>
                  <a:pt x="42925" y="705612"/>
                </a:moveTo>
                <a:lnTo>
                  <a:pt x="33400" y="705612"/>
                </a:lnTo>
                <a:lnTo>
                  <a:pt x="33400" y="743712"/>
                </a:lnTo>
                <a:lnTo>
                  <a:pt x="42925" y="743712"/>
                </a:lnTo>
                <a:lnTo>
                  <a:pt x="42925" y="705612"/>
                </a:lnTo>
                <a:close/>
              </a:path>
              <a:path w="76835" h="4552315">
                <a:moveTo>
                  <a:pt x="42925" y="772287"/>
                </a:moveTo>
                <a:lnTo>
                  <a:pt x="33400" y="772287"/>
                </a:lnTo>
                <a:lnTo>
                  <a:pt x="33400" y="810513"/>
                </a:lnTo>
                <a:lnTo>
                  <a:pt x="42925" y="810513"/>
                </a:lnTo>
                <a:lnTo>
                  <a:pt x="42925" y="772287"/>
                </a:lnTo>
                <a:close/>
              </a:path>
              <a:path w="76835" h="4552315">
                <a:moveTo>
                  <a:pt x="42925" y="839088"/>
                </a:moveTo>
                <a:lnTo>
                  <a:pt x="33400" y="839088"/>
                </a:lnTo>
                <a:lnTo>
                  <a:pt x="33400" y="877188"/>
                </a:lnTo>
                <a:lnTo>
                  <a:pt x="42925" y="877188"/>
                </a:lnTo>
                <a:lnTo>
                  <a:pt x="42925" y="839088"/>
                </a:lnTo>
                <a:close/>
              </a:path>
              <a:path w="76835" h="4552315">
                <a:moveTo>
                  <a:pt x="42925" y="905763"/>
                </a:moveTo>
                <a:lnTo>
                  <a:pt x="33400" y="905763"/>
                </a:lnTo>
                <a:lnTo>
                  <a:pt x="33400" y="943990"/>
                </a:lnTo>
                <a:lnTo>
                  <a:pt x="42925" y="943990"/>
                </a:lnTo>
                <a:lnTo>
                  <a:pt x="42925" y="905763"/>
                </a:lnTo>
                <a:close/>
              </a:path>
              <a:path w="76835" h="4552315">
                <a:moveTo>
                  <a:pt x="42925" y="972565"/>
                </a:moveTo>
                <a:lnTo>
                  <a:pt x="33400" y="972565"/>
                </a:lnTo>
                <a:lnTo>
                  <a:pt x="33400" y="1010665"/>
                </a:lnTo>
                <a:lnTo>
                  <a:pt x="42925" y="1010665"/>
                </a:lnTo>
                <a:lnTo>
                  <a:pt x="42925" y="972565"/>
                </a:lnTo>
                <a:close/>
              </a:path>
              <a:path w="76835" h="4552315">
                <a:moveTo>
                  <a:pt x="42925" y="1039240"/>
                </a:moveTo>
                <a:lnTo>
                  <a:pt x="33400" y="1039240"/>
                </a:lnTo>
                <a:lnTo>
                  <a:pt x="33400" y="1077467"/>
                </a:lnTo>
                <a:lnTo>
                  <a:pt x="42925" y="1077467"/>
                </a:lnTo>
                <a:lnTo>
                  <a:pt x="42925" y="1039240"/>
                </a:lnTo>
                <a:close/>
              </a:path>
              <a:path w="76835" h="4552315">
                <a:moveTo>
                  <a:pt x="42925" y="1106042"/>
                </a:moveTo>
                <a:lnTo>
                  <a:pt x="33400" y="1106042"/>
                </a:lnTo>
                <a:lnTo>
                  <a:pt x="33400" y="1144142"/>
                </a:lnTo>
                <a:lnTo>
                  <a:pt x="42925" y="1144142"/>
                </a:lnTo>
                <a:lnTo>
                  <a:pt x="42925" y="1106042"/>
                </a:lnTo>
                <a:close/>
              </a:path>
              <a:path w="76835" h="4552315">
                <a:moveTo>
                  <a:pt x="42925" y="1172717"/>
                </a:moveTo>
                <a:lnTo>
                  <a:pt x="33400" y="1172717"/>
                </a:lnTo>
                <a:lnTo>
                  <a:pt x="33400" y="1210945"/>
                </a:lnTo>
                <a:lnTo>
                  <a:pt x="42925" y="1210945"/>
                </a:lnTo>
                <a:lnTo>
                  <a:pt x="42925" y="1172717"/>
                </a:lnTo>
                <a:close/>
              </a:path>
              <a:path w="76835" h="4552315">
                <a:moveTo>
                  <a:pt x="42925" y="1239520"/>
                </a:moveTo>
                <a:lnTo>
                  <a:pt x="33400" y="1239520"/>
                </a:lnTo>
                <a:lnTo>
                  <a:pt x="33400" y="1277620"/>
                </a:lnTo>
                <a:lnTo>
                  <a:pt x="42925" y="1277620"/>
                </a:lnTo>
                <a:lnTo>
                  <a:pt x="42925" y="1239520"/>
                </a:lnTo>
                <a:close/>
              </a:path>
              <a:path w="76835" h="4552315">
                <a:moveTo>
                  <a:pt x="42925" y="1306195"/>
                </a:moveTo>
                <a:lnTo>
                  <a:pt x="33400" y="1306195"/>
                </a:lnTo>
                <a:lnTo>
                  <a:pt x="33400" y="1344422"/>
                </a:lnTo>
                <a:lnTo>
                  <a:pt x="42925" y="1344422"/>
                </a:lnTo>
                <a:lnTo>
                  <a:pt x="42925" y="1306195"/>
                </a:lnTo>
                <a:close/>
              </a:path>
              <a:path w="76835" h="4552315">
                <a:moveTo>
                  <a:pt x="42925" y="1372997"/>
                </a:moveTo>
                <a:lnTo>
                  <a:pt x="33400" y="1372997"/>
                </a:lnTo>
                <a:lnTo>
                  <a:pt x="33400" y="1411097"/>
                </a:lnTo>
                <a:lnTo>
                  <a:pt x="42925" y="1411097"/>
                </a:lnTo>
                <a:lnTo>
                  <a:pt x="42925" y="1372997"/>
                </a:lnTo>
                <a:close/>
              </a:path>
              <a:path w="76835" h="4552315">
                <a:moveTo>
                  <a:pt x="42925" y="1439799"/>
                </a:moveTo>
                <a:lnTo>
                  <a:pt x="33400" y="1439799"/>
                </a:lnTo>
                <a:lnTo>
                  <a:pt x="33400" y="1477899"/>
                </a:lnTo>
                <a:lnTo>
                  <a:pt x="42925" y="1477899"/>
                </a:lnTo>
                <a:lnTo>
                  <a:pt x="42925" y="1439799"/>
                </a:lnTo>
                <a:close/>
              </a:path>
              <a:path w="76835" h="4552315">
                <a:moveTo>
                  <a:pt x="42925" y="1506474"/>
                </a:moveTo>
                <a:lnTo>
                  <a:pt x="33400" y="1506474"/>
                </a:lnTo>
                <a:lnTo>
                  <a:pt x="33400" y="1544574"/>
                </a:lnTo>
                <a:lnTo>
                  <a:pt x="42925" y="1544574"/>
                </a:lnTo>
                <a:lnTo>
                  <a:pt x="42925" y="1506474"/>
                </a:lnTo>
                <a:close/>
              </a:path>
              <a:path w="76835" h="4552315">
                <a:moveTo>
                  <a:pt x="42925" y="1573276"/>
                </a:moveTo>
                <a:lnTo>
                  <a:pt x="33400" y="1573276"/>
                </a:lnTo>
                <a:lnTo>
                  <a:pt x="33400" y="1611376"/>
                </a:lnTo>
                <a:lnTo>
                  <a:pt x="42925" y="1611376"/>
                </a:lnTo>
                <a:lnTo>
                  <a:pt x="42925" y="1573276"/>
                </a:lnTo>
                <a:close/>
              </a:path>
              <a:path w="76835" h="4552315">
                <a:moveTo>
                  <a:pt x="42925" y="1639951"/>
                </a:moveTo>
                <a:lnTo>
                  <a:pt x="33400" y="1639951"/>
                </a:lnTo>
                <a:lnTo>
                  <a:pt x="33400" y="1678051"/>
                </a:lnTo>
                <a:lnTo>
                  <a:pt x="42925" y="1678051"/>
                </a:lnTo>
                <a:lnTo>
                  <a:pt x="42925" y="1639951"/>
                </a:lnTo>
                <a:close/>
              </a:path>
              <a:path w="76835" h="4552315">
                <a:moveTo>
                  <a:pt x="42925" y="1706752"/>
                </a:moveTo>
                <a:lnTo>
                  <a:pt x="33400" y="1706752"/>
                </a:lnTo>
                <a:lnTo>
                  <a:pt x="33400" y="1744852"/>
                </a:lnTo>
                <a:lnTo>
                  <a:pt x="42925" y="1744852"/>
                </a:lnTo>
                <a:lnTo>
                  <a:pt x="42925" y="1706752"/>
                </a:lnTo>
                <a:close/>
              </a:path>
              <a:path w="76835" h="4552315">
                <a:moveTo>
                  <a:pt x="42925" y="1773427"/>
                </a:moveTo>
                <a:lnTo>
                  <a:pt x="33400" y="1773427"/>
                </a:lnTo>
                <a:lnTo>
                  <a:pt x="33400" y="1811527"/>
                </a:lnTo>
                <a:lnTo>
                  <a:pt x="42925" y="1811527"/>
                </a:lnTo>
                <a:lnTo>
                  <a:pt x="42925" y="1773427"/>
                </a:lnTo>
                <a:close/>
              </a:path>
              <a:path w="76835" h="4552315">
                <a:moveTo>
                  <a:pt x="42925" y="1840229"/>
                </a:moveTo>
                <a:lnTo>
                  <a:pt x="33400" y="1840229"/>
                </a:lnTo>
                <a:lnTo>
                  <a:pt x="33400" y="1878330"/>
                </a:lnTo>
                <a:lnTo>
                  <a:pt x="42925" y="1878330"/>
                </a:lnTo>
                <a:lnTo>
                  <a:pt x="42925" y="1840229"/>
                </a:lnTo>
                <a:close/>
              </a:path>
              <a:path w="76835" h="4552315">
                <a:moveTo>
                  <a:pt x="42925" y="1906905"/>
                </a:moveTo>
                <a:lnTo>
                  <a:pt x="33400" y="1906905"/>
                </a:lnTo>
                <a:lnTo>
                  <a:pt x="33400" y="1945132"/>
                </a:lnTo>
                <a:lnTo>
                  <a:pt x="42925" y="1945132"/>
                </a:lnTo>
                <a:lnTo>
                  <a:pt x="42925" y="1906905"/>
                </a:lnTo>
                <a:close/>
              </a:path>
              <a:path w="76835" h="4552315">
                <a:moveTo>
                  <a:pt x="42925" y="1973707"/>
                </a:moveTo>
                <a:lnTo>
                  <a:pt x="33400" y="1973707"/>
                </a:lnTo>
                <a:lnTo>
                  <a:pt x="33400" y="2011807"/>
                </a:lnTo>
                <a:lnTo>
                  <a:pt x="42925" y="2011807"/>
                </a:lnTo>
                <a:lnTo>
                  <a:pt x="42925" y="1973707"/>
                </a:lnTo>
                <a:close/>
              </a:path>
              <a:path w="76835" h="4552315">
                <a:moveTo>
                  <a:pt x="42925" y="2040382"/>
                </a:moveTo>
                <a:lnTo>
                  <a:pt x="33400" y="2040382"/>
                </a:lnTo>
                <a:lnTo>
                  <a:pt x="33400" y="2078608"/>
                </a:lnTo>
                <a:lnTo>
                  <a:pt x="42925" y="2078608"/>
                </a:lnTo>
                <a:lnTo>
                  <a:pt x="42925" y="2040382"/>
                </a:lnTo>
                <a:close/>
              </a:path>
              <a:path w="76835" h="4552315">
                <a:moveTo>
                  <a:pt x="42925" y="2107184"/>
                </a:moveTo>
                <a:lnTo>
                  <a:pt x="33400" y="2107184"/>
                </a:lnTo>
                <a:lnTo>
                  <a:pt x="33400" y="2145284"/>
                </a:lnTo>
                <a:lnTo>
                  <a:pt x="42925" y="2145284"/>
                </a:lnTo>
                <a:lnTo>
                  <a:pt x="42925" y="2107184"/>
                </a:lnTo>
                <a:close/>
              </a:path>
              <a:path w="76835" h="4552315">
                <a:moveTo>
                  <a:pt x="42925" y="2173859"/>
                </a:moveTo>
                <a:lnTo>
                  <a:pt x="33400" y="2173859"/>
                </a:lnTo>
                <a:lnTo>
                  <a:pt x="33400" y="2212086"/>
                </a:lnTo>
                <a:lnTo>
                  <a:pt x="42925" y="2212086"/>
                </a:lnTo>
                <a:lnTo>
                  <a:pt x="42925" y="2173859"/>
                </a:lnTo>
                <a:close/>
              </a:path>
              <a:path w="76835" h="4552315">
                <a:moveTo>
                  <a:pt x="42925" y="2240661"/>
                </a:moveTo>
                <a:lnTo>
                  <a:pt x="33400" y="2240661"/>
                </a:lnTo>
                <a:lnTo>
                  <a:pt x="33400" y="2278761"/>
                </a:lnTo>
                <a:lnTo>
                  <a:pt x="42925" y="2278761"/>
                </a:lnTo>
                <a:lnTo>
                  <a:pt x="42925" y="2240661"/>
                </a:lnTo>
                <a:close/>
              </a:path>
              <a:path w="76835" h="4552315">
                <a:moveTo>
                  <a:pt x="42925" y="2307336"/>
                </a:moveTo>
                <a:lnTo>
                  <a:pt x="33400" y="2307336"/>
                </a:lnTo>
                <a:lnTo>
                  <a:pt x="33400" y="2345563"/>
                </a:lnTo>
                <a:lnTo>
                  <a:pt x="42925" y="2345563"/>
                </a:lnTo>
                <a:lnTo>
                  <a:pt x="42925" y="2307336"/>
                </a:lnTo>
                <a:close/>
              </a:path>
              <a:path w="76835" h="4552315">
                <a:moveTo>
                  <a:pt x="42925" y="2374138"/>
                </a:moveTo>
                <a:lnTo>
                  <a:pt x="33400" y="2374138"/>
                </a:lnTo>
                <a:lnTo>
                  <a:pt x="33400" y="2412238"/>
                </a:lnTo>
                <a:lnTo>
                  <a:pt x="42925" y="2412238"/>
                </a:lnTo>
                <a:lnTo>
                  <a:pt x="42925" y="2374138"/>
                </a:lnTo>
                <a:close/>
              </a:path>
              <a:path w="76835" h="4552315">
                <a:moveTo>
                  <a:pt x="42925" y="2440813"/>
                </a:moveTo>
                <a:lnTo>
                  <a:pt x="33400" y="2440813"/>
                </a:lnTo>
                <a:lnTo>
                  <a:pt x="33400" y="2479040"/>
                </a:lnTo>
                <a:lnTo>
                  <a:pt x="42925" y="2479040"/>
                </a:lnTo>
                <a:lnTo>
                  <a:pt x="42925" y="2440813"/>
                </a:lnTo>
                <a:close/>
              </a:path>
              <a:path w="76835" h="4552315">
                <a:moveTo>
                  <a:pt x="42925" y="2507615"/>
                </a:moveTo>
                <a:lnTo>
                  <a:pt x="33400" y="2507615"/>
                </a:lnTo>
                <a:lnTo>
                  <a:pt x="33400" y="2545715"/>
                </a:lnTo>
                <a:lnTo>
                  <a:pt x="42925" y="2545715"/>
                </a:lnTo>
                <a:lnTo>
                  <a:pt x="42925" y="2507615"/>
                </a:lnTo>
                <a:close/>
              </a:path>
              <a:path w="76835" h="4552315">
                <a:moveTo>
                  <a:pt x="42925" y="2574290"/>
                </a:moveTo>
                <a:lnTo>
                  <a:pt x="33400" y="2574290"/>
                </a:lnTo>
                <a:lnTo>
                  <a:pt x="33400" y="2612517"/>
                </a:lnTo>
                <a:lnTo>
                  <a:pt x="42925" y="2612517"/>
                </a:lnTo>
                <a:lnTo>
                  <a:pt x="42925" y="2574290"/>
                </a:lnTo>
                <a:close/>
              </a:path>
              <a:path w="76835" h="4552315">
                <a:moveTo>
                  <a:pt x="42925" y="2641092"/>
                </a:moveTo>
                <a:lnTo>
                  <a:pt x="33400" y="2641092"/>
                </a:lnTo>
                <a:lnTo>
                  <a:pt x="33400" y="2679192"/>
                </a:lnTo>
                <a:lnTo>
                  <a:pt x="42925" y="2679192"/>
                </a:lnTo>
                <a:lnTo>
                  <a:pt x="42925" y="2641092"/>
                </a:lnTo>
                <a:close/>
              </a:path>
              <a:path w="76835" h="4552315">
                <a:moveTo>
                  <a:pt x="42925" y="2707894"/>
                </a:moveTo>
                <a:lnTo>
                  <a:pt x="33400" y="2707894"/>
                </a:lnTo>
                <a:lnTo>
                  <a:pt x="33400" y="2745994"/>
                </a:lnTo>
                <a:lnTo>
                  <a:pt x="42925" y="2745994"/>
                </a:lnTo>
                <a:lnTo>
                  <a:pt x="42925" y="2707894"/>
                </a:lnTo>
                <a:close/>
              </a:path>
              <a:path w="76835" h="4552315">
                <a:moveTo>
                  <a:pt x="42925" y="2774569"/>
                </a:moveTo>
                <a:lnTo>
                  <a:pt x="33400" y="2774569"/>
                </a:lnTo>
                <a:lnTo>
                  <a:pt x="33400" y="2812669"/>
                </a:lnTo>
                <a:lnTo>
                  <a:pt x="42925" y="2812669"/>
                </a:lnTo>
                <a:lnTo>
                  <a:pt x="42925" y="2774569"/>
                </a:lnTo>
                <a:close/>
              </a:path>
              <a:path w="76835" h="4552315">
                <a:moveTo>
                  <a:pt x="42925" y="2841371"/>
                </a:moveTo>
                <a:lnTo>
                  <a:pt x="33400" y="2841371"/>
                </a:lnTo>
                <a:lnTo>
                  <a:pt x="33400" y="2879471"/>
                </a:lnTo>
                <a:lnTo>
                  <a:pt x="42925" y="2879471"/>
                </a:lnTo>
                <a:lnTo>
                  <a:pt x="42925" y="2841371"/>
                </a:lnTo>
                <a:close/>
              </a:path>
              <a:path w="76835" h="4552315">
                <a:moveTo>
                  <a:pt x="42925" y="2908046"/>
                </a:moveTo>
                <a:lnTo>
                  <a:pt x="33400" y="2908046"/>
                </a:lnTo>
                <a:lnTo>
                  <a:pt x="33400" y="2946146"/>
                </a:lnTo>
                <a:lnTo>
                  <a:pt x="42925" y="2946146"/>
                </a:lnTo>
                <a:lnTo>
                  <a:pt x="42925" y="2908046"/>
                </a:lnTo>
                <a:close/>
              </a:path>
              <a:path w="76835" h="4552315">
                <a:moveTo>
                  <a:pt x="42925" y="2974848"/>
                </a:moveTo>
                <a:lnTo>
                  <a:pt x="33400" y="2974848"/>
                </a:lnTo>
                <a:lnTo>
                  <a:pt x="33400" y="3012948"/>
                </a:lnTo>
                <a:lnTo>
                  <a:pt x="42925" y="3012948"/>
                </a:lnTo>
                <a:lnTo>
                  <a:pt x="42925" y="2974848"/>
                </a:lnTo>
                <a:close/>
              </a:path>
              <a:path w="76835" h="4552315">
                <a:moveTo>
                  <a:pt x="42925" y="3041523"/>
                </a:moveTo>
                <a:lnTo>
                  <a:pt x="33400" y="3041523"/>
                </a:lnTo>
                <a:lnTo>
                  <a:pt x="33400" y="3079623"/>
                </a:lnTo>
                <a:lnTo>
                  <a:pt x="42925" y="3079623"/>
                </a:lnTo>
                <a:lnTo>
                  <a:pt x="42925" y="3041523"/>
                </a:lnTo>
                <a:close/>
              </a:path>
              <a:path w="76835" h="4552315">
                <a:moveTo>
                  <a:pt x="42925" y="3108325"/>
                </a:moveTo>
                <a:lnTo>
                  <a:pt x="33400" y="3108325"/>
                </a:lnTo>
                <a:lnTo>
                  <a:pt x="33400" y="3146425"/>
                </a:lnTo>
                <a:lnTo>
                  <a:pt x="42925" y="3146425"/>
                </a:lnTo>
                <a:lnTo>
                  <a:pt x="42925" y="3108325"/>
                </a:lnTo>
                <a:close/>
              </a:path>
              <a:path w="76835" h="4552315">
                <a:moveTo>
                  <a:pt x="42925" y="3175000"/>
                </a:moveTo>
                <a:lnTo>
                  <a:pt x="33400" y="3175000"/>
                </a:lnTo>
                <a:lnTo>
                  <a:pt x="33400" y="3213227"/>
                </a:lnTo>
                <a:lnTo>
                  <a:pt x="42925" y="3213227"/>
                </a:lnTo>
                <a:lnTo>
                  <a:pt x="42925" y="3175000"/>
                </a:lnTo>
                <a:close/>
              </a:path>
              <a:path w="76835" h="4552315">
                <a:moveTo>
                  <a:pt x="42925" y="3241802"/>
                </a:moveTo>
                <a:lnTo>
                  <a:pt x="33400" y="3241802"/>
                </a:lnTo>
                <a:lnTo>
                  <a:pt x="33400" y="3279902"/>
                </a:lnTo>
                <a:lnTo>
                  <a:pt x="42925" y="3279902"/>
                </a:lnTo>
                <a:lnTo>
                  <a:pt x="42925" y="3241802"/>
                </a:lnTo>
                <a:close/>
              </a:path>
              <a:path w="76835" h="4552315">
                <a:moveTo>
                  <a:pt x="42925" y="3308477"/>
                </a:moveTo>
                <a:lnTo>
                  <a:pt x="33400" y="3308477"/>
                </a:lnTo>
                <a:lnTo>
                  <a:pt x="33400" y="3346704"/>
                </a:lnTo>
                <a:lnTo>
                  <a:pt x="42925" y="3346704"/>
                </a:lnTo>
                <a:lnTo>
                  <a:pt x="42925" y="3308477"/>
                </a:lnTo>
                <a:close/>
              </a:path>
              <a:path w="76835" h="4552315">
                <a:moveTo>
                  <a:pt x="42925" y="3375279"/>
                </a:moveTo>
                <a:lnTo>
                  <a:pt x="33400" y="3375279"/>
                </a:lnTo>
                <a:lnTo>
                  <a:pt x="33400" y="3413379"/>
                </a:lnTo>
                <a:lnTo>
                  <a:pt x="42925" y="3413379"/>
                </a:lnTo>
                <a:lnTo>
                  <a:pt x="42925" y="3375279"/>
                </a:lnTo>
                <a:close/>
              </a:path>
              <a:path w="76835" h="4552315">
                <a:moveTo>
                  <a:pt x="42925" y="3441954"/>
                </a:moveTo>
                <a:lnTo>
                  <a:pt x="33400" y="3441954"/>
                </a:lnTo>
                <a:lnTo>
                  <a:pt x="33400" y="3480180"/>
                </a:lnTo>
                <a:lnTo>
                  <a:pt x="42925" y="3480180"/>
                </a:lnTo>
                <a:lnTo>
                  <a:pt x="42925" y="3441954"/>
                </a:lnTo>
                <a:close/>
              </a:path>
              <a:path w="76835" h="4552315">
                <a:moveTo>
                  <a:pt x="42925" y="3508755"/>
                </a:moveTo>
                <a:lnTo>
                  <a:pt x="33400" y="3508755"/>
                </a:lnTo>
                <a:lnTo>
                  <a:pt x="33400" y="3546855"/>
                </a:lnTo>
                <a:lnTo>
                  <a:pt x="42925" y="3546855"/>
                </a:lnTo>
                <a:lnTo>
                  <a:pt x="42925" y="3508755"/>
                </a:lnTo>
                <a:close/>
              </a:path>
              <a:path w="76835" h="4552315">
                <a:moveTo>
                  <a:pt x="42925" y="3575430"/>
                </a:moveTo>
                <a:lnTo>
                  <a:pt x="33400" y="3575430"/>
                </a:lnTo>
                <a:lnTo>
                  <a:pt x="33400" y="3613657"/>
                </a:lnTo>
                <a:lnTo>
                  <a:pt x="42925" y="3613657"/>
                </a:lnTo>
                <a:lnTo>
                  <a:pt x="42925" y="3575430"/>
                </a:lnTo>
                <a:close/>
              </a:path>
              <a:path w="76835" h="4552315">
                <a:moveTo>
                  <a:pt x="42925" y="3642232"/>
                </a:moveTo>
                <a:lnTo>
                  <a:pt x="33400" y="3642232"/>
                </a:lnTo>
                <a:lnTo>
                  <a:pt x="33400" y="3680332"/>
                </a:lnTo>
                <a:lnTo>
                  <a:pt x="42925" y="3680332"/>
                </a:lnTo>
                <a:lnTo>
                  <a:pt x="42925" y="3642232"/>
                </a:lnTo>
                <a:close/>
              </a:path>
              <a:path w="76835" h="4552315">
                <a:moveTo>
                  <a:pt x="42925" y="3708907"/>
                </a:moveTo>
                <a:lnTo>
                  <a:pt x="33400" y="3708907"/>
                </a:lnTo>
                <a:lnTo>
                  <a:pt x="33400" y="3747135"/>
                </a:lnTo>
                <a:lnTo>
                  <a:pt x="42925" y="3747135"/>
                </a:lnTo>
                <a:lnTo>
                  <a:pt x="42925" y="3708907"/>
                </a:lnTo>
                <a:close/>
              </a:path>
              <a:path w="76835" h="4552315">
                <a:moveTo>
                  <a:pt x="42925" y="3775710"/>
                </a:moveTo>
                <a:lnTo>
                  <a:pt x="33400" y="3775710"/>
                </a:lnTo>
                <a:lnTo>
                  <a:pt x="33400" y="3813810"/>
                </a:lnTo>
                <a:lnTo>
                  <a:pt x="42925" y="3813810"/>
                </a:lnTo>
                <a:lnTo>
                  <a:pt x="42925" y="3775710"/>
                </a:lnTo>
                <a:close/>
              </a:path>
              <a:path w="76835" h="4552315">
                <a:moveTo>
                  <a:pt x="42925" y="3842385"/>
                </a:moveTo>
                <a:lnTo>
                  <a:pt x="33400" y="3842385"/>
                </a:lnTo>
                <a:lnTo>
                  <a:pt x="33400" y="3880586"/>
                </a:lnTo>
                <a:lnTo>
                  <a:pt x="42925" y="3880586"/>
                </a:lnTo>
                <a:lnTo>
                  <a:pt x="42925" y="3842385"/>
                </a:lnTo>
                <a:close/>
              </a:path>
              <a:path w="76835" h="4552315">
                <a:moveTo>
                  <a:pt x="42925" y="3909187"/>
                </a:moveTo>
                <a:lnTo>
                  <a:pt x="33400" y="3909187"/>
                </a:lnTo>
                <a:lnTo>
                  <a:pt x="33400" y="3947325"/>
                </a:lnTo>
                <a:lnTo>
                  <a:pt x="42925" y="3947325"/>
                </a:lnTo>
                <a:lnTo>
                  <a:pt x="42925" y="3909187"/>
                </a:lnTo>
                <a:close/>
              </a:path>
              <a:path w="76835" h="4552315">
                <a:moveTo>
                  <a:pt x="42925" y="3975925"/>
                </a:moveTo>
                <a:lnTo>
                  <a:pt x="33400" y="3975925"/>
                </a:lnTo>
                <a:lnTo>
                  <a:pt x="33400" y="4014063"/>
                </a:lnTo>
                <a:lnTo>
                  <a:pt x="42925" y="4014063"/>
                </a:lnTo>
                <a:lnTo>
                  <a:pt x="42925" y="3975925"/>
                </a:lnTo>
                <a:close/>
              </a:path>
              <a:path w="76835" h="4552315">
                <a:moveTo>
                  <a:pt x="42925" y="4042676"/>
                </a:moveTo>
                <a:lnTo>
                  <a:pt x="33400" y="4042676"/>
                </a:lnTo>
                <a:lnTo>
                  <a:pt x="33400" y="4080814"/>
                </a:lnTo>
                <a:lnTo>
                  <a:pt x="42925" y="4080814"/>
                </a:lnTo>
                <a:lnTo>
                  <a:pt x="42925" y="4042676"/>
                </a:lnTo>
                <a:close/>
              </a:path>
              <a:path w="76835" h="4552315">
                <a:moveTo>
                  <a:pt x="42925" y="4109415"/>
                </a:moveTo>
                <a:lnTo>
                  <a:pt x="33400" y="4109415"/>
                </a:lnTo>
                <a:lnTo>
                  <a:pt x="33400" y="4147553"/>
                </a:lnTo>
                <a:lnTo>
                  <a:pt x="42925" y="4147553"/>
                </a:lnTo>
                <a:lnTo>
                  <a:pt x="42925" y="4109415"/>
                </a:lnTo>
                <a:close/>
              </a:path>
              <a:path w="76835" h="4552315">
                <a:moveTo>
                  <a:pt x="42925" y="4176153"/>
                </a:moveTo>
                <a:lnTo>
                  <a:pt x="33400" y="4176153"/>
                </a:lnTo>
                <a:lnTo>
                  <a:pt x="33400" y="4214291"/>
                </a:lnTo>
                <a:lnTo>
                  <a:pt x="42925" y="4214291"/>
                </a:lnTo>
                <a:lnTo>
                  <a:pt x="42925" y="4176153"/>
                </a:lnTo>
                <a:close/>
              </a:path>
              <a:path w="76835" h="4552315">
                <a:moveTo>
                  <a:pt x="42925" y="4242904"/>
                </a:moveTo>
                <a:lnTo>
                  <a:pt x="33400" y="4242904"/>
                </a:lnTo>
                <a:lnTo>
                  <a:pt x="33400" y="4281043"/>
                </a:lnTo>
                <a:lnTo>
                  <a:pt x="42925" y="4281043"/>
                </a:lnTo>
                <a:lnTo>
                  <a:pt x="42925" y="4242904"/>
                </a:lnTo>
                <a:close/>
              </a:path>
              <a:path w="76835" h="4552315">
                <a:moveTo>
                  <a:pt x="42925" y="4309643"/>
                </a:moveTo>
                <a:lnTo>
                  <a:pt x="33400" y="4309643"/>
                </a:lnTo>
                <a:lnTo>
                  <a:pt x="33400" y="4347781"/>
                </a:lnTo>
                <a:lnTo>
                  <a:pt x="42925" y="4347781"/>
                </a:lnTo>
                <a:lnTo>
                  <a:pt x="42925" y="4309643"/>
                </a:lnTo>
                <a:close/>
              </a:path>
              <a:path w="76835" h="4552315">
                <a:moveTo>
                  <a:pt x="42925" y="4376381"/>
                </a:moveTo>
                <a:lnTo>
                  <a:pt x="33400" y="4376381"/>
                </a:lnTo>
                <a:lnTo>
                  <a:pt x="33400" y="4414520"/>
                </a:lnTo>
                <a:lnTo>
                  <a:pt x="42925" y="4414520"/>
                </a:lnTo>
                <a:lnTo>
                  <a:pt x="42925" y="4376381"/>
                </a:lnTo>
                <a:close/>
              </a:path>
              <a:path w="76835" h="4552315">
                <a:moveTo>
                  <a:pt x="33400" y="4480636"/>
                </a:moveTo>
                <a:lnTo>
                  <a:pt x="126" y="4513910"/>
                </a:lnTo>
                <a:lnTo>
                  <a:pt x="38226" y="4552010"/>
                </a:lnTo>
                <a:lnTo>
                  <a:pt x="76326" y="4513910"/>
                </a:lnTo>
                <a:lnTo>
                  <a:pt x="33400" y="4513910"/>
                </a:lnTo>
                <a:lnTo>
                  <a:pt x="33400" y="4509871"/>
                </a:lnTo>
                <a:lnTo>
                  <a:pt x="72288" y="4509871"/>
                </a:lnTo>
                <a:lnTo>
                  <a:pt x="43687" y="4481271"/>
                </a:lnTo>
                <a:lnTo>
                  <a:pt x="33400" y="4481271"/>
                </a:lnTo>
                <a:lnTo>
                  <a:pt x="33400" y="4480636"/>
                </a:lnTo>
                <a:close/>
              </a:path>
              <a:path w="76835" h="4552315">
                <a:moveTo>
                  <a:pt x="42925" y="4509871"/>
                </a:moveTo>
                <a:lnTo>
                  <a:pt x="33400" y="4509871"/>
                </a:lnTo>
                <a:lnTo>
                  <a:pt x="33400" y="4513910"/>
                </a:lnTo>
                <a:lnTo>
                  <a:pt x="42925" y="4513910"/>
                </a:lnTo>
                <a:lnTo>
                  <a:pt x="42925" y="4509871"/>
                </a:lnTo>
                <a:close/>
              </a:path>
              <a:path w="76835" h="4552315">
                <a:moveTo>
                  <a:pt x="72288" y="4509871"/>
                </a:moveTo>
                <a:lnTo>
                  <a:pt x="42925" y="4509871"/>
                </a:lnTo>
                <a:lnTo>
                  <a:pt x="42925" y="4513910"/>
                </a:lnTo>
                <a:lnTo>
                  <a:pt x="76326" y="4513910"/>
                </a:lnTo>
                <a:lnTo>
                  <a:pt x="72288" y="4509871"/>
                </a:lnTo>
                <a:close/>
              </a:path>
              <a:path w="76835" h="4552315">
                <a:moveTo>
                  <a:pt x="38226" y="4475810"/>
                </a:moveTo>
                <a:lnTo>
                  <a:pt x="33527" y="4480509"/>
                </a:lnTo>
                <a:lnTo>
                  <a:pt x="33400" y="4481271"/>
                </a:lnTo>
                <a:lnTo>
                  <a:pt x="42925" y="4481271"/>
                </a:lnTo>
                <a:lnTo>
                  <a:pt x="42925" y="4480509"/>
                </a:lnTo>
                <a:lnTo>
                  <a:pt x="38226" y="4475810"/>
                </a:lnTo>
                <a:close/>
              </a:path>
              <a:path w="76835" h="4552315">
                <a:moveTo>
                  <a:pt x="42925" y="4480509"/>
                </a:moveTo>
                <a:lnTo>
                  <a:pt x="42925" y="4481271"/>
                </a:lnTo>
                <a:lnTo>
                  <a:pt x="43687" y="4481271"/>
                </a:lnTo>
                <a:lnTo>
                  <a:pt x="42925" y="4480509"/>
                </a:lnTo>
                <a:close/>
              </a:path>
              <a:path w="76835" h="4552315">
                <a:moveTo>
                  <a:pt x="42925" y="4443120"/>
                </a:moveTo>
                <a:lnTo>
                  <a:pt x="33400" y="4443133"/>
                </a:lnTo>
                <a:lnTo>
                  <a:pt x="33400" y="4480636"/>
                </a:lnTo>
                <a:lnTo>
                  <a:pt x="38226" y="4475810"/>
                </a:lnTo>
                <a:lnTo>
                  <a:pt x="42925" y="4475810"/>
                </a:lnTo>
                <a:lnTo>
                  <a:pt x="42925" y="4443120"/>
                </a:lnTo>
                <a:close/>
              </a:path>
              <a:path w="76835" h="4552315">
                <a:moveTo>
                  <a:pt x="42925" y="4475810"/>
                </a:moveTo>
                <a:lnTo>
                  <a:pt x="38226" y="4475810"/>
                </a:lnTo>
                <a:lnTo>
                  <a:pt x="42925" y="4480509"/>
                </a:lnTo>
                <a:lnTo>
                  <a:pt x="42925" y="4475810"/>
                </a:lnTo>
                <a:close/>
              </a:path>
            </a:pathLst>
          </a:custGeom>
          <a:solidFill>
            <a:srgbClr val="E36C09"/>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1984</TotalTime>
  <Words>959</Words>
  <Application>Microsoft Office PowerPoint</Application>
  <PresentationFormat>On-screen Show (4:3)</PresentationFormat>
  <Paragraphs>130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NATURAL LANGUAGE PROCESSING </vt:lpstr>
      <vt:lpstr>Abstract</vt:lpstr>
      <vt:lpstr>Approaches</vt:lpstr>
      <vt:lpstr>Abstractive and Extractive Summarization</vt:lpstr>
      <vt:lpstr>Text summarization, when is it better to use abstractive or extractive analysis algorithms? </vt:lpstr>
      <vt:lpstr>Page Rank &amp; Text Rank Algorithm</vt:lpstr>
      <vt:lpstr>Analytical methods at glance :-</vt:lpstr>
      <vt:lpstr>Extractive – Luhn Method</vt:lpstr>
      <vt:lpstr>Extractive – TextRank Method</vt:lpstr>
      <vt:lpstr>Abstractive – Sequence to Sequence Method</vt:lpstr>
      <vt:lpstr>Benchmark metrics</vt:lpstr>
      <vt:lpstr>        Use Case: Planning and Procurements Influenced by Trends:</vt:lpstr>
      <vt:lpstr>Text Summarizer  Business applications:-</vt:lpstr>
      <vt:lpstr>TextSummarizer – Function   applications:-</vt:lpstr>
      <vt:lpstr>Output</vt:lpstr>
      <vt:lpstr>Output – File Processing</vt:lpstr>
      <vt:lpstr>Output – URL To Summarize</vt:lpstr>
      <vt:lpstr>Output – Gensim</vt:lpstr>
      <vt:lpstr>Output – NLTK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RAVINTHIRAN</dc:creator>
  <cp:lastModifiedBy>RAVINTHIRAN</cp:lastModifiedBy>
  <cp:revision>71</cp:revision>
  <dcterms:created xsi:type="dcterms:W3CDTF">2019-10-04T10:37:43Z</dcterms:created>
  <dcterms:modified xsi:type="dcterms:W3CDTF">2019-11-27T14:01:53Z</dcterms:modified>
</cp:coreProperties>
</file>