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4" r:id="rId6"/>
    <p:sldId id="266" r:id="rId7"/>
    <p:sldId id="267"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FF4E063-DE8B-423F-8350-26CAB9335AB4}" type="datetimeFigureOut">
              <a:rPr lang="en-US" smtClean="0"/>
              <a:pPr/>
              <a:t>10/29/2019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95A42CC-F327-4521-AF40-3258757F65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F4E063-DE8B-423F-8350-26CAB9335AB4}" type="datetimeFigureOut">
              <a:rPr lang="en-US" smtClean="0"/>
              <a:pPr/>
              <a:t>10/29/2019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F4E063-DE8B-423F-8350-26CAB9335AB4}" type="datetimeFigureOut">
              <a:rPr lang="en-US" smtClean="0"/>
              <a:pPr/>
              <a:t>10/29/2019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F4E063-DE8B-423F-8350-26CAB9335AB4}" type="datetimeFigureOut">
              <a:rPr lang="en-US" smtClean="0"/>
              <a:pPr/>
              <a:t>10/29/2019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5A42CC-F327-4521-AF40-3258757F6566}"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FF4E063-DE8B-423F-8350-26CAB9335AB4}" type="datetimeFigureOut">
              <a:rPr lang="en-US" smtClean="0"/>
              <a:pPr/>
              <a:t>10/29/2019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5A42CC-F327-4521-AF40-3258757F656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FF4E063-DE8B-423F-8350-26CAB9335AB4}" type="datetimeFigureOut">
              <a:rPr lang="en-US" smtClean="0"/>
              <a:pPr/>
              <a:t>10/29/2019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95A42CC-F327-4521-AF40-3258757F6566}"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FF4E063-DE8B-423F-8350-26CAB9335AB4}" type="datetimeFigureOut">
              <a:rPr lang="en-US" smtClean="0"/>
              <a:pPr/>
              <a:t>10/29/2019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FF4E063-DE8B-423F-8350-26CAB9335AB4}" type="datetimeFigureOut">
              <a:rPr lang="en-US" smtClean="0"/>
              <a:pPr/>
              <a:t>10/29/2019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95A42CC-F327-4521-AF40-3258757F656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FF4E063-DE8B-423F-8350-26CAB9335AB4}" type="datetimeFigureOut">
              <a:rPr lang="en-US" smtClean="0"/>
              <a:pPr/>
              <a:t>10/29/2019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FF4E063-DE8B-423F-8350-26CAB9335AB4}" type="datetimeFigureOut">
              <a:rPr lang="en-US" smtClean="0"/>
              <a:pPr/>
              <a:t>10/29/2019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FF4E063-DE8B-423F-8350-26CAB9335AB4}" type="datetimeFigureOut">
              <a:rPr lang="en-US" smtClean="0"/>
              <a:pPr/>
              <a:t>10/29/2019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95A42CC-F327-4521-AF40-3258757F656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FF4E063-DE8B-423F-8350-26CAB9335AB4}" type="datetimeFigureOut">
              <a:rPr lang="en-US" smtClean="0"/>
              <a:pPr/>
              <a:t>10/29/2019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95A42CC-F327-4521-AF40-3258757F65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785794"/>
            <a:ext cx="8358246" cy="1470025"/>
          </a:xfrm>
        </p:spPr>
        <p:txBody>
          <a:bodyPr>
            <a:normAutofit fontScale="90000"/>
          </a:bodyPr>
          <a:lstStyle/>
          <a:p>
            <a:pPr algn="ctr"/>
            <a:r>
              <a:rPr lang="en-IN" dirty="0" smtClean="0"/>
              <a:t>NATURAL LANGUAGE PROCESSING </a:t>
            </a:r>
            <a:endParaRPr lang="en-US" dirty="0"/>
          </a:p>
        </p:txBody>
      </p:sp>
      <p:sp>
        <p:nvSpPr>
          <p:cNvPr id="3" name="Subtitle 2"/>
          <p:cNvSpPr>
            <a:spLocks noGrp="1"/>
          </p:cNvSpPr>
          <p:nvPr>
            <p:ph type="subTitle" idx="1"/>
          </p:nvPr>
        </p:nvSpPr>
        <p:spPr>
          <a:xfrm>
            <a:off x="1285852" y="2857496"/>
            <a:ext cx="6400800" cy="1752600"/>
          </a:xfrm>
        </p:spPr>
        <p:txBody>
          <a:bodyPr>
            <a:normAutofit/>
          </a:bodyPr>
          <a:lstStyle/>
          <a:p>
            <a:pPr algn="ctr"/>
            <a:r>
              <a:rPr lang="en-IN" sz="2400" dirty="0" smtClean="0">
                <a:latin typeface="+mj-lt"/>
              </a:rPr>
              <a:t>  HOMEWORK – 4</a:t>
            </a:r>
          </a:p>
          <a:p>
            <a:pPr algn="ctr"/>
            <a:endParaRPr lang="en-IN" sz="2400" dirty="0" smtClean="0">
              <a:latin typeface="+mj-lt"/>
            </a:endParaRPr>
          </a:p>
          <a:p>
            <a:pPr algn="ctr"/>
            <a:r>
              <a:rPr lang="en-IN" sz="2400" dirty="0" smtClean="0">
                <a:latin typeface="+mj-lt"/>
              </a:rPr>
              <a:t>  By </a:t>
            </a:r>
            <a:r>
              <a:rPr lang="en-IN" sz="2400" dirty="0" err="1" smtClean="0">
                <a:latin typeface="+mj-lt"/>
              </a:rPr>
              <a:t>Ravinthiran</a:t>
            </a:r>
            <a:r>
              <a:rPr lang="en-IN" sz="2400" dirty="0" smtClean="0">
                <a:latin typeface="+mj-lt"/>
              </a:rPr>
              <a:t> </a:t>
            </a:r>
            <a:r>
              <a:rPr lang="en-IN" sz="2400" dirty="0" err="1" smtClean="0">
                <a:latin typeface="+mj-lt"/>
              </a:rPr>
              <a:t>Partheepan</a:t>
            </a:r>
            <a:endParaRPr lang="en-US" sz="2400"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Analyze non-normative texts of your language. </a:t>
            </a:r>
          </a:p>
          <a:p>
            <a:r>
              <a:rPr lang="en-US" dirty="0" smtClean="0"/>
              <a:t>Try to think how the diacritics problem can affect different NLP tasks (e.g. search, machine translation, etc.).</a:t>
            </a:r>
            <a:endParaRPr lang="en-US" dirty="0"/>
          </a:p>
        </p:txBody>
      </p:sp>
      <p:sp>
        <p:nvSpPr>
          <p:cNvPr id="3" name="Title 2"/>
          <p:cNvSpPr>
            <a:spLocks noGrp="1"/>
          </p:cNvSpPr>
          <p:nvPr>
            <p:ph type="title"/>
          </p:nvPr>
        </p:nvSpPr>
        <p:spPr/>
        <p:txBody>
          <a:bodyPr/>
          <a:lstStyle/>
          <a:p>
            <a:r>
              <a:rPr lang="en-IN" dirty="0" smtClean="0"/>
              <a:t>Query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lnSpc>
                <a:spcPct val="150000"/>
              </a:lnSpc>
            </a:pPr>
            <a:r>
              <a:rPr lang="en-US" sz="2000" dirty="0" smtClean="0"/>
              <a:t>'Normative' means 'what you should do' or 'what you must do', the rules that you are supposed to follow.</a:t>
            </a:r>
          </a:p>
          <a:p>
            <a:pPr fontAlgn="base">
              <a:lnSpc>
                <a:spcPct val="150000"/>
              </a:lnSpc>
            </a:pPr>
            <a:r>
              <a:rPr lang="en-US" sz="2000" dirty="0" smtClean="0"/>
              <a:t>So 'non-normative' means 'what is recommended to be done', the suggestions on how to do things well (within the formal specifications laid out in the 'normative' part). It can also mean 'how people generally do things' whatever the formal rules say.</a:t>
            </a:r>
          </a:p>
          <a:p>
            <a:pPr fontAlgn="base">
              <a:lnSpc>
                <a:spcPct val="150000"/>
              </a:lnSpc>
            </a:pPr>
            <a:r>
              <a:rPr lang="en-US" sz="2000" dirty="0" smtClean="0"/>
              <a:t>Non-normative: </a:t>
            </a:r>
            <a:r>
              <a:rPr lang="en-US" sz="2000" b="1" dirty="0" smtClean="0"/>
              <a:t>No norms and principals but you may kindly follow.</a:t>
            </a:r>
          </a:p>
          <a:p>
            <a:pPr fontAlgn="base">
              <a:lnSpc>
                <a:spcPct val="150000"/>
              </a:lnSpc>
            </a:pPr>
            <a:endParaRPr lang="en-US" sz="2000" dirty="0" smtClean="0"/>
          </a:p>
          <a:p>
            <a:pPr>
              <a:lnSpc>
                <a:spcPct val="150000"/>
              </a:lnSpc>
            </a:pPr>
            <a:endParaRPr lang="en-US" sz="2000" dirty="0"/>
          </a:p>
        </p:txBody>
      </p:sp>
      <p:sp>
        <p:nvSpPr>
          <p:cNvPr id="3" name="Title 2"/>
          <p:cNvSpPr>
            <a:spLocks noGrp="1"/>
          </p:cNvSpPr>
          <p:nvPr>
            <p:ph type="title"/>
          </p:nvPr>
        </p:nvSpPr>
        <p:spPr/>
        <p:txBody>
          <a:bodyPr>
            <a:normAutofit/>
          </a:bodyPr>
          <a:lstStyle/>
          <a:p>
            <a:r>
              <a:rPr lang="en-IN" dirty="0" smtClean="0"/>
              <a:t>Non Normative Definition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357298"/>
            <a:ext cx="8229600" cy="4525963"/>
          </a:xfrm>
        </p:spPr>
        <p:txBody>
          <a:bodyPr>
            <a:normAutofit/>
          </a:bodyPr>
          <a:lstStyle/>
          <a:p>
            <a:pPr algn="just">
              <a:lnSpc>
                <a:spcPct val="150000"/>
              </a:lnSpc>
            </a:pPr>
            <a:r>
              <a:rPr lang="en-IN" sz="1800" dirty="0" smtClean="0"/>
              <a:t>In Speech Recognition Field the Input Sentence may recognized differently but it have the Same </a:t>
            </a:r>
            <a:r>
              <a:rPr lang="en-IN" sz="1800" dirty="0" err="1" smtClean="0"/>
              <a:t>synposis</a:t>
            </a:r>
            <a:r>
              <a:rPr lang="en-IN" sz="1800" dirty="0" smtClean="0"/>
              <a:t> for </a:t>
            </a:r>
            <a:r>
              <a:rPr lang="en-IN" sz="1800" dirty="0" err="1" smtClean="0"/>
              <a:t>eg</a:t>
            </a:r>
            <a:r>
              <a:rPr lang="en-IN" sz="1800" dirty="0" smtClean="0"/>
              <a:t> : I Say “ Describe </a:t>
            </a:r>
            <a:r>
              <a:rPr lang="en-US" sz="1800" dirty="0" smtClean="0"/>
              <a:t>Semantic Textual Similarity (STS) ?” and “ Describe STS ?”</a:t>
            </a:r>
          </a:p>
          <a:p>
            <a:pPr algn="just">
              <a:lnSpc>
                <a:spcPct val="150000"/>
              </a:lnSpc>
              <a:buNone/>
            </a:pPr>
            <a:r>
              <a:rPr lang="en-US" sz="1800" dirty="0" smtClean="0"/>
              <a:t>    the Result may Varies</a:t>
            </a:r>
            <a:r>
              <a:rPr lang="en-IN" sz="1800" dirty="0" smtClean="0"/>
              <a:t> </a:t>
            </a:r>
            <a:r>
              <a:rPr lang="en-IN" sz="1800" dirty="0" smtClean="0"/>
              <a:t>because </a:t>
            </a:r>
            <a:r>
              <a:rPr lang="en-IN" sz="1800" dirty="0" smtClean="0"/>
              <a:t>When hashing the Provided Input </a:t>
            </a:r>
            <a:r>
              <a:rPr lang="en-IN" sz="1800" dirty="0" smtClean="0"/>
              <a:t>in Abbrevated </a:t>
            </a:r>
            <a:r>
              <a:rPr lang="en-IN" sz="1800" dirty="0" smtClean="0"/>
              <a:t>Format the hashed Intermediate will pop-ups different Target Value For </a:t>
            </a:r>
            <a:r>
              <a:rPr lang="en-IN" sz="1800" dirty="0" err="1" smtClean="0"/>
              <a:t>Eg</a:t>
            </a:r>
            <a:r>
              <a:rPr lang="en-IN" sz="1800" dirty="0" smtClean="0"/>
              <a:t> </a:t>
            </a:r>
            <a:r>
              <a:rPr lang="en-IN" sz="1800" dirty="0" smtClean="0"/>
              <a:t>:-&gt; </a:t>
            </a:r>
            <a:r>
              <a:rPr lang="en-IN" sz="1800" dirty="0" smtClean="0"/>
              <a:t>STS – Start your </a:t>
            </a:r>
            <a:r>
              <a:rPr lang="en-IN" sz="1800" dirty="0" err="1" smtClean="0"/>
              <a:t>Jouney</a:t>
            </a:r>
            <a:r>
              <a:rPr lang="en-IN" sz="1800" dirty="0" smtClean="0"/>
              <a:t>, Student Tracking System, Semantic Textual Similarity.......</a:t>
            </a:r>
          </a:p>
          <a:p>
            <a:pPr algn="just">
              <a:lnSpc>
                <a:spcPct val="150000"/>
              </a:lnSpc>
              <a:buFont typeface="Wingdings" pitchFamily="2" charset="2"/>
              <a:buChar char="Ø"/>
            </a:pPr>
            <a:r>
              <a:rPr lang="en-IN" sz="1800" dirty="0" smtClean="0"/>
              <a:t>The </a:t>
            </a:r>
            <a:r>
              <a:rPr lang="en-IN" sz="1800" dirty="0" smtClean="0"/>
              <a:t>Same Hashing will occur in Machine Translation and Search Engine Comment</a:t>
            </a:r>
          </a:p>
        </p:txBody>
      </p:sp>
      <p:sp>
        <p:nvSpPr>
          <p:cNvPr id="3" name="Title 2"/>
          <p:cNvSpPr>
            <a:spLocks noGrp="1"/>
          </p:cNvSpPr>
          <p:nvPr>
            <p:ph type="title"/>
          </p:nvPr>
        </p:nvSpPr>
        <p:spPr/>
        <p:txBody>
          <a:bodyPr>
            <a:normAutofit fontScale="90000"/>
          </a:bodyPr>
          <a:lstStyle/>
          <a:p>
            <a:r>
              <a:rPr lang="en-IN" dirty="0" smtClean="0"/>
              <a:t>How Diacritics Problem Affects Various NLP Task?</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857364"/>
            <a:ext cx="8229600" cy="4525963"/>
          </a:xfrm>
        </p:spPr>
        <p:txBody>
          <a:bodyPr>
            <a:normAutofit/>
          </a:bodyPr>
          <a:lstStyle/>
          <a:p>
            <a:pPr>
              <a:lnSpc>
                <a:spcPct val="150000"/>
              </a:lnSpc>
            </a:pPr>
            <a:r>
              <a:rPr lang="en-IN" sz="2000" dirty="0" smtClean="0"/>
              <a:t>Programming Language Used – R Script</a:t>
            </a:r>
          </a:p>
          <a:p>
            <a:pPr>
              <a:lnSpc>
                <a:spcPct val="150000"/>
              </a:lnSpc>
            </a:pPr>
            <a:r>
              <a:rPr lang="en-IN" sz="2000" dirty="0" smtClean="0"/>
              <a:t>Libraries Used – “</a:t>
            </a:r>
            <a:r>
              <a:rPr lang="en-IN" sz="2000" dirty="0" err="1" smtClean="0"/>
              <a:t>tidytext,text_data,dplyr,sentimentr</a:t>
            </a:r>
            <a:r>
              <a:rPr lang="en-IN" sz="2000" dirty="0" smtClean="0"/>
              <a:t>”</a:t>
            </a:r>
            <a:endParaRPr lang="en-US" sz="2000" dirty="0"/>
          </a:p>
        </p:txBody>
      </p:sp>
      <p:sp>
        <p:nvSpPr>
          <p:cNvPr id="3" name="Title 2"/>
          <p:cNvSpPr>
            <a:spLocks noGrp="1"/>
          </p:cNvSpPr>
          <p:nvPr>
            <p:ph type="title"/>
          </p:nvPr>
        </p:nvSpPr>
        <p:spPr/>
        <p:txBody>
          <a:bodyPr>
            <a:normAutofit/>
          </a:bodyPr>
          <a:lstStyle/>
          <a:p>
            <a:r>
              <a:rPr lang="en-IN" dirty="0" smtClean="0"/>
              <a:t>Technical Aspects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14338"/>
            <a:ext cx="8229600" cy="1143000"/>
          </a:xfrm>
        </p:spPr>
        <p:txBody>
          <a:bodyPr>
            <a:normAutofit fontScale="90000"/>
          </a:bodyPr>
          <a:lstStyle/>
          <a:p>
            <a:r>
              <a:rPr lang="en-IN" dirty="0" smtClean="0"/>
              <a:t>Analysis of Non-Normative Text</a:t>
            </a:r>
            <a:endParaRPr lang="en-US" dirty="0"/>
          </a:p>
        </p:txBody>
      </p:sp>
      <p:pic>
        <p:nvPicPr>
          <p:cNvPr id="6" name="Content Placeholder 5" descr="Screenshot (193).png"/>
          <p:cNvPicPr>
            <a:picLocks noGrp="1" noChangeAspect="1"/>
          </p:cNvPicPr>
          <p:nvPr>
            <p:ph idx="1"/>
          </p:nvPr>
        </p:nvPicPr>
        <p:blipFill>
          <a:blip r:embed="rId2"/>
          <a:stretch>
            <a:fillRect/>
          </a:stretch>
        </p:blipFill>
        <p:spPr>
          <a:xfrm>
            <a:off x="-65" y="571480"/>
            <a:ext cx="9144065" cy="535785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93).png"/>
          <p:cNvPicPr>
            <a:picLocks noGrp="1" noChangeAspect="1"/>
          </p:cNvPicPr>
          <p:nvPr>
            <p:ph idx="1"/>
          </p:nvPr>
        </p:nvPicPr>
        <p:blipFill>
          <a:blip r:embed="rId2"/>
          <a:srcRect r="65981" b="4875"/>
          <a:stretch>
            <a:fillRect/>
          </a:stretch>
        </p:blipFill>
        <p:spPr>
          <a:xfrm>
            <a:off x="2857488" y="0"/>
            <a:ext cx="6286512" cy="6885566"/>
          </a:xfrm>
        </p:spPr>
      </p:pic>
      <p:sp>
        <p:nvSpPr>
          <p:cNvPr id="3" name="Title 2"/>
          <p:cNvSpPr>
            <a:spLocks noGrp="1"/>
          </p:cNvSpPr>
          <p:nvPr>
            <p:ph type="title"/>
          </p:nvPr>
        </p:nvSpPr>
        <p:spPr>
          <a:xfrm>
            <a:off x="0" y="285728"/>
            <a:ext cx="8229600" cy="1143000"/>
          </a:xfrm>
        </p:spPr>
        <p:txBody>
          <a:bodyPr/>
          <a:lstStyle/>
          <a:p>
            <a:r>
              <a:rPr lang="en-IN" dirty="0" smtClean="0"/>
              <a:t>Analysis:-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2928926" y="2714620"/>
            <a:ext cx="8229600" cy="1143000"/>
          </a:xfrm>
        </p:spPr>
        <p:txBody>
          <a:bodyPr/>
          <a:lstStyle/>
          <a:p>
            <a:r>
              <a:rPr lang="en-IN" dirty="0" smtClean="0"/>
              <a:t>Thank You!</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5200</TotalTime>
  <Words>244</Words>
  <Application>Microsoft Office PowerPoint</Application>
  <PresentationFormat>On-screen Show (4:3)</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NATURAL LANGUAGE PROCESSING </vt:lpstr>
      <vt:lpstr>Query</vt:lpstr>
      <vt:lpstr>Non Normative Definition</vt:lpstr>
      <vt:lpstr>How Diacritics Problem Affects Various NLP Task?</vt:lpstr>
      <vt:lpstr>Technical Aspects </vt:lpstr>
      <vt:lpstr>Analysis of Non-Normative Text</vt:lpstr>
      <vt:lpstr>Analysis:-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RAVINTHIRAN</dc:creator>
  <cp:lastModifiedBy>RAVINTHIRAN</cp:lastModifiedBy>
  <cp:revision>139</cp:revision>
  <dcterms:created xsi:type="dcterms:W3CDTF">2019-10-04T10:37:43Z</dcterms:created>
  <dcterms:modified xsi:type="dcterms:W3CDTF">2019-10-29T10:39:57Z</dcterms:modified>
</cp:coreProperties>
</file>