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64" r:id="rId5"/>
    <p:sldId id="259" r:id="rId6"/>
    <p:sldId id="267" r:id="rId7"/>
    <p:sldId id="266" r:id="rId8"/>
    <p:sldId id="265" r:id="rId9"/>
    <p:sldId id="268" r:id="rId10"/>
    <p:sldId id="26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0FF4E063-DE8B-423F-8350-26CAB9335AB4}" type="datetimeFigureOut">
              <a:rPr lang="en-US" smtClean="0"/>
              <a:pPr/>
              <a:t>10/22/2019</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095A42CC-F327-4521-AF40-3258757F656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FF4E063-DE8B-423F-8350-26CAB9335AB4}" type="datetimeFigureOut">
              <a:rPr lang="en-US" smtClean="0"/>
              <a:pPr/>
              <a:t>10/22/2019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95A42CC-F327-4521-AF40-3258757F656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FF4E063-DE8B-423F-8350-26CAB9335AB4}" type="datetimeFigureOut">
              <a:rPr lang="en-US" smtClean="0"/>
              <a:pPr/>
              <a:t>10/22/2019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95A42CC-F327-4521-AF40-3258757F656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FF4E063-DE8B-423F-8350-26CAB9335AB4}" type="datetimeFigureOut">
              <a:rPr lang="en-US" smtClean="0"/>
              <a:pPr/>
              <a:t>10/22/2019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95A42CC-F327-4521-AF40-3258757F6566}"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FF4E063-DE8B-423F-8350-26CAB9335AB4}" type="datetimeFigureOut">
              <a:rPr lang="en-US" smtClean="0"/>
              <a:pPr/>
              <a:t>10/22/2019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95A42CC-F327-4521-AF40-3258757F6566}"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FF4E063-DE8B-423F-8350-26CAB9335AB4}" type="datetimeFigureOut">
              <a:rPr lang="en-US" smtClean="0"/>
              <a:pPr/>
              <a:t>10/22/2019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95A42CC-F327-4521-AF40-3258757F6566}"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FF4E063-DE8B-423F-8350-26CAB9335AB4}" type="datetimeFigureOut">
              <a:rPr lang="en-US" smtClean="0"/>
              <a:pPr/>
              <a:t>10/22/2019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095A42CC-F327-4521-AF40-3258757F656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0FF4E063-DE8B-423F-8350-26CAB9335AB4}" type="datetimeFigureOut">
              <a:rPr lang="en-US" smtClean="0"/>
              <a:pPr/>
              <a:t>10/22/2019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095A42CC-F327-4521-AF40-3258757F6566}"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FF4E063-DE8B-423F-8350-26CAB9335AB4}" type="datetimeFigureOut">
              <a:rPr lang="en-US" smtClean="0"/>
              <a:pPr/>
              <a:t>10/22/2019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095A42CC-F327-4521-AF40-3258757F656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0FF4E063-DE8B-423F-8350-26CAB9335AB4}" type="datetimeFigureOut">
              <a:rPr lang="en-US" smtClean="0"/>
              <a:pPr/>
              <a:t>10/22/2019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95A42CC-F327-4521-AF40-3258757F656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0FF4E063-DE8B-423F-8350-26CAB9335AB4}" type="datetimeFigureOut">
              <a:rPr lang="en-US" smtClean="0"/>
              <a:pPr/>
              <a:t>10/22/2019</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095A42CC-F327-4521-AF40-3258757F6566}"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FF4E063-DE8B-423F-8350-26CAB9335AB4}" type="datetimeFigureOut">
              <a:rPr lang="en-US" smtClean="0"/>
              <a:pPr/>
              <a:t>10/22/2019</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95A42CC-F327-4521-AF40-3258757F656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5720" y="785794"/>
            <a:ext cx="8358246" cy="1470025"/>
          </a:xfrm>
        </p:spPr>
        <p:txBody>
          <a:bodyPr>
            <a:normAutofit fontScale="90000"/>
          </a:bodyPr>
          <a:lstStyle/>
          <a:p>
            <a:pPr algn="ctr"/>
            <a:r>
              <a:rPr lang="en-IN" dirty="0" smtClean="0"/>
              <a:t>NATURAL LANGUAGE PROCESSING </a:t>
            </a:r>
            <a:endParaRPr lang="en-US" dirty="0"/>
          </a:p>
        </p:txBody>
      </p:sp>
      <p:sp>
        <p:nvSpPr>
          <p:cNvPr id="3" name="Subtitle 2"/>
          <p:cNvSpPr>
            <a:spLocks noGrp="1"/>
          </p:cNvSpPr>
          <p:nvPr>
            <p:ph type="subTitle" idx="1"/>
          </p:nvPr>
        </p:nvSpPr>
        <p:spPr>
          <a:xfrm>
            <a:off x="1285852" y="2857496"/>
            <a:ext cx="6400800" cy="1752600"/>
          </a:xfrm>
        </p:spPr>
        <p:txBody>
          <a:bodyPr>
            <a:normAutofit/>
          </a:bodyPr>
          <a:lstStyle/>
          <a:p>
            <a:pPr algn="ctr"/>
            <a:r>
              <a:rPr lang="en-IN" sz="2400" dirty="0" smtClean="0">
                <a:latin typeface="+mj-lt"/>
              </a:rPr>
              <a:t>  HOMEWORK – 3</a:t>
            </a:r>
          </a:p>
          <a:p>
            <a:pPr algn="ctr"/>
            <a:endParaRPr lang="en-IN" sz="2400" dirty="0" smtClean="0">
              <a:latin typeface="+mj-lt"/>
            </a:endParaRPr>
          </a:p>
          <a:p>
            <a:pPr algn="ctr"/>
            <a:r>
              <a:rPr lang="en-IN" sz="2400" dirty="0" smtClean="0">
                <a:latin typeface="+mj-lt"/>
              </a:rPr>
              <a:t>  By </a:t>
            </a:r>
            <a:r>
              <a:rPr lang="en-IN" sz="2400" dirty="0" err="1" smtClean="0">
                <a:latin typeface="+mj-lt"/>
              </a:rPr>
              <a:t>Ravinthiran</a:t>
            </a:r>
            <a:r>
              <a:rPr lang="en-IN" sz="2400" dirty="0" smtClean="0">
                <a:latin typeface="+mj-lt"/>
              </a:rPr>
              <a:t> </a:t>
            </a:r>
            <a:r>
              <a:rPr lang="en-IN" sz="2400" dirty="0" err="1" smtClean="0">
                <a:latin typeface="+mj-lt"/>
              </a:rPr>
              <a:t>Partheepan</a:t>
            </a:r>
            <a:endParaRPr lang="en-US" sz="2400" dirty="0">
              <a:latin typeface="+mj-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a:xfrm>
            <a:off x="2928926" y="2714620"/>
            <a:ext cx="8229600" cy="1143000"/>
          </a:xfrm>
        </p:spPr>
        <p:txBody>
          <a:bodyPr/>
          <a:lstStyle/>
          <a:p>
            <a:r>
              <a:rPr lang="en-IN" dirty="0" smtClean="0"/>
              <a:t>Thank You!</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 NLP areas where language models are applied?</a:t>
            </a:r>
            <a:endParaRPr lang="en-US" dirty="0"/>
          </a:p>
        </p:txBody>
      </p:sp>
      <p:sp>
        <p:nvSpPr>
          <p:cNvPr id="3" name="Title 2"/>
          <p:cNvSpPr>
            <a:spLocks noGrp="1"/>
          </p:cNvSpPr>
          <p:nvPr>
            <p:ph type="title"/>
          </p:nvPr>
        </p:nvSpPr>
        <p:spPr/>
        <p:txBody>
          <a:bodyPr/>
          <a:lstStyle/>
          <a:p>
            <a:r>
              <a:rPr lang="en-IN" dirty="0" smtClean="0"/>
              <a:t>Query</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Language Modeling</a:t>
            </a:r>
            <a:r>
              <a:rPr lang="en-US" dirty="0" smtClean="0"/>
              <a:t> (LM) is one of the most important parts of modern </a:t>
            </a:r>
            <a:r>
              <a:rPr lang="en-US" b="1" dirty="0" smtClean="0"/>
              <a:t>Natural Language Processing</a:t>
            </a:r>
            <a:r>
              <a:rPr lang="en-US" dirty="0" smtClean="0"/>
              <a:t> (</a:t>
            </a:r>
            <a:r>
              <a:rPr lang="en-US" b="1" dirty="0" smtClean="0"/>
              <a:t>NLP</a:t>
            </a:r>
            <a:r>
              <a:rPr lang="en-US" dirty="0" smtClean="0"/>
              <a:t>).</a:t>
            </a:r>
          </a:p>
          <a:p>
            <a:r>
              <a:rPr lang="en-US" dirty="0" smtClean="0"/>
              <a:t> </a:t>
            </a:r>
            <a:r>
              <a:rPr lang="en-US" b="1" dirty="0" smtClean="0"/>
              <a:t>Language model</a:t>
            </a:r>
            <a:r>
              <a:rPr lang="en-US" dirty="0" smtClean="0"/>
              <a:t> is required to represent the text to a form understandable from the machine point of view. </a:t>
            </a:r>
            <a:endParaRPr lang="en-US" dirty="0"/>
          </a:p>
        </p:txBody>
      </p:sp>
      <p:sp>
        <p:nvSpPr>
          <p:cNvPr id="3" name="Title 2"/>
          <p:cNvSpPr>
            <a:spLocks noGrp="1"/>
          </p:cNvSpPr>
          <p:nvPr>
            <p:ph type="title"/>
          </p:nvPr>
        </p:nvSpPr>
        <p:spPr/>
        <p:txBody>
          <a:bodyPr>
            <a:normAutofit/>
          </a:bodyPr>
          <a:lstStyle/>
          <a:p>
            <a:r>
              <a:rPr lang="en-IN" dirty="0" smtClean="0"/>
              <a:t>Language Models in NLP</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8596" y="1857364"/>
            <a:ext cx="8229600" cy="4525963"/>
          </a:xfrm>
        </p:spPr>
        <p:txBody>
          <a:bodyPr/>
          <a:lstStyle/>
          <a:p>
            <a:r>
              <a:rPr lang="en-IN" dirty="0" smtClean="0"/>
              <a:t>Machine Translation</a:t>
            </a:r>
          </a:p>
          <a:p>
            <a:r>
              <a:rPr lang="en-IN" dirty="0" smtClean="0"/>
              <a:t>Spelling Correction</a:t>
            </a:r>
          </a:p>
          <a:p>
            <a:r>
              <a:rPr lang="en-IN" dirty="0" smtClean="0"/>
              <a:t>Speech Recognition</a:t>
            </a:r>
          </a:p>
          <a:p>
            <a:r>
              <a:rPr lang="en-IN" dirty="0" smtClean="0"/>
              <a:t>Summarization</a:t>
            </a:r>
          </a:p>
          <a:p>
            <a:r>
              <a:rPr lang="en-IN" dirty="0" smtClean="0"/>
              <a:t>Question Answering</a:t>
            </a:r>
          </a:p>
          <a:p>
            <a:r>
              <a:rPr lang="en-IN" dirty="0" smtClean="0"/>
              <a:t>Sentiment Analysis</a:t>
            </a:r>
            <a:endParaRPr lang="en-US" dirty="0"/>
          </a:p>
        </p:txBody>
      </p:sp>
      <p:sp>
        <p:nvSpPr>
          <p:cNvPr id="3" name="Title 2"/>
          <p:cNvSpPr>
            <a:spLocks noGrp="1"/>
          </p:cNvSpPr>
          <p:nvPr>
            <p:ph type="title"/>
          </p:nvPr>
        </p:nvSpPr>
        <p:spPr/>
        <p:txBody>
          <a:bodyPr>
            <a:normAutofit fontScale="90000"/>
          </a:bodyPr>
          <a:lstStyle/>
          <a:p>
            <a:r>
              <a:rPr lang="en-IN" dirty="0" smtClean="0"/>
              <a:t>Applications of Language </a:t>
            </a:r>
            <a:r>
              <a:rPr lang="en-IN" dirty="0" smtClean="0"/>
              <a:t>Modelling in NLP Areas:-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8596" y="1285860"/>
            <a:ext cx="8229600" cy="4525963"/>
          </a:xfrm>
        </p:spPr>
        <p:txBody>
          <a:bodyPr>
            <a:normAutofit/>
          </a:bodyPr>
          <a:lstStyle/>
          <a:p>
            <a:r>
              <a:rPr lang="en-US" sz="1800" dirty="0" smtClean="0"/>
              <a:t>Machine Translation (MT) is the task of automatically converting one natural language into another, preserving the meaning of the input text, and producing fluent text in the output language. While machine translation is one of the oldest subfields of artificial intelligence research, the recent shift towards large-scale empirical techniques has led to very significant improvements in translation quality.</a:t>
            </a:r>
            <a:endParaRPr lang="en-US" sz="1800" dirty="0"/>
          </a:p>
        </p:txBody>
      </p:sp>
      <p:sp>
        <p:nvSpPr>
          <p:cNvPr id="3" name="Title 2"/>
          <p:cNvSpPr>
            <a:spLocks noGrp="1"/>
          </p:cNvSpPr>
          <p:nvPr>
            <p:ph type="title"/>
          </p:nvPr>
        </p:nvSpPr>
        <p:spPr/>
        <p:txBody>
          <a:bodyPr/>
          <a:lstStyle/>
          <a:p>
            <a:r>
              <a:rPr lang="en-IN" dirty="0" smtClean="0"/>
              <a:t>Machine Translation</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dirty="0" smtClean="0"/>
              <a:t>Speech </a:t>
            </a:r>
            <a:r>
              <a:rPr lang="en-US" sz="1800" dirty="0" smtClean="0"/>
              <a:t>recognition technology can be used to perform an action based on the instructions defined by the human. The human needs to train the speech recognition system by storing speech patterns and vocabulary of their language into the system. By doing so, they can essentially train the system to understand them when they speak</a:t>
            </a:r>
            <a:r>
              <a:rPr lang="en-US" sz="1800" dirty="0" smtClean="0"/>
              <a:t>.</a:t>
            </a:r>
          </a:p>
          <a:p>
            <a:r>
              <a:rPr lang="en-IN" sz="1800" dirty="0" smtClean="0"/>
              <a:t>Algorithm used (ASR,CSR) – Automated Speech Recognition and Computer Speech Recognition.</a:t>
            </a:r>
          </a:p>
          <a:p>
            <a:endParaRPr lang="en-US" sz="1800" dirty="0"/>
          </a:p>
        </p:txBody>
      </p:sp>
      <p:sp>
        <p:nvSpPr>
          <p:cNvPr id="3" name="Title 2"/>
          <p:cNvSpPr>
            <a:spLocks noGrp="1"/>
          </p:cNvSpPr>
          <p:nvPr>
            <p:ph type="title"/>
          </p:nvPr>
        </p:nvSpPr>
        <p:spPr/>
        <p:txBody>
          <a:bodyPr/>
          <a:lstStyle/>
          <a:p>
            <a:r>
              <a:rPr lang="en-IN" dirty="0" smtClean="0"/>
              <a:t>Speech Recognition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Screenshot (189).png"/>
          <p:cNvPicPr>
            <a:picLocks noGrp="1" noChangeAspect="1"/>
          </p:cNvPicPr>
          <p:nvPr>
            <p:ph idx="1"/>
          </p:nvPr>
        </p:nvPicPr>
        <p:blipFill>
          <a:blip r:embed="rId2"/>
          <a:srcRect l="3832" t="6734" r="9159" b="14346"/>
          <a:stretch>
            <a:fillRect/>
          </a:stretch>
        </p:blipFill>
        <p:spPr>
          <a:xfrm>
            <a:off x="0" y="642918"/>
            <a:ext cx="7000924" cy="3571900"/>
          </a:xfrm>
        </p:spPr>
      </p:pic>
      <p:sp>
        <p:nvSpPr>
          <p:cNvPr id="3" name="Title 2"/>
          <p:cNvSpPr>
            <a:spLocks noGrp="1"/>
          </p:cNvSpPr>
          <p:nvPr>
            <p:ph type="title"/>
          </p:nvPr>
        </p:nvSpPr>
        <p:spPr>
          <a:xfrm>
            <a:off x="0" y="-214338"/>
            <a:ext cx="8229600" cy="1143000"/>
          </a:xfrm>
        </p:spPr>
        <p:txBody>
          <a:bodyPr/>
          <a:lstStyle/>
          <a:p>
            <a:r>
              <a:rPr lang="en-IN" dirty="0" smtClean="0"/>
              <a:t>Speech Recognition O/P</a:t>
            </a:r>
            <a:endParaRPr lang="en-US" dirty="0"/>
          </a:p>
        </p:txBody>
      </p:sp>
      <p:pic>
        <p:nvPicPr>
          <p:cNvPr id="11" name="Picture 10" descr="Screenshot (190).png"/>
          <p:cNvPicPr>
            <a:picLocks noChangeAspect="1"/>
          </p:cNvPicPr>
          <p:nvPr/>
        </p:nvPicPr>
        <p:blipFill>
          <a:blip r:embed="rId3"/>
          <a:srcRect t="12500" r="46875" b="-1"/>
          <a:stretch>
            <a:fillRect/>
          </a:stretch>
        </p:blipFill>
        <p:spPr>
          <a:xfrm>
            <a:off x="4000496" y="2357406"/>
            <a:ext cx="4857784" cy="4500594"/>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1600" dirty="0" smtClean="0"/>
              <a:t>Sentiment analysis is one of the most common applications in natural language processing. With Sentiment analysis, we can decide what emotion a text is written.</a:t>
            </a:r>
          </a:p>
          <a:p>
            <a:pPr algn="just"/>
            <a:r>
              <a:rPr lang="en-US" sz="1600" dirty="0" smtClean="0"/>
              <a:t>With the widespread use of social media, the need to analyze the content that people share over social media is increasing day by day. Considering the volume of data coming through social media, it is quite difficult to do this with human power. Therefore, the need for applications that can quickly detect and respond to the positive or negative comments that people write is increasing day by day</a:t>
            </a:r>
            <a:r>
              <a:rPr lang="en-US" sz="1600" smtClean="0"/>
              <a:t>. </a:t>
            </a:r>
            <a:endParaRPr lang="en-US" sz="1600" dirty="0" smtClean="0"/>
          </a:p>
          <a:p>
            <a:pPr algn="just"/>
            <a:endParaRPr lang="en-US" sz="1600" dirty="0"/>
          </a:p>
        </p:txBody>
      </p:sp>
      <p:sp>
        <p:nvSpPr>
          <p:cNvPr id="3" name="Title 2"/>
          <p:cNvSpPr>
            <a:spLocks noGrp="1"/>
          </p:cNvSpPr>
          <p:nvPr>
            <p:ph type="title"/>
          </p:nvPr>
        </p:nvSpPr>
        <p:spPr/>
        <p:txBody>
          <a:bodyPr/>
          <a:lstStyle/>
          <a:p>
            <a:r>
              <a:rPr lang="en-IN" dirty="0" smtClean="0"/>
              <a:t>Sentiment Analysis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91).png"/>
          <p:cNvPicPr>
            <a:picLocks noGrp="1" noChangeAspect="1"/>
          </p:cNvPicPr>
          <p:nvPr>
            <p:ph idx="1"/>
          </p:nvPr>
        </p:nvPicPr>
        <p:blipFill>
          <a:blip r:embed="rId2"/>
          <a:stretch>
            <a:fillRect/>
          </a:stretch>
        </p:blipFill>
        <p:spPr>
          <a:xfrm>
            <a:off x="548922" y="1481138"/>
            <a:ext cx="8046155" cy="4525962"/>
          </a:xfrm>
        </p:spPr>
      </p:pic>
      <p:sp>
        <p:nvSpPr>
          <p:cNvPr id="3" name="Title 2"/>
          <p:cNvSpPr>
            <a:spLocks noGrp="1"/>
          </p:cNvSpPr>
          <p:nvPr>
            <p:ph type="title"/>
          </p:nvPr>
        </p:nvSpPr>
        <p:spPr/>
        <p:txBody>
          <a:bodyPr>
            <a:normAutofit fontScale="90000"/>
          </a:bodyPr>
          <a:lstStyle/>
          <a:p>
            <a:r>
              <a:rPr lang="en-IN" dirty="0" smtClean="0"/>
              <a:t>Sentiment Analysis on Amazon Products</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799</TotalTime>
  <Words>230</Words>
  <Application>Microsoft Office PowerPoint</Application>
  <PresentationFormat>On-screen Show (4:3)</PresentationFormat>
  <Paragraphs>27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Concourse</vt:lpstr>
      <vt:lpstr>NATURAL LANGUAGE PROCESSING </vt:lpstr>
      <vt:lpstr>Query</vt:lpstr>
      <vt:lpstr>Language Models in NLP</vt:lpstr>
      <vt:lpstr>Applications of Language Modelling in NLP Areas:-</vt:lpstr>
      <vt:lpstr>Machine Translation</vt:lpstr>
      <vt:lpstr>Speech Recognition </vt:lpstr>
      <vt:lpstr>Speech Recognition O/P</vt:lpstr>
      <vt:lpstr>Sentiment Analysis</vt:lpstr>
      <vt:lpstr>Sentiment Analysis on Amazon Products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dc:title>
  <dc:creator>RAVINTHIRAN</dc:creator>
  <cp:lastModifiedBy>RAVINTHIRAN</cp:lastModifiedBy>
  <cp:revision>46</cp:revision>
  <dcterms:created xsi:type="dcterms:W3CDTF">2019-10-04T10:37:43Z</dcterms:created>
  <dcterms:modified xsi:type="dcterms:W3CDTF">2019-10-22T09:05:37Z</dcterms:modified>
</cp:coreProperties>
</file>