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2" r:id="rId9"/>
    <p:sldId id="261" r:id="rId10"/>
    <p:sldId id="264" r:id="rId11"/>
    <p:sldId id="263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394" autoAdjust="0"/>
  </p:normalViewPr>
  <p:slideViewPr>
    <p:cSldViewPr snapToGrid="0">
      <p:cViewPr>
        <p:scale>
          <a:sx n="78" d="100"/>
          <a:sy n="78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THE SCHOLAR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4800" dirty="0"/>
              <a:t>E-Library</a:t>
            </a:r>
          </a:p>
        </p:txBody>
      </p:sp>
    </p:spTree>
    <p:extLst>
      <p:ext uri="{BB962C8B-B14F-4D97-AF65-F5344CB8AC3E}">
        <p14:creationId xmlns:p14="http://schemas.microsoft.com/office/powerpoint/2010/main" val="20938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840059"/>
          </a:xfrm>
        </p:spPr>
        <p:txBody>
          <a:bodyPr/>
          <a:lstStyle/>
          <a:p>
            <a:r>
              <a:rPr lang="en-US" sz="3600" dirty="0"/>
              <a:t>Searching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41410" y="1449659"/>
            <a:ext cx="4724131" cy="4341541"/>
          </a:xfrm>
        </p:spPr>
        <p:txBody>
          <a:bodyPr>
            <a:normAutofit/>
          </a:bodyPr>
          <a:lstStyle/>
          <a:p>
            <a:r>
              <a:rPr lang="en-US" sz="2600" dirty="0"/>
              <a:t>1. The searching for full match is done by priority, order is :</a:t>
            </a:r>
          </a:p>
          <a:p>
            <a:r>
              <a:rPr lang="en-US" sz="2600" dirty="0"/>
              <a:t>Author &gt; Name &gt; Genre &gt; Date </a:t>
            </a:r>
          </a:p>
          <a:p>
            <a:endParaRPr lang="en-US" sz="2400" dirty="0"/>
          </a:p>
          <a:p>
            <a:r>
              <a:rPr lang="en-US" sz="2400" dirty="0"/>
              <a:t>2. The search involving only date and genre are loaded as parts, utilizing previous and next buttons to traverse list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241" y="1033578"/>
            <a:ext cx="5228518" cy="505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5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58981"/>
            <a:ext cx="9905998" cy="923409"/>
          </a:xfrm>
        </p:spPr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33342"/>
            <a:ext cx="9905999" cy="513867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Name: </a:t>
            </a:r>
          </a:p>
          <a:p>
            <a:pPr marL="914400" lvl="1" indent="-457200">
              <a:buAutoNum type="arabicPeriod"/>
            </a:pPr>
            <a:r>
              <a:rPr lang="en-US" dirty="0"/>
              <a:t>Primary Categorization based on first character( a to z ) </a:t>
            </a:r>
          </a:p>
          <a:p>
            <a:pPr marL="914400" lvl="1" indent="-457200">
              <a:buAutoNum type="arabicPeriod"/>
            </a:pPr>
            <a:r>
              <a:rPr lang="en-US" dirty="0"/>
              <a:t>Break into words &amp; Make trie structure based on each word</a:t>
            </a:r>
          </a:p>
          <a:p>
            <a:pPr marL="914400" lvl="1" indent="-457200">
              <a:buAutoNum type="arabicPeriod"/>
            </a:pPr>
            <a:r>
              <a:rPr lang="en-US" dirty="0"/>
              <a:t>Sequential Searching under each level</a:t>
            </a:r>
          </a:p>
          <a:p>
            <a:pPr marL="457200" indent="-457200">
              <a:buAutoNum type="arabicPeriod"/>
            </a:pPr>
            <a:r>
              <a:rPr lang="en-US" dirty="0"/>
              <a:t>Author: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/>
              <a:t>Primary Categorization based on first character( a to z ) </a:t>
            </a:r>
          </a:p>
          <a:p>
            <a:pPr marL="914400" lvl="1" indent="-457200">
              <a:buAutoNum type="arabicPeriod"/>
            </a:pPr>
            <a:r>
              <a:rPr lang="en-US" dirty="0"/>
              <a:t>Binary Searching on preprocessed(sorted) header file </a:t>
            </a:r>
          </a:p>
          <a:p>
            <a:pPr marL="914400" lvl="1" indent="-457200">
              <a:buAutoNum type="arabicPeriod"/>
            </a:pPr>
            <a:r>
              <a:rPr lang="en-US" dirty="0"/>
              <a:t>Sort performed using: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Heap Sort : When large number of new book entries are entered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Insertion Sort : Add in previous sorted database</a:t>
            </a:r>
          </a:p>
          <a:p>
            <a:pPr marL="457200" indent="-457200">
              <a:buAutoNum type="arabicPeriod"/>
            </a:pPr>
            <a:r>
              <a:rPr lang="en-US" dirty="0"/>
              <a:t>Date:</a:t>
            </a:r>
          </a:p>
          <a:p>
            <a:pPr marL="914400" lvl="1" indent="-457200">
              <a:buAutoNum type="arabicPeriod"/>
            </a:pPr>
            <a:r>
              <a:rPr lang="en-US" dirty="0"/>
              <a:t>Sequential Searching</a:t>
            </a:r>
          </a:p>
          <a:p>
            <a:pPr marL="457200" indent="-457200">
              <a:buAutoNum type="arabicPeriod"/>
            </a:pPr>
            <a:r>
              <a:rPr lang="en-US" dirty="0"/>
              <a:t>Genre:</a:t>
            </a:r>
          </a:p>
          <a:p>
            <a:pPr marL="914400" lvl="1" indent="-457200">
              <a:buAutoNum type="arabicPeriod"/>
            </a:pPr>
            <a:r>
              <a:rPr lang="en-US" dirty="0"/>
              <a:t>Primary Categorization based on first character( a to z ) </a:t>
            </a:r>
          </a:p>
          <a:p>
            <a:pPr marL="914400" lvl="1" indent="-457200">
              <a:buAutoNum type="arabicPeriod"/>
            </a:pPr>
            <a:r>
              <a:rPr lang="en-US" dirty="0"/>
              <a:t>Sequential Searching </a:t>
            </a:r>
          </a:p>
          <a:p>
            <a:pPr marL="914400" lvl="1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53415"/>
            <a:ext cx="9905998" cy="1031862"/>
          </a:xfrm>
        </p:spPr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97873"/>
            <a:ext cx="9905999" cy="4140821"/>
          </a:xfrm>
        </p:spPr>
        <p:txBody>
          <a:bodyPr/>
          <a:lstStyle/>
          <a:p>
            <a:r>
              <a:rPr lang="en-US" dirty="0"/>
              <a:t>Dividing individual tasks and merging individual code</a:t>
            </a:r>
          </a:p>
          <a:p>
            <a:r>
              <a:rPr lang="en-US" dirty="0"/>
              <a:t>Some features of OpenGL ( free glut) could not be utilized to full potential due to lack of our complete knowledge of the 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0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96937"/>
            <a:ext cx="9905998" cy="86459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73765"/>
            <a:ext cx="9905999" cy="4308089"/>
          </a:xfrm>
        </p:spPr>
        <p:txBody>
          <a:bodyPr/>
          <a:lstStyle/>
          <a:p>
            <a:r>
              <a:rPr lang="en-US" dirty="0"/>
              <a:t>We were able to create a fully functioning e-library as we had initially planned</a:t>
            </a:r>
          </a:p>
          <a:p>
            <a:r>
              <a:rPr lang="en-US" dirty="0"/>
              <a:t>Different sorting and searching concepts were utilized very well and we obtained good results as expected</a:t>
            </a:r>
          </a:p>
          <a:p>
            <a:r>
              <a:rPr lang="en-US" dirty="0"/>
              <a:t>Increased our knowledge of the OpenGL library , enabling us to make a UI application in C++ </a:t>
            </a:r>
          </a:p>
        </p:txBody>
      </p:sp>
    </p:spTree>
    <p:extLst>
      <p:ext uri="{BB962C8B-B14F-4D97-AF65-F5344CB8AC3E}">
        <p14:creationId xmlns:p14="http://schemas.microsoft.com/office/powerpoint/2010/main" val="82490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4000" dirty="0"/>
              <a:t>Any</a:t>
            </a:r>
            <a:r>
              <a:rPr lang="en-US" dirty="0"/>
              <a:t> </a:t>
            </a:r>
            <a:r>
              <a:rPr lang="en-US" sz="4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1237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37252"/>
            <a:ext cx="9905999" cy="4006347"/>
          </a:xfrm>
        </p:spPr>
        <p:txBody>
          <a:bodyPr>
            <a:normAutofit/>
          </a:bodyPr>
          <a:lstStyle/>
          <a:p>
            <a:r>
              <a:rPr lang="en-US" dirty="0"/>
              <a:t>An E-Library , (i.e. database management system)</a:t>
            </a:r>
          </a:p>
          <a:p>
            <a:r>
              <a:rPr lang="en-US" dirty="0"/>
              <a:t>Users can manage their book selection in different categories</a:t>
            </a:r>
          </a:p>
          <a:p>
            <a:r>
              <a:rPr lang="en-US" dirty="0"/>
              <a:t>User to user communication ( via sharing recommended book between one another )</a:t>
            </a:r>
          </a:p>
          <a:p>
            <a:r>
              <a:rPr lang="en-US" dirty="0"/>
              <a:t>Search engine that helps users to find their required book ( via relevant options display and exact match searching)</a:t>
            </a:r>
          </a:p>
          <a:p>
            <a:r>
              <a:rPr lang="en-US" dirty="0"/>
              <a:t>Open , read and keep bookmarks of pages reached for future reference</a:t>
            </a:r>
          </a:p>
        </p:txBody>
      </p:sp>
    </p:spTree>
    <p:extLst>
      <p:ext uri="{BB962C8B-B14F-4D97-AF65-F5344CB8AC3E}">
        <p14:creationId xmlns:p14="http://schemas.microsoft.com/office/powerpoint/2010/main" val="406562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Scholar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sign up and login feature</a:t>
            </a:r>
          </a:p>
          <a:p>
            <a:r>
              <a:rPr lang="en-US" dirty="0"/>
              <a:t>Tracking users books, articles and bookmarks as designated by the user</a:t>
            </a:r>
          </a:p>
          <a:p>
            <a:r>
              <a:rPr lang="en-US" dirty="0"/>
              <a:t>Sharing recommendations between users</a:t>
            </a:r>
          </a:p>
          <a:p>
            <a:r>
              <a:rPr lang="en-US" dirty="0"/>
              <a:t>Searching for books and articles provided via two steps( Relevant Search &amp; Exact match Search)</a:t>
            </a:r>
          </a:p>
          <a:p>
            <a:r>
              <a:rPr lang="en-US" dirty="0"/>
              <a:t>Real time display of date and time</a:t>
            </a:r>
          </a:p>
          <a:p>
            <a:r>
              <a:rPr lang="en-US" dirty="0"/>
              <a:t>Reviewing system for books/articles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779885" cy="1478570"/>
          </a:xfrm>
        </p:spPr>
        <p:txBody>
          <a:bodyPr/>
          <a:lstStyle/>
          <a:p>
            <a:r>
              <a:rPr lang="en-US" dirty="0"/>
              <a:t>User signup &amp;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259388" cy="3961742"/>
          </a:xfrm>
        </p:spPr>
        <p:txBody>
          <a:bodyPr/>
          <a:lstStyle/>
          <a:p>
            <a:r>
              <a:rPr lang="en-US" dirty="0"/>
              <a:t>Login and sign up are done by utilizing file and directory handling </a:t>
            </a:r>
          </a:p>
          <a:p>
            <a:r>
              <a:rPr lang="en-US" dirty="0"/>
              <a:t>Users file holds the already existing users and their required data</a:t>
            </a:r>
          </a:p>
          <a:p>
            <a:r>
              <a:rPr lang="en-US" dirty="0"/>
              <a:t>Validators are used for IfUserExist() in login and password character validator in signup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959004"/>
            <a:ext cx="5137949" cy="49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2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5632" y="654206"/>
            <a:ext cx="5315143" cy="951570"/>
          </a:xfrm>
        </p:spPr>
        <p:txBody>
          <a:bodyPr/>
          <a:lstStyle/>
          <a:p>
            <a:r>
              <a:rPr lang="en-US" dirty="0"/>
              <a:t>Book Tracking features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41411" y="1728439"/>
            <a:ext cx="4746434" cy="4449337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Reading</a:t>
            </a:r>
            <a:r>
              <a:rPr lang="en-US" sz="2200" dirty="0"/>
              <a:t> Section : holds user’s currently reading books</a:t>
            </a:r>
          </a:p>
          <a:p>
            <a:pPr marL="457200" indent="-457200">
              <a:buAutoNum type="arabicPeriod"/>
            </a:pPr>
            <a:r>
              <a:rPr lang="en-US" sz="2200" dirty="0"/>
              <a:t>Completed Section: holds user’s completed books</a:t>
            </a:r>
          </a:p>
          <a:p>
            <a:pPr marL="457200" indent="-457200">
              <a:buAutoNum type="arabicPeriod"/>
            </a:pPr>
            <a:r>
              <a:rPr lang="en-US" sz="2200" dirty="0"/>
              <a:t>Favorite Section: holds user’s favorite books</a:t>
            </a:r>
          </a:p>
          <a:p>
            <a:pPr marL="457200" indent="-457200">
              <a:buAutoNum type="arabicPeriod"/>
            </a:pPr>
            <a:r>
              <a:rPr lang="en-US" sz="2200" dirty="0"/>
              <a:t>Share Section: holds books recommended by other users</a:t>
            </a:r>
          </a:p>
          <a:p>
            <a:r>
              <a:rPr lang="en-US" sz="2400" dirty="0"/>
              <a:t>All above features are achieved by file handling processes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972" y="999893"/>
            <a:ext cx="5448359" cy="51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3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detail page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762442"/>
            <a:ext cx="4166570" cy="2757412"/>
          </a:xfrm>
        </p:spPr>
        <p:txBody>
          <a:bodyPr>
            <a:normAutofit/>
          </a:bodyPr>
          <a:lstStyle/>
          <a:p>
            <a:r>
              <a:rPr lang="en-US" sz="2400" dirty="0"/>
              <a:t>This part includes the details of a book and options of what to do with 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52" y="609600"/>
            <a:ext cx="5466421" cy="53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3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9" y="812876"/>
            <a:ext cx="5402525" cy="5232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DDDCCB-1E58-4676-9637-D9DA7C6AE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193" y="219176"/>
            <a:ext cx="5377138" cy="64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2F9E3-FEE1-4CDB-94F6-A9B10B248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60" y="503374"/>
            <a:ext cx="10189879" cy="58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8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040780"/>
          </a:xfrm>
        </p:spPr>
        <p:txBody>
          <a:bodyPr/>
          <a:lstStyle/>
          <a:p>
            <a:r>
              <a:rPr lang="en-US" dirty="0"/>
              <a:t>Searching feature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1141411" y="1750741"/>
            <a:ext cx="4773968" cy="460490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searching is composed of two searches:</a:t>
            </a:r>
          </a:p>
          <a:p>
            <a:pPr marL="514350" indent="-514350">
              <a:buAutoNum type="arabicPeriod"/>
            </a:pPr>
            <a:r>
              <a:rPr lang="en-US" sz="2800" dirty="0"/>
              <a:t>Relevant option search: this search is done while typing and gives relevant options for currently typing keyword</a:t>
            </a:r>
          </a:p>
          <a:p>
            <a:pPr marL="514350" indent="-514350">
              <a:buAutoNum type="arabicPeriod"/>
            </a:pPr>
            <a:r>
              <a:rPr lang="en-US" sz="2800" dirty="0"/>
              <a:t>Full match search: this search is done when search button is pressed and gives only the exact match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10" y="1129991"/>
            <a:ext cx="5156829" cy="49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0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317</TotalTime>
  <Words>503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THE SCHOLAR</vt:lpstr>
      <vt:lpstr>Introduction</vt:lpstr>
      <vt:lpstr>Features of The Scholar</vt:lpstr>
      <vt:lpstr>User signup &amp; login</vt:lpstr>
      <vt:lpstr>Book Tracking features</vt:lpstr>
      <vt:lpstr>Book detail page</vt:lpstr>
      <vt:lpstr>PowerPoint Presentation</vt:lpstr>
      <vt:lpstr>PowerPoint Presentation</vt:lpstr>
      <vt:lpstr>Searching feature</vt:lpstr>
      <vt:lpstr>Searching</vt:lpstr>
      <vt:lpstr>Searching</vt:lpstr>
      <vt:lpstr>Problems faced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SCHOLAR</dc:title>
  <dc:creator>Rohan Chhetry</dc:creator>
  <cp:lastModifiedBy>Nikesh DC</cp:lastModifiedBy>
  <cp:revision>29</cp:revision>
  <dcterms:created xsi:type="dcterms:W3CDTF">2020-12-07T03:11:30Z</dcterms:created>
  <dcterms:modified xsi:type="dcterms:W3CDTF">2020-12-10T16:02:37Z</dcterms:modified>
</cp:coreProperties>
</file>