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68" r:id="rId6"/>
    <p:sldId id="259" r:id="rId7"/>
    <p:sldId id="271" r:id="rId8"/>
    <p:sldId id="272" r:id="rId9"/>
    <p:sldId id="273" r:id="rId10"/>
    <p:sldId id="269" r:id="rId11"/>
    <p:sldId id="262"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AB200"/>
    <a:srgbClr val="014E7D"/>
    <a:srgbClr val="3F3F3F"/>
    <a:srgbClr val="014067"/>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2" d="100"/>
          <a:sy n="82" d="100"/>
        </p:scale>
        <p:origin x="720" y="7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9/6/2022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679239" y="860454"/>
            <a:ext cx="4428523" cy="5137089"/>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772755" y="2917371"/>
            <a:ext cx="3068062" cy="954459"/>
            <a:chOff x="2772755" y="2964026"/>
            <a:chExt cx="3068062" cy="954459"/>
          </a:xfrm>
        </p:grpSpPr>
        <p:sp>
          <p:nvSpPr>
            <p:cNvPr id="20" name="TextBox 19">
              <a:extLst>
                <a:ext uri="{FF2B5EF4-FFF2-40B4-BE49-F238E27FC236}">
                  <a16:creationId xmlns:a16="http://schemas.microsoft.com/office/drawing/2014/main" id="{94DF2E04-7632-4FED-B0BF-8FB243D982A3}"/>
                </a:ext>
              </a:extLst>
            </p:cNvPr>
            <p:cNvSpPr txBox="1"/>
            <p:nvPr/>
          </p:nvSpPr>
          <p:spPr>
            <a:xfrm>
              <a:off x="2846115" y="2964026"/>
              <a:ext cx="2994702" cy="830997"/>
            </a:xfrm>
            <a:prstGeom prst="rect">
              <a:avLst/>
            </a:prstGeom>
            <a:noFill/>
          </p:spPr>
          <p:txBody>
            <a:bodyPr wrap="square" rtlCol="0">
              <a:spAutoFit/>
            </a:bodyPr>
            <a:lstStyle/>
            <a:p>
              <a:r>
                <a:rPr lang="en-US" sz="4800" b="1" dirty="0">
                  <a:solidFill>
                    <a:schemeClr val="bg1"/>
                  </a:solidFill>
                  <a:latin typeface="Arial Black" panose="020B0A04020102020204" pitchFamily="34" charset="0"/>
                </a:rPr>
                <a:t>UCER</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772755" y="3687653"/>
              <a:ext cx="2194832" cy="230832"/>
            </a:xfrm>
            <a:prstGeom prst="rect">
              <a:avLst/>
            </a:prstGeom>
            <a:noFill/>
          </p:spPr>
          <p:txBody>
            <a:bodyPr wrap="none" rtlCol="0">
              <a:spAutoFit/>
            </a:bodyPr>
            <a:lstStyle/>
            <a:p>
              <a:r>
                <a:rPr lang="en-US" sz="900" dirty="0">
                  <a:solidFill>
                    <a:schemeClr val="bg1"/>
                  </a:solidFill>
                  <a:latin typeface="Calibri Light" panose="020F0302020204030204" pitchFamily="34" charset="0"/>
                  <a:cs typeface="Calibri Light" panose="020F0302020204030204" pitchFamily="34" charset="0"/>
                </a:rPr>
                <a:t>United College of Engineering and research</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515555" y="3063704"/>
            <a:ext cx="4853573" cy="1616252"/>
          </a:xfrm>
        </p:spPr>
        <p:txBody>
          <a:bodyPr>
            <a:normAutofit fontScale="90000"/>
          </a:bodyPr>
          <a:lstStyle/>
          <a:p>
            <a:br>
              <a:rPr lang="en-US" i="1" u="sng" dirty="0"/>
            </a:br>
            <a:br>
              <a:rPr lang="en-US" i="1" u="sng" dirty="0"/>
            </a:br>
            <a:r>
              <a:rPr lang="en-US" sz="3600" i="1" u="sng" dirty="0"/>
              <a:t>PROJECT NAME:</a:t>
            </a:r>
            <a:br>
              <a:rPr lang="en-US" sz="3600" i="1" u="sng" dirty="0"/>
            </a:br>
            <a:br>
              <a:rPr lang="en-US" i="1" u="sng" dirty="0"/>
            </a:br>
            <a:r>
              <a:rPr lang="en-US" i="1" u="sng" dirty="0"/>
              <a:t>   </a:t>
            </a:r>
            <a:r>
              <a:rPr lang="en-US" sz="4400" i="1" u="sng" dirty="0"/>
              <a:t>ADMISSION PORTAL</a:t>
            </a:r>
            <a:endParaRPr lang="en-US" sz="4400" b="0" i="1" u="sng" dirty="0"/>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592616" y="2258285"/>
            <a:ext cx="2412998" cy="2080172"/>
          </a:xfrm>
          <a:prstGeom prst="hexagon">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835BE9C-E4C1-41B7-ACD8-7ABEC8DF5F24}"/>
              </a:ext>
            </a:extLst>
          </p:cNvPr>
          <p:cNvSpPr txBox="1"/>
          <p:nvPr/>
        </p:nvSpPr>
        <p:spPr>
          <a:xfrm>
            <a:off x="3027727" y="2985241"/>
            <a:ext cx="2326776" cy="461665"/>
          </a:xfrm>
          <a:prstGeom prst="rect">
            <a:avLst/>
          </a:prstGeom>
          <a:noFill/>
        </p:spPr>
        <p:txBody>
          <a:bodyPr wrap="square" rtlCol="0">
            <a:spAutoFit/>
          </a:bodyPr>
          <a:lstStyle/>
          <a:p>
            <a:r>
              <a:rPr lang="en-US" sz="2400" b="1" i="1" dirty="0">
                <a:latin typeface="Algerian" panose="04020705040A02060702" pitchFamily="82" charset="0"/>
              </a:rPr>
              <a:t>TRAINING</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627223" y="2943498"/>
            <a:ext cx="5338354" cy="3597261"/>
          </a:xfrm>
        </p:spPr>
        <p:style>
          <a:lnRef idx="1">
            <a:schemeClr val="accent3"/>
          </a:lnRef>
          <a:fillRef idx="3">
            <a:schemeClr val="accent3"/>
          </a:fillRef>
          <a:effectRef idx="2">
            <a:schemeClr val="accent3"/>
          </a:effectRef>
          <a:fontRef idx="minor">
            <a:schemeClr val="lt1"/>
          </a:fontRef>
        </p:style>
        <p:txBody>
          <a:bodyPr>
            <a:normAutofit/>
          </a:bodyPr>
          <a:lstStyle/>
          <a:p>
            <a:r>
              <a:rPr lang="en-US" i="1" u="sng" dirty="0">
                <a:latin typeface="Algerian" panose="04020705040A02060702" pitchFamily="82" charset="0"/>
              </a:rPr>
              <a:t>Submitted by</a:t>
            </a:r>
            <a:r>
              <a:rPr lang="en-US" u="sng" dirty="0">
                <a:latin typeface="Algerian" panose="04020705040A02060702" pitchFamily="82" charset="0"/>
              </a:rPr>
              <a:t> :</a:t>
            </a:r>
            <a:endParaRPr lang="en-US" i="1" u="sng" dirty="0">
              <a:latin typeface="Algerian" panose="04020705040A02060702" pitchFamily="82" charset="0"/>
            </a:endParaRPr>
          </a:p>
          <a:p>
            <a:pPr marL="342900" indent="-342900">
              <a:buFont typeface="Wingdings" panose="05000000000000000000" pitchFamily="2" charset="2"/>
              <a:buChar char="q"/>
            </a:pPr>
            <a:r>
              <a:rPr lang="en-US" dirty="0">
                <a:latin typeface="Algerian" panose="04020705040A02060702" pitchFamily="82" charset="0"/>
              </a:rPr>
              <a:t>Ravi Shankar Pandey</a:t>
            </a:r>
          </a:p>
          <a:p>
            <a:pPr marL="342900" indent="-342900">
              <a:buFont typeface="Wingdings" panose="05000000000000000000" pitchFamily="2" charset="2"/>
              <a:buChar char="q"/>
            </a:pPr>
            <a:r>
              <a:rPr lang="en-US" dirty="0">
                <a:latin typeface="Algerian" panose="04020705040A02060702" pitchFamily="82" charset="0"/>
              </a:rPr>
              <a:t>Neel Kamal Mishra</a:t>
            </a:r>
          </a:p>
          <a:p>
            <a:pPr marL="342900" indent="-342900">
              <a:buFont typeface="Wingdings" panose="05000000000000000000" pitchFamily="2" charset="2"/>
              <a:buChar char="q"/>
            </a:pPr>
            <a:r>
              <a:rPr lang="en-US" dirty="0">
                <a:latin typeface="Algerian" panose="04020705040A02060702" pitchFamily="82" charset="0"/>
              </a:rPr>
              <a:t>Raju Kushwaha</a:t>
            </a:r>
          </a:p>
          <a:p>
            <a:pPr marL="342900" indent="-342900">
              <a:buFont typeface="Wingdings" panose="05000000000000000000" pitchFamily="2" charset="2"/>
              <a:buChar char="q"/>
            </a:pPr>
            <a:endParaRPr lang="en-US" dirty="0">
              <a:latin typeface="Algerian" panose="04020705040A02060702" pitchFamily="82" charset="0"/>
            </a:endParaRPr>
          </a:p>
          <a:p>
            <a:r>
              <a:rPr lang="en-US" u="sng" dirty="0">
                <a:latin typeface="Algerian" panose="04020705040A02060702" pitchFamily="82" charset="0"/>
              </a:rPr>
              <a:t>Submitted to:</a:t>
            </a:r>
          </a:p>
          <a:p>
            <a:r>
              <a:rPr lang="en-US" dirty="0">
                <a:latin typeface="Algerian" panose="04020705040A02060702" pitchFamily="82" charset="0"/>
              </a:rPr>
              <a:t>         Mr. Gaurav narain Singh</a:t>
            </a:r>
          </a:p>
          <a:p>
            <a:r>
              <a:rPr lang="en-US" dirty="0">
                <a:latin typeface="Algerian" panose="04020705040A02060702" pitchFamily="82" charset="0"/>
              </a:rPr>
              <a:t>                  (</a:t>
            </a:r>
            <a:r>
              <a:rPr lang="en-US" sz="1600" dirty="0">
                <a:latin typeface="Algerian" panose="04020705040A02060702" pitchFamily="82" charset="0"/>
              </a:rPr>
              <a:t>assistant professor)</a:t>
            </a:r>
            <a:endParaRPr lang="en-US" dirty="0">
              <a:latin typeface="Algerian" panose="04020705040A02060702" pitchFamily="82" charset="0"/>
            </a:endParaRPr>
          </a:p>
          <a:p>
            <a:endParaRPr lang="en-US" dirty="0">
              <a:latin typeface="Algerian" panose="04020705040A02060702" pitchFamily="82" charset="0"/>
            </a:endParaRPr>
          </a:p>
          <a:p>
            <a:endParaRPr lang="en-US" dirty="0">
              <a:latin typeface="Algerian" panose="04020705040A02060702" pitchFamily="82" charset="0"/>
            </a:endParaRPr>
          </a:p>
        </p:txBody>
      </p:sp>
      <p:sp>
        <p:nvSpPr>
          <p:cNvPr id="2" name="Rectangle 1"/>
          <p:cNvSpPr/>
          <p:nvPr/>
        </p:nvSpPr>
        <p:spPr>
          <a:xfrm>
            <a:off x="6627223" y="2621280"/>
            <a:ext cx="5338354" cy="322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70418" y="690466"/>
            <a:ext cx="5625582" cy="708778"/>
          </a:xfrm>
        </p:spPr>
        <p:txBody>
          <a:bodyPr/>
          <a:lstStyle/>
          <a:p>
            <a:r>
              <a:rPr lang="en-US" dirty="0"/>
              <a:t>About </a:t>
            </a:r>
            <a:r>
              <a:rPr lang="en-US" b="0" dirty="0"/>
              <a:t>Project</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338531" y="1495516"/>
            <a:ext cx="6939348" cy="930444"/>
          </a:xfrm>
        </p:spPr>
        <p:txBody>
          <a:bodyPr/>
          <a:lstStyle/>
          <a:p>
            <a:r>
              <a:rPr lang="en-US" b="1" i="1" dirty="0">
                <a:latin typeface="Times New Roman" panose="02020603050405020304" pitchFamily="18" charset="0"/>
                <a:cs typeface="Times New Roman" panose="02020603050405020304" pitchFamily="18" charset="0"/>
              </a:rPr>
              <a:t>It is a type of software which consist</a:t>
            </a:r>
          </a:p>
          <a:p>
            <a:r>
              <a:rPr lang="en-US" b="1" i="1" dirty="0">
                <a:latin typeface="Times New Roman" panose="02020603050405020304" pitchFamily="18" charset="0"/>
                <a:cs typeface="Times New Roman" panose="02020603050405020304" pitchFamily="18" charset="0"/>
              </a:rPr>
              <a:t>following qualities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2966445"/>
            <a:ext cx="6538131" cy="3365319"/>
          </a:xfrm>
        </p:spPr>
        <p:txBody>
          <a:bodyPr>
            <a:normAutofit fontScale="92500"/>
          </a:bodyPr>
          <a:lstStyle/>
          <a:p>
            <a:r>
              <a:rPr lang="en-US" dirty="0"/>
              <a:t>It is type </a:t>
            </a:r>
            <a:r>
              <a:rPr lang="en-IN" dirty="0"/>
              <a:t>Admission</a:t>
            </a:r>
            <a:r>
              <a:rPr lang="en-IN" b="1" dirty="0"/>
              <a:t> </a:t>
            </a:r>
            <a:r>
              <a:rPr lang="en-IN" dirty="0"/>
              <a:t>Portal which deals with all kind of student details like student id , permanent address , date of birth and many more.</a:t>
            </a:r>
          </a:p>
          <a:p>
            <a:pPr lvl="0"/>
            <a:r>
              <a:rPr lang="en-IN" dirty="0"/>
              <a:t>It contains  admin login  including sign-up for new user to explore the details of student record.</a:t>
            </a:r>
          </a:p>
          <a:p>
            <a:r>
              <a:rPr lang="en-IN" dirty="0"/>
              <a:t>This admission portal is also made connection with DATABASE .</a:t>
            </a:r>
          </a:p>
          <a:p>
            <a:r>
              <a:rPr lang="en-IN" dirty="0"/>
              <a:t>The Program is based on Command User Interface.</a:t>
            </a:r>
          </a:p>
          <a:p>
            <a:pPr lvl="0"/>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294967295"/>
          </p:nvPr>
        </p:nvSpPr>
        <p:spPr>
          <a:xfrm>
            <a:off x="-173386" y="6538912"/>
            <a:ext cx="4114800" cy="365125"/>
          </a:xfrm>
        </p:spPr>
        <p:txBody>
          <a:bodyPr/>
          <a:lstStyle/>
          <a:p>
            <a:r>
              <a:rPr lang="en-US" noProof="0"/>
              <a:t>Add a footer</a:t>
            </a:r>
            <a:endParaRPr lang="en-US" noProof="0" dirty="0"/>
          </a:p>
        </p:txBody>
      </p:sp>
      <p:sp>
        <p:nvSpPr>
          <p:cNvPr id="7" name="Slide Number Placeholder 6"/>
          <p:cNvSpPr>
            <a:spLocks noGrp="1"/>
          </p:cNvSpPr>
          <p:nvPr>
            <p:ph type="sldNum" sz="quarter" idx="4294967295"/>
          </p:nvPr>
        </p:nvSpPr>
        <p:spPr>
          <a:xfrm>
            <a:off x="11452225" y="6356350"/>
            <a:ext cx="739775" cy="365125"/>
          </a:xfrm>
        </p:spPr>
        <p:txBody>
          <a:bodyPr/>
          <a:lstStyle/>
          <a:p>
            <a:fld id="{8699F50C-BE38-4BD0-BA84-9B090E1F2B9B}" type="slidenum">
              <a:rPr lang="en-US" noProof="0" smtClean="0"/>
              <a:t>4</a:t>
            </a:fld>
            <a:endParaRPr lang="en-US" noProof="0" dirty="0"/>
          </a:p>
        </p:txBody>
      </p:sp>
      <p:sp>
        <p:nvSpPr>
          <p:cNvPr id="13" name="TextBox 12"/>
          <p:cNvSpPr txBox="1"/>
          <p:nvPr/>
        </p:nvSpPr>
        <p:spPr>
          <a:xfrm>
            <a:off x="227013" y="4007327"/>
            <a:ext cx="3579223" cy="212365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u="sng" dirty="0"/>
              <a:t>This Slide Contains :</a:t>
            </a:r>
          </a:p>
          <a:p>
            <a:endParaRPr lang="en-US" dirty="0"/>
          </a:p>
          <a:p>
            <a:r>
              <a:rPr lang="en-US" dirty="0"/>
              <a:t>1.Login As Admin</a:t>
            </a:r>
          </a:p>
          <a:p>
            <a:r>
              <a:rPr lang="en-US" dirty="0"/>
              <a:t>2.SignUp As Admin</a:t>
            </a:r>
          </a:p>
          <a:p>
            <a:r>
              <a:rPr lang="en-US" dirty="0"/>
              <a:t>3.New Admission</a:t>
            </a:r>
          </a:p>
          <a:p>
            <a:r>
              <a:rPr lang="en-US" dirty="0"/>
              <a:t>4.Existing Student Details</a:t>
            </a:r>
          </a:p>
          <a:p>
            <a:r>
              <a:rPr lang="en-US" dirty="0"/>
              <a:t>5.Avaliable Seat</a:t>
            </a:r>
          </a:p>
        </p:txBody>
      </p:sp>
      <p:pic>
        <p:nvPicPr>
          <p:cNvPr id="4" name="Picture Placeholder 3">
            <a:extLst>
              <a:ext uri="{FF2B5EF4-FFF2-40B4-BE49-F238E27FC236}">
                <a16:creationId xmlns:a16="http://schemas.microsoft.com/office/drawing/2014/main" id="{5C31D4A5-5670-9972-80E0-E147B3919A32}"/>
              </a:ext>
            </a:extLst>
          </p:cNvPr>
          <p:cNvPicPr>
            <a:picLocks noGrp="1" noChangeAspect="1"/>
          </p:cNvPicPr>
          <p:nvPr>
            <p:ph type="pic" idx="1"/>
          </p:nvPr>
        </p:nvPicPr>
        <p:blipFill>
          <a:blip r:embed="rId2"/>
          <a:srcRect l="13140" r="13140"/>
          <a:stretch/>
        </p:blipFill>
        <p:spPr>
          <a:xfrm>
            <a:off x="4142792" y="457200"/>
            <a:ext cx="7822195" cy="6175374"/>
          </a:xfrm>
          <a:prstGeom prst="rect">
            <a:avLst/>
          </a:prstGeom>
        </p:spPr>
      </p:pic>
    </p:spTree>
    <p:extLst>
      <p:ext uri="{BB962C8B-B14F-4D97-AF65-F5344CB8AC3E}">
        <p14:creationId xmlns:p14="http://schemas.microsoft.com/office/powerpoint/2010/main" val="227978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25151" y="4954556"/>
            <a:ext cx="5470849" cy="1672328"/>
          </a:xfrm>
        </p:spPr>
        <p:txBody>
          <a:bodyPr/>
          <a:lstStyle/>
          <a:p>
            <a:pPr algn="l"/>
            <a:r>
              <a:rPr lang="en-US" sz="2400" i="1" dirty="0"/>
              <a:t>After login if any one wants to fetch the data of existing student then </a:t>
            </a:r>
            <a:r>
              <a:rPr lang="en-US" sz="2400" i="1"/>
              <a:t>by giving input </a:t>
            </a:r>
            <a:r>
              <a:rPr lang="en-US" sz="2400" i="1" dirty="0"/>
              <a:t>the Student Id , he/she will gets all the information regarding that student….</a:t>
            </a:r>
            <a:endParaRPr lang="en-IN" sz="2400" b="1" i="1" dirty="0"/>
          </a:p>
        </p:txBody>
      </p:sp>
      <p:pic>
        <p:nvPicPr>
          <p:cNvPr id="8" name="Content Placeholder 7">
            <a:extLst>
              <a:ext uri="{FF2B5EF4-FFF2-40B4-BE49-F238E27FC236}">
                <a16:creationId xmlns:a16="http://schemas.microsoft.com/office/drawing/2014/main" id="{D9B617DF-CD61-9236-D044-340D8AD45BB0}"/>
              </a:ext>
            </a:extLst>
          </p:cNvPr>
          <p:cNvPicPr>
            <a:picLocks noGrp="1" noChangeAspect="1"/>
          </p:cNvPicPr>
          <p:nvPr>
            <p:ph idx="1"/>
          </p:nvPr>
        </p:nvPicPr>
        <p:blipFill>
          <a:blip r:embed="rId2"/>
          <a:stretch>
            <a:fillRect/>
          </a:stretch>
        </p:blipFill>
        <p:spPr>
          <a:xfrm>
            <a:off x="7165910" y="449027"/>
            <a:ext cx="4478694" cy="6183547"/>
          </a:xfrm>
        </p:spPr>
      </p:pic>
      <p:sp>
        <p:nvSpPr>
          <p:cNvPr id="10" name="Title 9">
            <a:extLst>
              <a:ext uri="{FF2B5EF4-FFF2-40B4-BE49-F238E27FC236}">
                <a16:creationId xmlns:a16="http://schemas.microsoft.com/office/drawing/2014/main" id="{B291A0D7-98EA-32C0-454E-1AB9D68FC678}"/>
              </a:ext>
            </a:extLst>
          </p:cNvPr>
          <p:cNvSpPr>
            <a:spLocks noGrp="1"/>
          </p:cNvSpPr>
          <p:nvPr>
            <p:ph type="ctrTitle"/>
          </p:nvPr>
        </p:nvSpPr>
        <p:spPr>
          <a:xfrm>
            <a:off x="784484" y="2765484"/>
            <a:ext cx="5311516" cy="1327031"/>
          </a:xfrm>
        </p:spPr>
        <p:txBody>
          <a:bodyPr/>
          <a:lstStyle/>
          <a:p>
            <a:r>
              <a:rPr lang="en-IN" dirty="0">
                <a:solidFill>
                  <a:schemeClr val="accent1">
                    <a:lumMod val="50000"/>
                    <a:lumOff val="50000"/>
                  </a:schemeClr>
                </a:solidFill>
              </a:rPr>
              <a:t>Easy Way To Fetch The Existing Student Detail</a:t>
            </a:r>
          </a:p>
        </p:txBody>
      </p:sp>
    </p:spTree>
    <p:extLst>
      <p:ext uri="{BB962C8B-B14F-4D97-AF65-F5344CB8AC3E}">
        <p14:creationId xmlns:p14="http://schemas.microsoft.com/office/powerpoint/2010/main" val="136529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83289" y="3429000"/>
            <a:ext cx="5834743" cy="3046988"/>
          </a:xfrm>
          <a:prstGeom prst="rect">
            <a:avLst/>
          </a:prstGeom>
          <a:noFill/>
        </p:spPr>
        <p:txBody>
          <a:bodyPr wrap="square" rtlCol="0">
            <a:spAutoFit/>
          </a:bodyPr>
          <a:lstStyle/>
          <a:p>
            <a:r>
              <a:rPr lang="en-US" sz="2400" dirty="0"/>
              <a:t>Structured Query Language (SQL) is the set of statements with which all programs and users access data in an Oracle database. Application programs and Oracle tools often allow users access to the database without using SQL directly, but these applications in turn must use SQL when executing the user's request. </a:t>
            </a:r>
            <a:endParaRPr lang="en-IN" sz="2400" dirty="0"/>
          </a:p>
        </p:txBody>
      </p:sp>
      <p:sp>
        <p:nvSpPr>
          <p:cNvPr id="2" name="TextBox 1">
            <a:extLst>
              <a:ext uri="{FF2B5EF4-FFF2-40B4-BE49-F238E27FC236}">
                <a16:creationId xmlns:a16="http://schemas.microsoft.com/office/drawing/2014/main" id="{3AA725CB-F274-BEF4-00C6-CA1EC0230623}"/>
              </a:ext>
            </a:extLst>
          </p:cNvPr>
          <p:cNvSpPr txBox="1"/>
          <p:nvPr/>
        </p:nvSpPr>
        <p:spPr>
          <a:xfrm>
            <a:off x="6997959" y="1632857"/>
            <a:ext cx="4627984" cy="1323439"/>
          </a:xfrm>
          <a:prstGeom prst="rect">
            <a:avLst/>
          </a:prstGeom>
          <a:noFill/>
        </p:spPr>
        <p:txBody>
          <a:bodyPr wrap="square" rtlCol="0">
            <a:spAutoFit/>
          </a:bodyPr>
          <a:lstStyle/>
          <a:p>
            <a:r>
              <a:rPr lang="en-US" sz="4000" dirty="0">
                <a:latin typeface="Arial Black" panose="020B0A04020102020204" pitchFamily="34" charset="0"/>
              </a:rPr>
              <a:t>Element Use In  Project</a:t>
            </a:r>
            <a:endParaRPr lang="en-IN" sz="4000" dirty="0">
              <a:latin typeface="Arial Black" panose="020B0A04020102020204" pitchFamily="34" charset="0"/>
            </a:endParaRPr>
          </a:p>
        </p:txBody>
      </p:sp>
    </p:spTree>
    <p:extLst>
      <p:ext uri="{BB962C8B-B14F-4D97-AF65-F5344CB8AC3E}">
        <p14:creationId xmlns:p14="http://schemas.microsoft.com/office/powerpoint/2010/main" val="188172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422884" y="718794"/>
            <a:ext cx="8333222" cy="1147969"/>
          </a:xfrm>
        </p:spPr>
        <p:txBody>
          <a:bodyPr/>
          <a:lstStyle/>
          <a:p>
            <a:r>
              <a:rPr lang="en-US" dirty="0"/>
              <a:t>Our </a:t>
            </a:r>
            <a:r>
              <a:rPr lang="en-US" b="0" dirty="0"/>
              <a:t>Upcoming Feature</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Addition of More Section</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lvl="1">
              <a:buClr>
                <a:schemeClr val="accent2"/>
              </a:buClr>
            </a:pPr>
            <a:r>
              <a:rPr lang="en-US" dirty="0"/>
              <a:t>In future it will include the form filling section for the admission of the students.</a:t>
            </a:r>
          </a:p>
          <a:p>
            <a:pPr lvl="1">
              <a:buClr>
                <a:schemeClr val="accent2"/>
              </a:buClr>
            </a:pPr>
            <a:r>
              <a:rPr lang="en-US" dirty="0"/>
              <a:t>It is going to include the downloading and accessing feature in future</a:t>
            </a:r>
          </a:p>
          <a:p>
            <a:pPr lvl="1">
              <a:buClr>
                <a:schemeClr val="accent2"/>
              </a:buClr>
            </a:pPr>
            <a:r>
              <a:rPr lang="en-US" dirty="0"/>
              <a:t>It is going to attain the feature of providing all the facility of </a:t>
            </a:r>
            <a:r>
              <a:rPr lang="en-US" dirty="0" err="1"/>
              <a:t>erp</a:t>
            </a:r>
            <a:r>
              <a:rPr lang="en-US" dirty="0"/>
              <a:t> and materials for study to the students.</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
        <p:nvSpPr>
          <p:cNvPr id="3" name="Rectangle 2"/>
          <p:cNvSpPr/>
          <p:nvPr/>
        </p:nvSpPr>
        <p:spPr>
          <a:xfrm>
            <a:off x="583474" y="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11146971" y="209006"/>
            <a:ext cx="740227" cy="509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51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111699" y="591093"/>
            <a:ext cx="8333222" cy="1147969"/>
          </a:xfrm>
        </p:spPr>
        <p:txBody>
          <a:bodyPr>
            <a:normAutofit fontScale="90000"/>
          </a:bodyPr>
          <a:lstStyle/>
          <a:p>
            <a:r>
              <a:rPr lang="en-US" dirty="0">
                <a:latin typeface="Times New Roman" panose="02020603050405020304" pitchFamily="18" charset="0"/>
                <a:cs typeface="Times New Roman" panose="02020603050405020304" pitchFamily="18" charset="0"/>
              </a:rPr>
              <a:t>Hardware and Software Requirements</a:t>
            </a:r>
            <a:endParaRPr lang="en-US" b="0" dirty="0">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lvl="1"/>
            <a:r>
              <a:rPr lang="en-IN" dirty="0">
                <a:latin typeface="Agency FB" panose="020B0503020202020204" pitchFamily="34" charset="0"/>
              </a:rPr>
              <a:t>1. Operating system: windows 7/8/10/11. etc.</a:t>
            </a:r>
            <a:endParaRPr lang="en-IN" sz="2000" dirty="0">
              <a:latin typeface="Agency FB" panose="020B0503020202020204" pitchFamily="34" charset="0"/>
            </a:endParaRPr>
          </a:p>
          <a:p>
            <a:pPr lvl="1"/>
            <a:r>
              <a:rPr lang="en-IN" dirty="0">
                <a:latin typeface="Agency FB" panose="020B0503020202020204" pitchFamily="34" charset="0"/>
              </a:rPr>
              <a:t>2. Processor : 1.2 GHz.</a:t>
            </a:r>
            <a:endParaRPr lang="en-IN" sz="2000" dirty="0">
              <a:latin typeface="Agency FB" panose="020B0503020202020204" pitchFamily="34" charset="0"/>
            </a:endParaRPr>
          </a:p>
          <a:p>
            <a:pPr lvl="1"/>
            <a:r>
              <a:rPr lang="en-IN" dirty="0">
                <a:latin typeface="Agency FB" panose="020B0503020202020204" pitchFamily="34" charset="0"/>
              </a:rPr>
              <a:t>3. Memory required : 512 MB.</a:t>
            </a:r>
            <a:endParaRPr lang="en-IN" sz="2000" dirty="0">
              <a:latin typeface="Agency FB" panose="020B0503020202020204" pitchFamily="34" charset="0"/>
            </a:endParaRPr>
          </a:p>
          <a:p>
            <a:pPr lvl="1"/>
            <a:r>
              <a:rPr lang="en-IN" dirty="0">
                <a:latin typeface="Agency FB" panose="020B0503020202020204" pitchFamily="34" charset="0"/>
              </a:rPr>
              <a:t>4. Storage required : 10 MB.</a:t>
            </a:r>
            <a:endParaRPr lang="en-IN" sz="2000" dirty="0">
              <a:latin typeface="Agency FB" panose="020B0503020202020204" pitchFamily="34" charset="0"/>
            </a:endParaRPr>
          </a:p>
          <a:p>
            <a:pPr lvl="1"/>
            <a:r>
              <a:rPr lang="en-IN" dirty="0">
                <a:latin typeface="Agency FB" panose="020B0503020202020204" pitchFamily="34" charset="0"/>
              </a:rPr>
              <a:t>5. Browser :Microsoft edge/chrome etc.</a:t>
            </a:r>
            <a:endParaRPr lang="en-IN" sz="2000" dirty="0">
              <a:latin typeface="Agency FB" panose="020B0503020202020204" pitchFamily="34" charset="0"/>
            </a:endParaRPr>
          </a:p>
          <a:p>
            <a:pPr lvl="1"/>
            <a:r>
              <a:rPr lang="en-IN" dirty="0">
                <a:latin typeface="Agency FB" panose="020B0503020202020204" pitchFamily="34" charset="0"/>
              </a:rPr>
              <a:t>6. Application :Notepad/ Vs code /Oracle</a:t>
            </a:r>
          </a:p>
          <a:p>
            <a:pPr lvl="1"/>
            <a:r>
              <a:rPr lang="en-IN" dirty="0">
                <a:latin typeface="Agency FB" panose="020B0503020202020204" pitchFamily="34" charset="0"/>
              </a:rPr>
              <a:t>   Database etc.</a:t>
            </a:r>
            <a:endParaRPr lang="en-IN" sz="2000" dirty="0">
              <a:latin typeface="Agency FB" panose="020B0503020202020204" pitchFamily="34" charset="0"/>
            </a:endParaRPr>
          </a:p>
          <a:p>
            <a:r>
              <a:rPr lang="en-IN" dirty="0">
                <a:latin typeface="Agency FB" panose="020B0503020202020204" pitchFamily="34" charset="0"/>
              </a:rPr>
              <a:t> </a:t>
            </a:r>
            <a:endParaRPr lang="en-IN" sz="2000" dirty="0">
              <a:latin typeface="Agency FB" panose="020B0503020202020204" pitchFamily="34" charset="0"/>
            </a:endParaRPr>
          </a:p>
          <a:p>
            <a:pPr>
              <a:buClr>
                <a:schemeClr val="accent2"/>
              </a:buClr>
            </a:pPr>
            <a:endParaRPr lang="en-US" dirty="0">
              <a:latin typeface="Agency FB" panose="020B0503020202020204" pitchFamily="34" charset="0"/>
            </a:endParaRP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2" name="Chart Placeholder 1"/>
          <p:cNvSpPr>
            <a:spLocks noGrp="1"/>
          </p:cNvSpPr>
          <p:nvPr>
            <p:ph type="chart" sz="quarter" idx="10"/>
          </p:nvPr>
        </p:nvSpPr>
        <p:spPr/>
      </p:sp>
      <p:pic>
        <p:nvPicPr>
          <p:cNvPr id="5" name="Picture 4" descr="Recognize platforms in Fortran | Hani's Omnium-Gatheru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684" y="2743199"/>
            <a:ext cx="3958475" cy="21966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6"/>
          <p:cNvSpPr/>
          <p:nvPr/>
        </p:nvSpPr>
        <p:spPr>
          <a:xfrm>
            <a:off x="11146971" y="287383"/>
            <a:ext cx="740227" cy="44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042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077303" y="339634"/>
            <a:ext cx="801188" cy="37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Thank you note with a cup of coffee - ID: 10700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2190749"/>
            <a:ext cx="8090263" cy="25282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90884206"/>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380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Agency FB</vt:lpstr>
      <vt:lpstr>Algerian</vt:lpstr>
      <vt:lpstr>Arial</vt:lpstr>
      <vt:lpstr>Arial Black</vt:lpstr>
      <vt:lpstr>Calibri</vt:lpstr>
      <vt:lpstr>Calibri Light</vt:lpstr>
      <vt:lpstr>Gill Sans SemiBold</vt:lpstr>
      <vt:lpstr>Times New Roman</vt:lpstr>
      <vt:lpstr>Wingdings</vt:lpstr>
      <vt:lpstr>Office Theme</vt:lpstr>
      <vt:lpstr>  PROJECT NAME:     ADMISSION PORTAL</vt:lpstr>
      <vt:lpstr>PowerPoint Presentation</vt:lpstr>
      <vt:lpstr>About Project</vt:lpstr>
      <vt:lpstr>PowerPoint Presentation</vt:lpstr>
      <vt:lpstr>Easy Way To Fetch The Existing Student Detail</vt:lpstr>
      <vt:lpstr>PowerPoint Presentation</vt:lpstr>
      <vt:lpstr>Our Upcoming Feature</vt:lpstr>
      <vt:lpstr>Hardware and Software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2022-02-18T05:06:26Z</dcterms:created>
  <dcterms:modified xsi:type="dcterms:W3CDTF">2022-09-06T02:42:43Z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