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4" r:id="rId9"/>
    <p:sldId id="261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5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1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5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62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3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6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46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33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4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8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0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40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D56244-2A6F-49D5-B199-DA0B81447506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E42E-E93B-4D0B-9AF9-D7DD8C29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0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62DE-A40D-4624-49FA-55A22CB4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5740"/>
            <a:ext cx="8825658" cy="3088431"/>
          </a:xfrm>
        </p:spPr>
        <p:txBody>
          <a:bodyPr/>
          <a:lstStyle/>
          <a:p>
            <a:r>
              <a:rPr lang="en-IN" dirty="0"/>
              <a:t>            EPAM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sz="2800" dirty="0"/>
              <a:t> Frontend Web Development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0D885-FD51-5E35-450D-133E1DA70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name:-Ravi Pandey                                   supervisor: Sandeep </a:t>
            </a:r>
            <a:r>
              <a:rPr lang="en-IN" dirty="0" err="1"/>
              <a:t>kaur</a:t>
            </a:r>
            <a:endParaRPr lang="en-IN" dirty="0"/>
          </a:p>
          <a:p>
            <a:r>
              <a:rPr lang="en-IN" dirty="0"/>
              <a:t>Reg no:-11910459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616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211E1-2DC3-18C4-28A7-060BE432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502" y="802431"/>
            <a:ext cx="10300996" cy="5794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919083-59AA-F3BF-0C87-83DDF8952574}"/>
              </a:ext>
            </a:extLst>
          </p:cNvPr>
          <p:cNvSpPr txBox="1"/>
          <p:nvPr/>
        </p:nvSpPr>
        <p:spPr>
          <a:xfrm>
            <a:off x="2584580" y="242597"/>
            <a:ext cx="571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</a:t>
            </a:r>
            <a:r>
              <a:rPr lang="en-IN" sz="2800" b="1" dirty="0"/>
              <a:t> Project </a:t>
            </a:r>
            <a:r>
              <a:rPr lang="en-IN" sz="2800" b="1" dirty="0" err="1"/>
              <a:t>Screenshort</a:t>
            </a:r>
            <a:r>
              <a:rPr lang="en-IN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90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1D2FBB-4F74-D268-3B8A-40CA44B3A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09127"/>
            <a:ext cx="9423918" cy="56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8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91442A-3778-C4CC-B68C-35487861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2" y="345232"/>
            <a:ext cx="10384973" cy="61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7E51-EEB3-78C8-F892-9488C99E1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EPAM</a:t>
            </a:r>
            <a:b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IN" sz="1800" dirty="0"/>
            </a:b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EPAM Systems, Inc.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an American company that specializes in software engineering services, digital platform engineering, and digital product design, operating out of Newtown,  Pennsylvania. EPAM is a founding member of the MACH Alliance.</a:t>
            </a:r>
            <a:br>
              <a:rPr lang="en-IN" sz="2000" dirty="0">
                <a:solidFill>
                  <a:schemeClr val="tx1"/>
                </a:solidFill>
              </a:rPr>
            </a:b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8645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90510-FA0D-021C-BA24-AE99269C0D9B}"/>
              </a:ext>
            </a:extLst>
          </p:cNvPr>
          <p:cNvSpPr txBox="1"/>
          <p:nvPr/>
        </p:nvSpPr>
        <p:spPr>
          <a:xfrm>
            <a:off x="923732" y="709127"/>
            <a:ext cx="15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FD66F-780B-564B-B407-F62168E9A732}"/>
              </a:ext>
            </a:extLst>
          </p:cNvPr>
          <p:cNvSpPr txBox="1"/>
          <p:nvPr/>
        </p:nvSpPr>
        <p:spPr>
          <a:xfrm>
            <a:off x="1418253" y="2537927"/>
            <a:ext cx="7912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In 1993,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Arkadiy</a:t>
            </a:r>
            <a:r>
              <a:rPr lang="en-US" b="0" i="0" dirty="0">
                <a:effectLst/>
                <a:latin typeface="Arial" panose="020B0604020202020204" pitchFamily="34" charset="0"/>
              </a:rPr>
              <a:t> Dobkin and Leo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Lozner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founded EPAM, a global software engineering services company, in  New Jersey, USA and  Minsk, Belarus.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In 2002, EPAM was ranked publicly for the first time as a fast-growing company by  Deloitte &amp;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Touche.In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the same year, the company became the first Russian player on the London Stock Exchange.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In 2012, EPAM was listed on New York Stock Exchange under the moniker EPAM, becoming the first company from Belarus on NYSE.</a:t>
            </a:r>
          </a:p>
        </p:txBody>
      </p:sp>
    </p:spTree>
    <p:extLst>
      <p:ext uri="{BB962C8B-B14F-4D97-AF65-F5344CB8AC3E}">
        <p14:creationId xmlns:p14="http://schemas.microsoft.com/office/powerpoint/2010/main" val="327563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EO OF EPAM">
            <a:extLst>
              <a:ext uri="{FF2B5EF4-FFF2-40B4-BE49-F238E27FC236}">
                <a16:creationId xmlns:a16="http://schemas.microsoft.com/office/drawing/2014/main" id="{FACE9720-2EFE-A541-98A3-31695D9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880" y="3023321"/>
            <a:ext cx="15621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6368F2-1846-CD78-86D6-606892E38631}"/>
              </a:ext>
            </a:extLst>
          </p:cNvPr>
          <p:cNvSpPr txBox="1"/>
          <p:nvPr/>
        </p:nvSpPr>
        <p:spPr>
          <a:xfrm>
            <a:off x="4888464" y="2216993"/>
            <a:ext cx="175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0" i="0" dirty="0">
              <a:effectLst/>
              <a:latin typeface="Google Sans"/>
            </a:endParaRPr>
          </a:p>
          <a:p>
            <a:r>
              <a:rPr lang="en-IN" dirty="0">
                <a:latin typeface="Google Sans"/>
              </a:rPr>
              <a:t>    CEO-EPAM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FD36F-BB1C-128F-0A96-3E2E5CE3C2C2}"/>
              </a:ext>
            </a:extLst>
          </p:cNvPr>
          <p:cNvSpPr txBox="1"/>
          <p:nvPr/>
        </p:nvSpPr>
        <p:spPr>
          <a:xfrm>
            <a:off x="4888464" y="4947371"/>
            <a:ext cx="19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Google Sans"/>
              </a:rPr>
              <a:t>  </a:t>
            </a:r>
            <a:r>
              <a:rPr lang="en-IN" b="1" i="0" dirty="0" err="1">
                <a:effectLst/>
                <a:latin typeface="Google Sans"/>
              </a:rPr>
              <a:t>Arkadiy</a:t>
            </a:r>
            <a:r>
              <a:rPr lang="en-IN" b="1" i="0" dirty="0">
                <a:effectLst/>
                <a:latin typeface="Google Sans"/>
              </a:rPr>
              <a:t> Dobkin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3075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0603B-E35E-07E0-99E7-FEA732D8D418}"/>
              </a:ext>
            </a:extLst>
          </p:cNvPr>
          <p:cNvSpPr txBox="1"/>
          <p:nvPr/>
        </p:nvSpPr>
        <p:spPr>
          <a:xfrm>
            <a:off x="3629609" y="1782147"/>
            <a:ext cx="531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Google Sans"/>
              </a:rPr>
              <a:t>F</a:t>
            </a:r>
            <a:r>
              <a:rPr lang="en-IN" sz="2800" b="1" i="0" dirty="0">
                <a:effectLst/>
                <a:latin typeface="Google Sans"/>
              </a:rPr>
              <a:t>ront End Web Development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9E2AD-5377-E8DD-DFBA-887A3B0B54E4}"/>
              </a:ext>
            </a:extLst>
          </p:cNvPr>
          <p:cNvSpPr txBox="1"/>
          <p:nvPr/>
        </p:nvSpPr>
        <p:spPr>
          <a:xfrm flipH="1">
            <a:off x="1847461" y="3191069"/>
            <a:ext cx="905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front-end developer builds the front-end portion of websites and web applications—the part users see and interact with. A front-end developer creates websites and applications using web languages such as HTML, CSS, and </a:t>
            </a:r>
            <a:r>
              <a:rPr lang="en-US" dirty="0" err="1"/>
              <a:t>JavaScript,React</a:t>
            </a:r>
            <a:r>
              <a:rPr lang="en-US" dirty="0"/>
              <a:t> that allow users to access and interact with the site or app. The main responsibility of a Front-End Developer is the User </a:t>
            </a:r>
            <a:r>
              <a:rPr lang="en-US" dirty="0" err="1"/>
              <a:t>interface.Simply</a:t>
            </a:r>
            <a:r>
              <a:rPr lang="en-US" dirty="0"/>
              <a:t> put, create things that the user sees.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73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7B6BD-4F33-539B-E552-C555308492E5}"/>
              </a:ext>
            </a:extLst>
          </p:cNvPr>
          <p:cNvSpPr txBox="1"/>
          <p:nvPr/>
        </p:nvSpPr>
        <p:spPr>
          <a:xfrm>
            <a:off x="3004457" y="1492898"/>
            <a:ext cx="622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800" b="1" dirty="0"/>
              <a:t>Skills learnt During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47510-8CC8-9C8A-3FEF-40957F8A1C06}"/>
              </a:ext>
            </a:extLst>
          </p:cNvPr>
          <p:cNvSpPr txBox="1"/>
          <p:nvPr/>
        </p:nvSpPr>
        <p:spPr>
          <a:xfrm>
            <a:off x="989045" y="3097763"/>
            <a:ext cx="10133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Teamwork                                                                                     • </a:t>
            </a:r>
            <a:r>
              <a:rPr lang="en-IN" dirty="0"/>
              <a:t>HTML </a:t>
            </a:r>
            <a:endParaRPr lang="en-US" dirty="0"/>
          </a:p>
          <a:p>
            <a:r>
              <a:rPr lang="en-US" dirty="0"/>
              <a:t>• Problem solving                                                                            • </a:t>
            </a:r>
            <a:r>
              <a:rPr lang="en-IN" dirty="0"/>
              <a:t>CSS</a:t>
            </a:r>
            <a:endParaRPr lang="en-US" dirty="0"/>
          </a:p>
          <a:p>
            <a:r>
              <a:rPr lang="en-US" dirty="0"/>
              <a:t>• Co-ordination                                                                               • </a:t>
            </a:r>
            <a:r>
              <a:rPr lang="en-IN" dirty="0"/>
              <a:t>JavaScript</a:t>
            </a:r>
            <a:endParaRPr lang="en-US" dirty="0"/>
          </a:p>
          <a:p>
            <a:r>
              <a:rPr lang="en-US" dirty="0"/>
              <a:t>• Interpersonal Skills </a:t>
            </a:r>
          </a:p>
          <a:p>
            <a:r>
              <a:rPr lang="en-US" dirty="0"/>
              <a:t>• Time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03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E5106-6576-F185-D37F-9C8251445F0C}"/>
              </a:ext>
            </a:extLst>
          </p:cNvPr>
          <p:cNvSpPr txBox="1"/>
          <p:nvPr/>
        </p:nvSpPr>
        <p:spPr>
          <a:xfrm>
            <a:off x="923731" y="1847461"/>
            <a:ext cx="101050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developers work with various technologies, tools, and languages, including: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Language): The standard markup language used to create the structure and layout of web pages.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 CSS (Cascading Style Sheets): A stylesheet language used to control the presentation, formatting, and appearance of web pages, such as colors, fonts, and layout.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JavaScript: A programming language that allows developers to add interactivity, animations, and other dynamic elements to websites and web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2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A66D588B-1BEA-1B92-22B5-62E42FC22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16" y="2345689"/>
            <a:ext cx="7912360" cy="35792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A3A8E0-62BF-952D-9E4A-B884D02D94BC}"/>
              </a:ext>
            </a:extLst>
          </p:cNvPr>
          <p:cNvSpPr txBox="1"/>
          <p:nvPr/>
        </p:nvSpPr>
        <p:spPr>
          <a:xfrm>
            <a:off x="4226767" y="1334278"/>
            <a:ext cx="265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Step how its work</a:t>
            </a:r>
          </a:p>
        </p:txBody>
      </p:sp>
    </p:spTree>
    <p:extLst>
      <p:ext uri="{BB962C8B-B14F-4D97-AF65-F5344CB8AC3E}">
        <p14:creationId xmlns:p14="http://schemas.microsoft.com/office/powerpoint/2010/main" val="262521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49807-E60E-6474-3E31-0BD7307DE986}"/>
              </a:ext>
            </a:extLst>
          </p:cNvPr>
          <p:cNvSpPr txBox="1"/>
          <p:nvPr/>
        </p:nvSpPr>
        <p:spPr>
          <a:xfrm>
            <a:off x="2668555" y="1520890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Project Assigned in this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BDDC4-78E7-E70B-5B5D-CB67C07FD6FF}"/>
              </a:ext>
            </a:extLst>
          </p:cNvPr>
          <p:cNvSpPr txBox="1"/>
          <p:nvPr/>
        </p:nvSpPr>
        <p:spPr>
          <a:xfrm>
            <a:off x="4693298" y="2556587"/>
            <a:ext cx="170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dirty="0" err="1"/>
              <a:t>GradeBook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32C8A-0F0B-A1DA-89C7-E9ECCF70A3F8}"/>
              </a:ext>
            </a:extLst>
          </p:cNvPr>
          <p:cNvSpPr txBox="1"/>
          <p:nvPr/>
        </p:nvSpPr>
        <p:spPr>
          <a:xfrm>
            <a:off x="2360645" y="3105834"/>
            <a:ext cx="7791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oogle Sans"/>
              </a:rPr>
              <a:t>The Gradebook stores all information about student progress in the course</a:t>
            </a:r>
            <a:r>
              <a:rPr lang="en-US" dirty="0">
                <a:latin typeface="Google Sans"/>
              </a:rPr>
              <a:t>.</a:t>
            </a:r>
            <a:endParaRPr lang="en-US" b="0" i="0" dirty="0">
              <a:effectLst/>
              <a:latin typeface="Google Sans"/>
            </a:endParaRPr>
          </a:p>
          <a:p>
            <a:r>
              <a:rPr lang="en-US" dirty="0">
                <a:latin typeface="Google Sans"/>
              </a:rPr>
              <a:t>In this project I have made eight </a:t>
            </a:r>
            <a:r>
              <a:rPr lang="en-US" dirty="0" err="1">
                <a:latin typeface="Google Sans"/>
              </a:rPr>
              <a:t>columns.which</a:t>
            </a:r>
            <a:r>
              <a:rPr lang="en-US" dirty="0">
                <a:latin typeface="Google Sans"/>
              </a:rPr>
              <a:t> store the information about students.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BD9757-0BE2-954D-9320-88C38D60A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61829"/>
              </p:ext>
            </p:extLst>
          </p:nvPr>
        </p:nvGraphicFramePr>
        <p:xfrm>
          <a:off x="1119673" y="4684527"/>
          <a:ext cx="10142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797">
                  <a:extLst>
                    <a:ext uri="{9D8B030D-6E8A-4147-A177-3AD203B41FA5}">
                      <a16:colId xmlns:a16="http://schemas.microsoft.com/office/drawing/2014/main" val="1760966285"/>
                    </a:ext>
                  </a:extLst>
                </a:gridCol>
                <a:gridCol w="1267797">
                  <a:extLst>
                    <a:ext uri="{9D8B030D-6E8A-4147-A177-3AD203B41FA5}">
                      <a16:colId xmlns:a16="http://schemas.microsoft.com/office/drawing/2014/main" val="4167380575"/>
                    </a:ext>
                  </a:extLst>
                </a:gridCol>
                <a:gridCol w="1267797">
                  <a:extLst>
                    <a:ext uri="{9D8B030D-6E8A-4147-A177-3AD203B41FA5}">
                      <a16:colId xmlns:a16="http://schemas.microsoft.com/office/drawing/2014/main" val="4246635341"/>
                    </a:ext>
                  </a:extLst>
                </a:gridCol>
                <a:gridCol w="1267797">
                  <a:extLst>
                    <a:ext uri="{9D8B030D-6E8A-4147-A177-3AD203B41FA5}">
                      <a16:colId xmlns:a16="http://schemas.microsoft.com/office/drawing/2014/main" val="4251810413"/>
                    </a:ext>
                  </a:extLst>
                </a:gridCol>
                <a:gridCol w="1267797">
                  <a:extLst>
                    <a:ext uri="{9D8B030D-6E8A-4147-A177-3AD203B41FA5}">
                      <a16:colId xmlns:a16="http://schemas.microsoft.com/office/drawing/2014/main" val="1452930016"/>
                    </a:ext>
                  </a:extLst>
                </a:gridCol>
                <a:gridCol w="1267797">
                  <a:extLst>
                    <a:ext uri="{9D8B030D-6E8A-4147-A177-3AD203B41FA5}">
                      <a16:colId xmlns:a16="http://schemas.microsoft.com/office/drawing/2014/main" val="2283720706"/>
                    </a:ext>
                  </a:extLst>
                </a:gridCol>
                <a:gridCol w="1267797">
                  <a:extLst>
                    <a:ext uri="{9D8B030D-6E8A-4147-A177-3AD203B41FA5}">
                      <a16:colId xmlns:a16="http://schemas.microsoft.com/office/drawing/2014/main" val="2225247151"/>
                    </a:ext>
                  </a:extLst>
                </a:gridCol>
                <a:gridCol w="1267797">
                  <a:extLst>
                    <a:ext uri="{9D8B030D-6E8A-4147-A177-3AD203B41FA5}">
                      <a16:colId xmlns:a16="http://schemas.microsoft.com/office/drawing/2014/main" val="4166151747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Ticket’s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 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Final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1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65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418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Google Sans</vt:lpstr>
      <vt:lpstr>Wingdings 3</vt:lpstr>
      <vt:lpstr>Ion</vt:lpstr>
      <vt:lpstr>            EPAM          Frontend Web Development Training</vt:lpstr>
      <vt:lpstr>                                EPAM  EPAM Systems, Inc. is an American company that specializes in software engineering services, digital platform engineering, and digital product design, operating out of Newtown,  Pennsylvania. EPAM is a founding member of the MACH Alliance.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EPAM          frontend web development</dc:title>
  <dc:creator>Ravi Pandey</dc:creator>
  <cp:lastModifiedBy>Ravi Pandey</cp:lastModifiedBy>
  <cp:revision>9</cp:revision>
  <dcterms:created xsi:type="dcterms:W3CDTF">2023-05-03T12:12:37Z</dcterms:created>
  <dcterms:modified xsi:type="dcterms:W3CDTF">2023-05-05T06:28:04Z</dcterms:modified>
</cp:coreProperties>
</file>