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2EAB1A-6A17-4264-B095-BF3F7B018DAB}" type="doc">
      <dgm:prSet loTypeId="urn:microsoft.com/office/officeart/2005/8/layout/pyramid1" loCatId="pyramid" qsTypeId="urn:microsoft.com/office/officeart/2005/8/quickstyle/simple1" qsCatId="simple" csTypeId="urn:microsoft.com/office/officeart/2005/8/colors/accent1_2" csCatId="accent1" phldr="1"/>
      <dgm:spPr/>
    </dgm:pt>
    <dgm:pt modelId="{6EC19887-7DBA-4ACE-8BAE-4FAA769E156F}">
      <dgm:prSet phldrT="[Text]" custT="1"/>
      <dgm:spPr/>
      <dgm:t>
        <a:bodyPr/>
        <a:lstStyle/>
        <a:p>
          <a:r>
            <a:rPr lang="en-IN" sz="3200" dirty="0"/>
            <a:t>Top level</a:t>
          </a:r>
        </a:p>
      </dgm:t>
    </dgm:pt>
    <dgm:pt modelId="{3DB6A253-A38E-4AC0-A956-917B6D1F5787}" type="parTrans" cxnId="{E7D43C85-7D6E-4A6D-906B-D6D7838CB9C8}">
      <dgm:prSet/>
      <dgm:spPr/>
      <dgm:t>
        <a:bodyPr/>
        <a:lstStyle/>
        <a:p>
          <a:endParaRPr lang="en-IN"/>
        </a:p>
      </dgm:t>
    </dgm:pt>
    <dgm:pt modelId="{5EC437B5-8452-4210-B66C-8137699C5A91}" type="sibTrans" cxnId="{E7D43C85-7D6E-4A6D-906B-D6D7838CB9C8}">
      <dgm:prSet/>
      <dgm:spPr/>
      <dgm:t>
        <a:bodyPr/>
        <a:lstStyle/>
        <a:p>
          <a:endParaRPr lang="en-IN"/>
        </a:p>
      </dgm:t>
    </dgm:pt>
    <dgm:pt modelId="{77309576-5FB6-4CE8-A337-264EB22A23D4}">
      <dgm:prSet phldrT="[Text]" custT="1"/>
      <dgm:spPr/>
      <dgm:t>
        <a:bodyPr/>
        <a:lstStyle/>
        <a:p>
          <a:r>
            <a:rPr lang="en-IN" sz="3200" dirty="0"/>
            <a:t>Middle Level</a:t>
          </a:r>
        </a:p>
      </dgm:t>
    </dgm:pt>
    <dgm:pt modelId="{E7C0FE02-4A84-4180-BDCA-2636042A6DC1}" type="parTrans" cxnId="{C31DEB52-89B4-4A04-94EC-BBC0C7EC09AF}">
      <dgm:prSet/>
      <dgm:spPr/>
      <dgm:t>
        <a:bodyPr/>
        <a:lstStyle/>
        <a:p>
          <a:endParaRPr lang="en-IN"/>
        </a:p>
      </dgm:t>
    </dgm:pt>
    <dgm:pt modelId="{5120A652-DCF7-4477-AEDF-B3B6E2D064EA}" type="sibTrans" cxnId="{C31DEB52-89B4-4A04-94EC-BBC0C7EC09AF}">
      <dgm:prSet/>
      <dgm:spPr/>
      <dgm:t>
        <a:bodyPr/>
        <a:lstStyle/>
        <a:p>
          <a:endParaRPr lang="en-IN"/>
        </a:p>
      </dgm:t>
    </dgm:pt>
    <dgm:pt modelId="{EC099400-BE28-450B-8B9C-60C70E6F2122}">
      <dgm:prSet phldrT="[Text]" custT="1"/>
      <dgm:spPr/>
      <dgm:t>
        <a:bodyPr/>
        <a:lstStyle/>
        <a:p>
          <a:r>
            <a:rPr lang="en-IN" sz="3200" dirty="0"/>
            <a:t>Low Level</a:t>
          </a:r>
        </a:p>
      </dgm:t>
    </dgm:pt>
    <dgm:pt modelId="{8024B7C2-A50F-4EE9-94BD-C6C3E783303F}" type="parTrans" cxnId="{B1D0C6F2-1715-4ECA-A5A7-8D31165F9927}">
      <dgm:prSet/>
      <dgm:spPr/>
      <dgm:t>
        <a:bodyPr/>
        <a:lstStyle/>
        <a:p>
          <a:endParaRPr lang="en-IN"/>
        </a:p>
      </dgm:t>
    </dgm:pt>
    <dgm:pt modelId="{414A35BB-239D-468B-B97B-567BA17A9A56}" type="sibTrans" cxnId="{B1D0C6F2-1715-4ECA-A5A7-8D31165F9927}">
      <dgm:prSet/>
      <dgm:spPr/>
      <dgm:t>
        <a:bodyPr/>
        <a:lstStyle/>
        <a:p>
          <a:endParaRPr lang="en-IN"/>
        </a:p>
      </dgm:t>
    </dgm:pt>
    <dgm:pt modelId="{6E863931-2C6E-4921-B9B2-593B5A837FB5}" type="pres">
      <dgm:prSet presAssocID="{592EAB1A-6A17-4264-B095-BF3F7B018DAB}" presName="Name0" presStyleCnt="0">
        <dgm:presLayoutVars>
          <dgm:dir/>
          <dgm:animLvl val="lvl"/>
          <dgm:resizeHandles val="exact"/>
        </dgm:presLayoutVars>
      </dgm:prSet>
      <dgm:spPr/>
    </dgm:pt>
    <dgm:pt modelId="{C25A6552-8764-40A7-BF11-C937AB1D9B8A}" type="pres">
      <dgm:prSet presAssocID="{6EC19887-7DBA-4ACE-8BAE-4FAA769E156F}" presName="Name8" presStyleCnt="0"/>
      <dgm:spPr/>
    </dgm:pt>
    <dgm:pt modelId="{272487B0-A43F-4DF8-84C0-1C4A783E4938}" type="pres">
      <dgm:prSet presAssocID="{6EC19887-7DBA-4ACE-8BAE-4FAA769E156F}" presName="level" presStyleLbl="node1" presStyleIdx="0" presStyleCnt="3">
        <dgm:presLayoutVars>
          <dgm:chMax val="1"/>
          <dgm:bulletEnabled val="1"/>
        </dgm:presLayoutVars>
      </dgm:prSet>
      <dgm:spPr/>
    </dgm:pt>
    <dgm:pt modelId="{2EF04A1D-EE20-4A24-8503-FA4982DABE69}" type="pres">
      <dgm:prSet presAssocID="{6EC19887-7DBA-4ACE-8BAE-4FAA769E156F}" presName="levelTx" presStyleLbl="revTx" presStyleIdx="0" presStyleCnt="0">
        <dgm:presLayoutVars>
          <dgm:chMax val="1"/>
          <dgm:bulletEnabled val="1"/>
        </dgm:presLayoutVars>
      </dgm:prSet>
      <dgm:spPr/>
    </dgm:pt>
    <dgm:pt modelId="{1090B3C7-B654-4681-8F66-089DE48F944D}" type="pres">
      <dgm:prSet presAssocID="{77309576-5FB6-4CE8-A337-264EB22A23D4}" presName="Name8" presStyleCnt="0"/>
      <dgm:spPr/>
    </dgm:pt>
    <dgm:pt modelId="{E55B2FA5-2368-488C-ADD6-CC9D686AC371}" type="pres">
      <dgm:prSet presAssocID="{77309576-5FB6-4CE8-A337-264EB22A23D4}" presName="level" presStyleLbl="node1" presStyleIdx="1" presStyleCnt="3">
        <dgm:presLayoutVars>
          <dgm:chMax val="1"/>
          <dgm:bulletEnabled val="1"/>
        </dgm:presLayoutVars>
      </dgm:prSet>
      <dgm:spPr/>
    </dgm:pt>
    <dgm:pt modelId="{9DB757E4-CD6D-40A4-96F8-CE079E39C691}" type="pres">
      <dgm:prSet presAssocID="{77309576-5FB6-4CE8-A337-264EB22A23D4}" presName="levelTx" presStyleLbl="revTx" presStyleIdx="0" presStyleCnt="0">
        <dgm:presLayoutVars>
          <dgm:chMax val="1"/>
          <dgm:bulletEnabled val="1"/>
        </dgm:presLayoutVars>
      </dgm:prSet>
      <dgm:spPr/>
    </dgm:pt>
    <dgm:pt modelId="{21A2FEB2-82F2-489F-8B97-B8B18064024B}" type="pres">
      <dgm:prSet presAssocID="{EC099400-BE28-450B-8B9C-60C70E6F2122}" presName="Name8" presStyleCnt="0"/>
      <dgm:spPr/>
    </dgm:pt>
    <dgm:pt modelId="{6A357FA1-BD73-4C3E-B346-360B75E94A7E}" type="pres">
      <dgm:prSet presAssocID="{EC099400-BE28-450B-8B9C-60C70E6F2122}" presName="level" presStyleLbl="node1" presStyleIdx="2" presStyleCnt="3" custLinFactNeighborX="-166" custLinFactNeighborY="962">
        <dgm:presLayoutVars>
          <dgm:chMax val="1"/>
          <dgm:bulletEnabled val="1"/>
        </dgm:presLayoutVars>
      </dgm:prSet>
      <dgm:spPr/>
    </dgm:pt>
    <dgm:pt modelId="{068C52C9-8969-4FDB-A34C-53F57F1A7E50}" type="pres">
      <dgm:prSet presAssocID="{EC099400-BE28-450B-8B9C-60C70E6F2122}" presName="levelTx" presStyleLbl="revTx" presStyleIdx="0" presStyleCnt="0">
        <dgm:presLayoutVars>
          <dgm:chMax val="1"/>
          <dgm:bulletEnabled val="1"/>
        </dgm:presLayoutVars>
      </dgm:prSet>
      <dgm:spPr/>
    </dgm:pt>
  </dgm:ptLst>
  <dgm:cxnLst>
    <dgm:cxn modelId="{C198EB1A-14D0-46D1-BF61-B1DB84EA9FCF}" type="presOf" srcId="{6EC19887-7DBA-4ACE-8BAE-4FAA769E156F}" destId="{272487B0-A43F-4DF8-84C0-1C4A783E4938}" srcOrd="0" destOrd="0" presId="urn:microsoft.com/office/officeart/2005/8/layout/pyramid1"/>
    <dgm:cxn modelId="{E180C25B-F3FE-4BC5-8BF1-F6FD9772CA3E}" type="presOf" srcId="{77309576-5FB6-4CE8-A337-264EB22A23D4}" destId="{9DB757E4-CD6D-40A4-96F8-CE079E39C691}" srcOrd="1" destOrd="0" presId="urn:microsoft.com/office/officeart/2005/8/layout/pyramid1"/>
    <dgm:cxn modelId="{C31DEB52-89B4-4A04-94EC-BBC0C7EC09AF}" srcId="{592EAB1A-6A17-4264-B095-BF3F7B018DAB}" destId="{77309576-5FB6-4CE8-A337-264EB22A23D4}" srcOrd="1" destOrd="0" parTransId="{E7C0FE02-4A84-4180-BDCA-2636042A6DC1}" sibTransId="{5120A652-DCF7-4477-AEDF-B3B6E2D064EA}"/>
    <dgm:cxn modelId="{B123AB77-F517-4B96-A9C8-147CE3073626}" type="presOf" srcId="{6EC19887-7DBA-4ACE-8BAE-4FAA769E156F}" destId="{2EF04A1D-EE20-4A24-8503-FA4982DABE69}" srcOrd="1" destOrd="0" presId="urn:microsoft.com/office/officeart/2005/8/layout/pyramid1"/>
    <dgm:cxn modelId="{E7D43C85-7D6E-4A6D-906B-D6D7838CB9C8}" srcId="{592EAB1A-6A17-4264-B095-BF3F7B018DAB}" destId="{6EC19887-7DBA-4ACE-8BAE-4FAA769E156F}" srcOrd="0" destOrd="0" parTransId="{3DB6A253-A38E-4AC0-A956-917B6D1F5787}" sibTransId="{5EC437B5-8452-4210-B66C-8137699C5A91}"/>
    <dgm:cxn modelId="{54F3368D-605C-4952-8C6D-9BE3423EE7FB}" type="presOf" srcId="{77309576-5FB6-4CE8-A337-264EB22A23D4}" destId="{E55B2FA5-2368-488C-ADD6-CC9D686AC371}" srcOrd="0" destOrd="0" presId="urn:microsoft.com/office/officeart/2005/8/layout/pyramid1"/>
    <dgm:cxn modelId="{F4A4D798-ABFF-488C-8643-48A10FC673FC}" type="presOf" srcId="{592EAB1A-6A17-4264-B095-BF3F7B018DAB}" destId="{6E863931-2C6E-4921-B9B2-593B5A837FB5}" srcOrd="0" destOrd="0" presId="urn:microsoft.com/office/officeart/2005/8/layout/pyramid1"/>
    <dgm:cxn modelId="{323042AF-4B50-46E0-BD36-1232E554F6FD}" type="presOf" srcId="{EC099400-BE28-450B-8B9C-60C70E6F2122}" destId="{068C52C9-8969-4FDB-A34C-53F57F1A7E50}" srcOrd="1" destOrd="0" presId="urn:microsoft.com/office/officeart/2005/8/layout/pyramid1"/>
    <dgm:cxn modelId="{4DE36DBE-F9B3-4E9D-BAF2-DA53169E4E83}" type="presOf" srcId="{EC099400-BE28-450B-8B9C-60C70E6F2122}" destId="{6A357FA1-BD73-4C3E-B346-360B75E94A7E}" srcOrd="0" destOrd="0" presId="urn:microsoft.com/office/officeart/2005/8/layout/pyramid1"/>
    <dgm:cxn modelId="{B1D0C6F2-1715-4ECA-A5A7-8D31165F9927}" srcId="{592EAB1A-6A17-4264-B095-BF3F7B018DAB}" destId="{EC099400-BE28-450B-8B9C-60C70E6F2122}" srcOrd="2" destOrd="0" parTransId="{8024B7C2-A50F-4EE9-94BD-C6C3E783303F}" sibTransId="{414A35BB-239D-468B-B97B-567BA17A9A56}"/>
    <dgm:cxn modelId="{9428DA3D-49FF-4E4C-8C6B-AB06612EA76C}" type="presParOf" srcId="{6E863931-2C6E-4921-B9B2-593B5A837FB5}" destId="{C25A6552-8764-40A7-BF11-C937AB1D9B8A}" srcOrd="0" destOrd="0" presId="urn:microsoft.com/office/officeart/2005/8/layout/pyramid1"/>
    <dgm:cxn modelId="{FB2186FA-B84D-4932-B176-5DF67805DCB0}" type="presParOf" srcId="{C25A6552-8764-40A7-BF11-C937AB1D9B8A}" destId="{272487B0-A43F-4DF8-84C0-1C4A783E4938}" srcOrd="0" destOrd="0" presId="urn:microsoft.com/office/officeart/2005/8/layout/pyramid1"/>
    <dgm:cxn modelId="{E40D44E4-712B-46F3-8638-53DD0EB545C2}" type="presParOf" srcId="{C25A6552-8764-40A7-BF11-C937AB1D9B8A}" destId="{2EF04A1D-EE20-4A24-8503-FA4982DABE69}" srcOrd="1" destOrd="0" presId="urn:microsoft.com/office/officeart/2005/8/layout/pyramid1"/>
    <dgm:cxn modelId="{8826BDE9-5F15-4A58-830A-947EDE377921}" type="presParOf" srcId="{6E863931-2C6E-4921-B9B2-593B5A837FB5}" destId="{1090B3C7-B654-4681-8F66-089DE48F944D}" srcOrd="1" destOrd="0" presId="urn:microsoft.com/office/officeart/2005/8/layout/pyramid1"/>
    <dgm:cxn modelId="{BBCCD4DC-B80A-4311-94FA-7F9E864ABB31}" type="presParOf" srcId="{1090B3C7-B654-4681-8F66-089DE48F944D}" destId="{E55B2FA5-2368-488C-ADD6-CC9D686AC371}" srcOrd="0" destOrd="0" presId="urn:microsoft.com/office/officeart/2005/8/layout/pyramid1"/>
    <dgm:cxn modelId="{288E6697-08CA-49BD-8C4A-886525443CC2}" type="presParOf" srcId="{1090B3C7-B654-4681-8F66-089DE48F944D}" destId="{9DB757E4-CD6D-40A4-96F8-CE079E39C691}" srcOrd="1" destOrd="0" presId="urn:microsoft.com/office/officeart/2005/8/layout/pyramid1"/>
    <dgm:cxn modelId="{5C68B8B2-845D-4E5D-98D1-D29C5CB9FB45}" type="presParOf" srcId="{6E863931-2C6E-4921-B9B2-593B5A837FB5}" destId="{21A2FEB2-82F2-489F-8B97-B8B18064024B}" srcOrd="2" destOrd="0" presId="urn:microsoft.com/office/officeart/2005/8/layout/pyramid1"/>
    <dgm:cxn modelId="{FD45685D-A26E-4AC4-8BA7-9E900709F9F3}" type="presParOf" srcId="{21A2FEB2-82F2-489F-8B97-B8B18064024B}" destId="{6A357FA1-BD73-4C3E-B346-360B75E94A7E}" srcOrd="0" destOrd="0" presId="urn:microsoft.com/office/officeart/2005/8/layout/pyramid1"/>
    <dgm:cxn modelId="{D1194803-53E9-4F9B-BFA3-8CF073FD1299}" type="presParOf" srcId="{21A2FEB2-82F2-489F-8B97-B8B18064024B}" destId="{068C52C9-8969-4FDB-A34C-53F57F1A7E5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487B0-A43F-4DF8-84C0-1C4A783E4938}">
      <dsp:nvSpPr>
        <dsp:cNvPr id="0" name=""/>
        <dsp:cNvSpPr/>
      </dsp:nvSpPr>
      <dsp:spPr>
        <a:xfrm>
          <a:off x="2629989" y="0"/>
          <a:ext cx="2629989" cy="1357947"/>
        </a:xfrm>
        <a:prstGeom prst="trapezoid">
          <a:avLst>
            <a:gd name="adj" fmla="val 9683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IN" sz="3200" kern="1200" dirty="0"/>
            <a:t>Top level</a:t>
          </a:r>
        </a:p>
      </dsp:txBody>
      <dsp:txXfrm>
        <a:off x="2629989" y="0"/>
        <a:ext cx="2629989" cy="1357947"/>
      </dsp:txXfrm>
    </dsp:sp>
    <dsp:sp modelId="{E55B2FA5-2368-488C-ADD6-CC9D686AC371}">
      <dsp:nvSpPr>
        <dsp:cNvPr id="0" name=""/>
        <dsp:cNvSpPr/>
      </dsp:nvSpPr>
      <dsp:spPr>
        <a:xfrm>
          <a:off x="1314994" y="1357947"/>
          <a:ext cx="5259978" cy="1357947"/>
        </a:xfrm>
        <a:prstGeom prst="trapezoid">
          <a:avLst>
            <a:gd name="adj" fmla="val 9683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IN" sz="3200" kern="1200" dirty="0"/>
            <a:t>Middle Level</a:t>
          </a:r>
        </a:p>
      </dsp:txBody>
      <dsp:txXfrm>
        <a:off x="2235490" y="1357947"/>
        <a:ext cx="3418985" cy="1357947"/>
      </dsp:txXfrm>
    </dsp:sp>
    <dsp:sp modelId="{6A357FA1-BD73-4C3E-B346-360B75E94A7E}">
      <dsp:nvSpPr>
        <dsp:cNvPr id="0" name=""/>
        <dsp:cNvSpPr/>
      </dsp:nvSpPr>
      <dsp:spPr>
        <a:xfrm>
          <a:off x="0" y="2715895"/>
          <a:ext cx="7889966" cy="1357947"/>
        </a:xfrm>
        <a:prstGeom prst="trapezoid">
          <a:avLst>
            <a:gd name="adj" fmla="val 9683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IN" sz="3200" kern="1200" dirty="0"/>
            <a:t>Low Level</a:t>
          </a:r>
        </a:p>
      </dsp:txBody>
      <dsp:txXfrm>
        <a:off x="1380744" y="2715895"/>
        <a:ext cx="5128478" cy="135794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94FA-EF35-4A6E-89EC-1314B994EF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BB046F-0332-4A14-80A8-F7491D0100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E00045-E24E-4E83-A4B8-AF5C0BA77F09}"/>
              </a:ext>
            </a:extLst>
          </p:cNvPr>
          <p:cNvSpPr>
            <a:spLocks noGrp="1"/>
          </p:cNvSpPr>
          <p:nvPr>
            <p:ph type="dt" sz="half" idx="10"/>
          </p:nvPr>
        </p:nvSpPr>
        <p:spPr/>
        <p:txBody>
          <a:bodyPr/>
          <a:lstStyle/>
          <a:p>
            <a:fld id="{3392527C-70B8-444E-A856-7E385123DB31}" type="datetimeFigureOut">
              <a:rPr lang="en-IN" smtClean="0"/>
              <a:t>24-02-2018</a:t>
            </a:fld>
            <a:endParaRPr lang="en-IN"/>
          </a:p>
        </p:txBody>
      </p:sp>
      <p:sp>
        <p:nvSpPr>
          <p:cNvPr id="5" name="Footer Placeholder 4">
            <a:extLst>
              <a:ext uri="{FF2B5EF4-FFF2-40B4-BE49-F238E27FC236}">
                <a16:creationId xmlns:a16="http://schemas.microsoft.com/office/drawing/2014/main" id="{E32C7B91-F939-4E71-98DE-B20861D715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F2A96A-A89B-406A-B929-41C2DB28E8FC}"/>
              </a:ext>
            </a:extLst>
          </p:cNvPr>
          <p:cNvSpPr>
            <a:spLocks noGrp="1"/>
          </p:cNvSpPr>
          <p:nvPr>
            <p:ph type="sldNum" sz="quarter" idx="12"/>
          </p:nvPr>
        </p:nvSpPr>
        <p:spPr/>
        <p:txBody>
          <a:bodyPr/>
          <a:lstStyle/>
          <a:p>
            <a:fld id="{BEC37B5E-6194-46F6-B664-0BC30CEA797D}" type="slidenum">
              <a:rPr lang="en-IN" smtClean="0"/>
              <a:t>‹#›</a:t>
            </a:fld>
            <a:endParaRPr lang="en-IN"/>
          </a:p>
        </p:txBody>
      </p:sp>
    </p:spTree>
    <p:extLst>
      <p:ext uri="{BB962C8B-B14F-4D97-AF65-F5344CB8AC3E}">
        <p14:creationId xmlns:p14="http://schemas.microsoft.com/office/powerpoint/2010/main" val="110481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AB45-280C-46D6-BCC3-F42F10739D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E1B63F-B64F-488C-AD5F-8B698F96B8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F431B8-B5E8-4B50-91A4-6D426AF6064F}"/>
              </a:ext>
            </a:extLst>
          </p:cNvPr>
          <p:cNvSpPr>
            <a:spLocks noGrp="1"/>
          </p:cNvSpPr>
          <p:nvPr>
            <p:ph type="dt" sz="half" idx="10"/>
          </p:nvPr>
        </p:nvSpPr>
        <p:spPr/>
        <p:txBody>
          <a:bodyPr/>
          <a:lstStyle/>
          <a:p>
            <a:fld id="{3392527C-70B8-444E-A856-7E385123DB31}" type="datetimeFigureOut">
              <a:rPr lang="en-IN" smtClean="0"/>
              <a:t>24-02-2018</a:t>
            </a:fld>
            <a:endParaRPr lang="en-IN"/>
          </a:p>
        </p:txBody>
      </p:sp>
      <p:sp>
        <p:nvSpPr>
          <p:cNvPr id="5" name="Footer Placeholder 4">
            <a:extLst>
              <a:ext uri="{FF2B5EF4-FFF2-40B4-BE49-F238E27FC236}">
                <a16:creationId xmlns:a16="http://schemas.microsoft.com/office/drawing/2014/main" id="{DBE25F8A-8F8F-4B4A-B19C-9BCD68A385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F4BE3A-BE91-4242-A8C0-010DC4536C4C}"/>
              </a:ext>
            </a:extLst>
          </p:cNvPr>
          <p:cNvSpPr>
            <a:spLocks noGrp="1"/>
          </p:cNvSpPr>
          <p:nvPr>
            <p:ph type="sldNum" sz="quarter" idx="12"/>
          </p:nvPr>
        </p:nvSpPr>
        <p:spPr/>
        <p:txBody>
          <a:bodyPr/>
          <a:lstStyle/>
          <a:p>
            <a:fld id="{BEC37B5E-6194-46F6-B664-0BC30CEA797D}" type="slidenum">
              <a:rPr lang="en-IN" smtClean="0"/>
              <a:t>‹#›</a:t>
            </a:fld>
            <a:endParaRPr lang="en-IN"/>
          </a:p>
        </p:txBody>
      </p:sp>
    </p:spTree>
    <p:extLst>
      <p:ext uri="{BB962C8B-B14F-4D97-AF65-F5344CB8AC3E}">
        <p14:creationId xmlns:p14="http://schemas.microsoft.com/office/powerpoint/2010/main" val="203972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BD85DD-53AC-4298-A9AA-78842D8DF4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43B211-6807-4F0A-8A54-C12000BB7D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46B38-7285-498C-87A2-F8716BABF13D}"/>
              </a:ext>
            </a:extLst>
          </p:cNvPr>
          <p:cNvSpPr>
            <a:spLocks noGrp="1"/>
          </p:cNvSpPr>
          <p:nvPr>
            <p:ph type="dt" sz="half" idx="10"/>
          </p:nvPr>
        </p:nvSpPr>
        <p:spPr/>
        <p:txBody>
          <a:bodyPr/>
          <a:lstStyle/>
          <a:p>
            <a:fld id="{3392527C-70B8-444E-A856-7E385123DB31}" type="datetimeFigureOut">
              <a:rPr lang="en-IN" smtClean="0"/>
              <a:t>24-02-2018</a:t>
            </a:fld>
            <a:endParaRPr lang="en-IN"/>
          </a:p>
        </p:txBody>
      </p:sp>
      <p:sp>
        <p:nvSpPr>
          <p:cNvPr id="5" name="Footer Placeholder 4">
            <a:extLst>
              <a:ext uri="{FF2B5EF4-FFF2-40B4-BE49-F238E27FC236}">
                <a16:creationId xmlns:a16="http://schemas.microsoft.com/office/drawing/2014/main" id="{0270B1DC-B197-4713-8617-26ED57BD9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93E7A8-99D2-401B-A592-2B9EE69D6B1E}"/>
              </a:ext>
            </a:extLst>
          </p:cNvPr>
          <p:cNvSpPr>
            <a:spLocks noGrp="1"/>
          </p:cNvSpPr>
          <p:nvPr>
            <p:ph type="sldNum" sz="quarter" idx="12"/>
          </p:nvPr>
        </p:nvSpPr>
        <p:spPr/>
        <p:txBody>
          <a:bodyPr/>
          <a:lstStyle/>
          <a:p>
            <a:fld id="{BEC37B5E-6194-46F6-B664-0BC30CEA797D}" type="slidenum">
              <a:rPr lang="en-IN" smtClean="0"/>
              <a:t>‹#›</a:t>
            </a:fld>
            <a:endParaRPr lang="en-IN"/>
          </a:p>
        </p:txBody>
      </p:sp>
    </p:spTree>
    <p:extLst>
      <p:ext uri="{BB962C8B-B14F-4D97-AF65-F5344CB8AC3E}">
        <p14:creationId xmlns:p14="http://schemas.microsoft.com/office/powerpoint/2010/main" val="255777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D55E-3A5D-467F-8B27-89501774EF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DB07D9-876C-43CA-BBDF-4DA4C166F2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445EF7-77C0-425E-A367-E4EFF6333CE6}"/>
              </a:ext>
            </a:extLst>
          </p:cNvPr>
          <p:cNvSpPr>
            <a:spLocks noGrp="1"/>
          </p:cNvSpPr>
          <p:nvPr>
            <p:ph type="dt" sz="half" idx="10"/>
          </p:nvPr>
        </p:nvSpPr>
        <p:spPr/>
        <p:txBody>
          <a:bodyPr/>
          <a:lstStyle/>
          <a:p>
            <a:fld id="{3392527C-70B8-444E-A856-7E385123DB31}" type="datetimeFigureOut">
              <a:rPr lang="en-IN" smtClean="0"/>
              <a:t>24-02-2018</a:t>
            </a:fld>
            <a:endParaRPr lang="en-IN"/>
          </a:p>
        </p:txBody>
      </p:sp>
      <p:sp>
        <p:nvSpPr>
          <p:cNvPr id="5" name="Footer Placeholder 4">
            <a:extLst>
              <a:ext uri="{FF2B5EF4-FFF2-40B4-BE49-F238E27FC236}">
                <a16:creationId xmlns:a16="http://schemas.microsoft.com/office/drawing/2014/main" id="{9953F2C4-A3A9-486D-A429-6B35D7B7C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F4EC3-8B4B-4EF1-94BC-06E3723C93BA}"/>
              </a:ext>
            </a:extLst>
          </p:cNvPr>
          <p:cNvSpPr>
            <a:spLocks noGrp="1"/>
          </p:cNvSpPr>
          <p:nvPr>
            <p:ph type="sldNum" sz="quarter" idx="12"/>
          </p:nvPr>
        </p:nvSpPr>
        <p:spPr/>
        <p:txBody>
          <a:bodyPr/>
          <a:lstStyle/>
          <a:p>
            <a:fld id="{BEC37B5E-6194-46F6-B664-0BC30CEA797D}" type="slidenum">
              <a:rPr lang="en-IN" smtClean="0"/>
              <a:t>‹#›</a:t>
            </a:fld>
            <a:endParaRPr lang="en-IN"/>
          </a:p>
        </p:txBody>
      </p:sp>
    </p:spTree>
    <p:extLst>
      <p:ext uri="{BB962C8B-B14F-4D97-AF65-F5344CB8AC3E}">
        <p14:creationId xmlns:p14="http://schemas.microsoft.com/office/powerpoint/2010/main" val="346175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51A8-B844-477C-A52C-441265474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2B280C-2EE5-4890-94A2-D29139012F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7F4FAF-74A0-4D84-9634-E8BBD363488D}"/>
              </a:ext>
            </a:extLst>
          </p:cNvPr>
          <p:cNvSpPr>
            <a:spLocks noGrp="1"/>
          </p:cNvSpPr>
          <p:nvPr>
            <p:ph type="dt" sz="half" idx="10"/>
          </p:nvPr>
        </p:nvSpPr>
        <p:spPr/>
        <p:txBody>
          <a:bodyPr/>
          <a:lstStyle/>
          <a:p>
            <a:fld id="{3392527C-70B8-444E-A856-7E385123DB31}" type="datetimeFigureOut">
              <a:rPr lang="en-IN" smtClean="0"/>
              <a:t>24-02-2018</a:t>
            </a:fld>
            <a:endParaRPr lang="en-IN"/>
          </a:p>
        </p:txBody>
      </p:sp>
      <p:sp>
        <p:nvSpPr>
          <p:cNvPr id="5" name="Footer Placeholder 4">
            <a:extLst>
              <a:ext uri="{FF2B5EF4-FFF2-40B4-BE49-F238E27FC236}">
                <a16:creationId xmlns:a16="http://schemas.microsoft.com/office/drawing/2014/main" id="{5A4E3624-7E6D-46F7-B43E-AE91F1BDE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608C3-44AF-4FE7-919B-46A7B6BCF407}"/>
              </a:ext>
            </a:extLst>
          </p:cNvPr>
          <p:cNvSpPr>
            <a:spLocks noGrp="1"/>
          </p:cNvSpPr>
          <p:nvPr>
            <p:ph type="sldNum" sz="quarter" idx="12"/>
          </p:nvPr>
        </p:nvSpPr>
        <p:spPr/>
        <p:txBody>
          <a:bodyPr/>
          <a:lstStyle/>
          <a:p>
            <a:fld id="{BEC37B5E-6194-46F6-B664-0BC30CEA797D}" type="slidenum">
              <a:rPr lang="en-IN" smtClean="0"/>
              <a:t>‹#›</a:t>
            </a:fld>
            <a:endParaRPr lang="en-IN"/>
          </a:p>
        </p:txBody>
      </p:sp>
    </p:spTree>
    <p:extLst>
      <p:ext uri="{BB962C8B-B14F-4D97-AF65-F5344CB8AC3E}">
        <p14:creationId xmlns:p14="http://schemas.microsoft.com/office/powerpoint/2010/main" val="2374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7FBE-69CD-4C61-BC4F-7D31AD5021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BF3174-CE87-468D-A66F-E61861B65B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619B4A-5653-4E8F-A47F-0B0201B696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E718F9-9A86-4212-9189-9AA0972C3D35}"/>
              </a:ext>
            </a:extLst>
          </p:cNvPr>
          <p:cNvSpPr>
            <a:spLocks noGrp="1"/>
          </p:cNvSpPr>
          <p:nvPr>
            <p:ph type="dt" sz="half" idx="10"/>
          </p:nvPr>
        </p:nvSpPr>
        <p:spPr/>
        <p:txBody>
          <a:bodyPr/>
          <a:lstStyle/>
          <a:p>
            <a:fld id="{3392527C-70B8-444E-A856-7E385123DB31}" type="datetimeFigureOut">
              <a:rPr lang="en-IN" smtClean="0"/>
              <a:t>24-02-2018</a:t>
            </a:fld>
            <a:endParaRPr lang="en-IN"/>
          </a:p>
        </p:txBody>
      </p:sp>
      <p:sp>
        <p:nvSpPr>
          <p:cNvPr id="6" name="Footer Placeholder 5">
            <a:extLst>
              <a:ext uri="{FF2B5EF4-FFF2-40B4-BE49-F238E27FC236}">
                <a16:creationId xmlns:a16="http://schemas.microsoft.com/office/drawing/2014/main" id="{DE14E1C8-9AC2-4D63-9246-AC72F84CC9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C7FAD4-729D-4B33-A32B-2E011A89113D}"/>
              </a:ext>
            </a:extLst>
          </p:cNvPr>
          <p:cNvSpPr>
            <a:spLocks noGrp="1"/>
          </p:cNvSpPr>
          <p:nvPr>
            <p:ph type="sldNum" sz="quarter" idx="12"/>
          </p:nvPr>
        </p:nvSpPr>
        <p:spPr/>
        <p:txBody>
          <a:bodyPr/>
          <a:lstStyle/>
          <a:p>
            <a:fld id="{BEC37B5E-6194-46F6-B664-0BC30CEA797D}" type="slidenum">
              <a:rPr lang="en-IN" smtClean="0"/>
              <a:t>‹#›</a:t>
            </a:fld>
            <a:endParaRPr lang="en-IN"/>
          </a:p>
        </p:txBody>
      </p:sp>
    </p:spTree>
    <p:extLst>
      <p:ext uri="{BB962C8B-B14F-4D97-AF65-F5344CB8AC3E}">
        <p14:creationId xmlns:p14="http://schemas.microsoft.com/office/powerpoint/2010/main" val="45117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D946-2E8B-479D-BEAA-09D7F4992A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0E34D2-6A77-4D72-8D6B-55A209B99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B6B691-06AC-4835-91BC-41CCCD7254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E31191-FF09-4C40-A8DE-ED54335F0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008DE2-A9B6-42B8-B15B-935331E0EA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DB6228-98CB-4B22-8022-21C966B3DF1B}"/>
              </a:ext>
            </a:extLst>
          </p:cNvPr>
          <p:cNvSpPr>
            <a:spLocks noGrp="1"/>
          </p:cNvSpPr>
          <p:nvPr>
            <p:ph type="dt" sz="half" idx="10"/>
          </p:nvPr>
        </p:nvSpPr>
        <p:spPr/>
        <p:txBody>
          <a:bodyPr/>
          <a:lstStyle/>
          <a:p>
            <a:fld id="{3392527C-70B8-444E-A856-7E385123DB31}" type="datetimeFigureOut">
              <a:rPr lang="en-IN" smtClean="0"/>
              <a:t>24-02-2018</a:t>
            </a:fld>
            <a:endParaRPr lang="en-IN"/>
          </a:p>
        </p:txBody>
      </p:sp>
      <p:sp>
        <p:nvSpPr>
          <p:cNvPr id="8" name="Footer Placeholder 7">
            <a:extLst>
              <a:ext uri="{FF2B5EF4-FFF2-40B4-BE49-F238E27FC236}">
                <a16:creationId xmlns:a16="http://schemas.microsoft.com/office/drawing/2014/main" id="{89EBEF8F-FFC1-4772-9842-2C589F93B2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EF91A3-BC7A-4362-8750-E15564E79FAE}"/>
              </a:ext>
            </a:extLst>
          </p:cNvPr>
          <p:cNvSpPr>
            <a:spLocks noGrp="1"/>
          </p:cNvSpPr>
          <p:nvPr>
            <p:ph type="sldNum" sz="quarter" idx="12"/>
          </p:nvPr>
        </p:nvSpPr>
        <p:spPr/>
        <p:txBody>
          <a:bodyPr/>
          <a:lstStyle/>
          <a:p>
            <a:fld id="{BEC37B5E-6194-46F6-B664-0BC30CEA797D}" type="slidenum">
              <a:rPr lang="en-IN" smtClean="0"/>
              <a:t>‹#›</a:t>
            </a:fld>
            <a:endParaRPr lang="en-IN"/>
          </a:p>
        </p:txBody>
      </p:sp>
    </p:spTree>
    <p:extLst>
      <p:ext uri="{BB962C8B-B14F-4D97-AF65-F5344CB8AC3E}">
        <p14:creationId xmlns:p14="http://schemas.microsoft.com/office/powerpoint/2010/main" val="395345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6423-86AD-4A78-A7FF-B3627984C8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618FFD-0CCD-484C-B53D-28342524B814}"/>
              </a:ext>
            </a:extLst>
          </p:cNvPr>
          <p:cNvSpPr>
            <a:spLocks noGrp="1"/>
          </p:cNvSpPr>
          <p:nvPr>
            <p:ph type="dt" sz="half" idx="10"/>
          </p:nvPr>
        </p:nvSpPr>
        <p:spPr/>
        <p:txBody>
          <a:bodyPr/>
          <a:lstStyle/>
          <a:p>
            <a:fld id="{3392527C-70B8-444E-A856-7E385123DB31}" type="datetimeFigureOut">
              <a:rPr lang="en-IN" smtClean="0"/>
              <a:t>24-02-2018</a:t>
            </a:fld>
            <a:endParaRPr lang="en-IN"/>
          </a:p>
        </p:txBody>
      </p:sp>
      <p:sp>
        <p:nvSpPr>
          <p:cNvPr id="4" name="Footer Placeholder 3">
            <a:extLst>
              <a:ext uri="{FF2B5EF4-FFF2-40B4-BE49-F238E27FC236}">
                <a16:creationId xmlns:a16="http://schemas.microsoft.com/office/drawing/2014/main" id="{A3F9D85D-2F45-4B69-8AB2-AC88846E66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AF9EB0-DA17-425D-AB43-F687614E2754}"/>
              </a:ext>
            </a:extLst>
          </p:cNvPr>
          <p:cNvSpPr>
            <a:spLocks noGrp="1"/>
          </p:cNvSpPr>
          <p:nvPr>
            <p:ph type="sldNum" sz="quarter" idx="12"/>
          </p:nvPr>
        </p:nvSpPr>
        <p:spPr/>
        <p:txBody>
          <a:bodyPr/>
          <a:lstStyle/>
          <a:p>
            <a:fld id="{BEC37B5E-6194-46F6-B664-0BC30CEA797D}" type="slidenum">
              <a:rPr lang="en-IN" smtClean="0"/>
              <a:t>‹#›</a:t>
            </a:fld>
            <a:endParaRPr lang="en-IN"/>
          </a:p>
        </p:txBody>
      </p:sp>
    </p:spTree>
    <p:extLst>
      <p:ext uri="{BB962C8B-B14F-4D97-AF65-F5344CB8AC3E}">
        <p14:creationId xmlns:p14="http://schemas.microsoft.com/office/powerpoint/2010/main" val="308699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90491F-8083-430D-AED2-C67C4813283F}"/>
              </a:ext>
            </a:extLst>
          </p:cNvPr>
          <p:cNvSpPr>
            <a:spLocks noGrp="1"/>
          </p:cNvSpPr>
          <p:nvPr>
            <p:ph type="dt" sz="half" idx="10"/>
          </p:nvPr>
        </p:nvSpPr>
        <p:spPr/>
        <p:txBody>
          <a:bodyPr/>
          <a:lstStyle/>
          <a:p>
            <a:fld id="{3392527C-70B8-444E-A856-7E385123DB31}" type="datetimeFigureOut">
              <a:rPr lang="en-IN" smtClean="0"/>
              <a:t>24-02-2018</a:t>
            </a:fld>
            <a:endParaRPr lang="en-IN"/>
          </a:p>
        </p:txBody>
      </p:sp>
      <p:sp>
        <p:nvSpPr>
          <p:cNvPr id="3" name="Footer Placeholder 2">
            <a:extLst>
              <a:ext uri="{FF2B5EF4-FFF2-40B4-BE49-F238E27FC236}">
                <a16:creationId xmlns:a16="http://schemas.microsoft.com/office/drawing/2014/main" id="{319D4001-4B68-42F0-9C37-06E97BCE35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05ED5B-AE99-4C01-B775-2C35C4F83B2C}"/>
              </a:ext>
            </a:extLst>
          </p:cNvPr>
          <p:cNvSpPr>
            <a:spLocks noGrp="1"/>
          </p:cNvSpPr>
          <p:nvPr>
            <p:ph type="sldNum" sz="quarter" idx="12"/>
          </p:nvPr>
        </p:nvSpPr>
        <p:spPr/>
        <p:txBody>
          <a:bodyPr/>
          <a:lstStyle/>
          <a:p>
            <a:fld id="{BEC37B5E-6194-46F6-B664-0BC30CEA797D}" type="slidenum">
              <a:rPr lang="en-IN" smtClean="0"/>
              <a:t>‹#›</a:t>
            </a:fld>
            <a:endParaRPr lang="en-IN"/>
          </a:p>
        </p:txBody>
      </p:sp>
    </p:spTree>
    <p:extLst>
      <p:ext uri="{BB962C8B-B14F-4D97-AF65-F5344CB8AC3E}">
        <p14:creationId xmlns:p14="http://schemas.microsoft.com/office/powerpoint/2010/main" val="147489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6504-DE00-4E61-8BBF-B4BB7F8E87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333C3F-BAED-4CF4-9A64-8A78E7E81A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AA1DC1-6D6F-4A48-955C-1E0E9DAEB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413FD7-A778-45A9-BEA5-8526ACEAA28E}"/>
              </a:ext>
            </a:extLst>
          </p:cNvPr>
          <p:cNvSpPr>
            <a:spLocks noGrp="1"/>
          </p:cNvSpPr>
          <p:nvPr>
            <p:ph type="dt" sz="half" idx="10"/>
          </p:nvPr>
        </p:nvSpPr>
        <p:spPr/>
        <p:txBody>
          <a:bodyPr/>
          <a:lstStyle/>
          <a:p>
            <a:fld id="{3392527C-70B8-444E-A856-7E385123DB31}" type="datetimeFigureOut">
              <a:rPr lang="en-IN" smtClean="0"/>
              <a:t>24-02-2018</a:t>
            </a:fld>
            <a:endParaRPr lang="en-IN"/>
          </a:p>
        </p:txBody>
      </p:sp>
      <p:sp>
        <p:nvSpPr>
          <p:cNvPr id="6" name="Footer Placeholder 5">
            <a:extLst>
              <a:ext uri="{FF2B5EF4-FFF2-40B4-BE49-F238E27FC236}">
                <a16:creationId xmlns:a16="http://schemas.microsoft.com/office/drawing/2014/main" id="{26C1926B-F029-4619-B9AF-385ADDD59F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7B5188-45B9-4625-919F-17344C9A76C8}"/>
              </a:ext>
            </a:extLst>
          </p:cNvPr>
          <p:cNvSpPr>
            <a:spLocks noGrp="1"/>
          </p:cNvSpPr>
          <p:nvPr>
            <p:ph type="sldNum" sz="quarter" idx="12"/>
          </p:nvPr>
        </p:nvSpPr>
        <p:spPr/>
        <p:txBody>
          <a:bodyPr/>
          <a:lstStyle/>
          <a:p>
            <a:fld id="{BEC37B5E-6194-46F6-B664-0BC30CEA797D}" type="slidenum">
              <a:rPr lang="en-IN" smtClean="0"/>
              <a:t>‹#›</a:t>
            </a:fld>
            <a:endParaRPr lang="en-IN"/>
          </a:p>
        </p:txBody>
      </p:sp>
    </p:spTree>
    <p:extLst>
      <p:ext uri="{BB962C8B-B14F-4D97-AF65-F5344CB8AC3E}">
        <p14:creationId xmlns:p14="http://schemas.microsoft.com/office/powerpoint/2010/main" val="242590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CB9C-063C-47CB-BDFC-189D9542F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720222-7C41-4C1F-9044-040DDF0CF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1F51C2-5CA3-4C6B-86B5-A8CF92DBC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1C5D7B-7A2F-4BBA-A0CC-A5BAE09D83F4}"/>
              </a:ext>
            </a:extLst>
          </p:cNvPr>
          <p:cNvSpPr>
            <a:spLocks noGrp="1"/>
          </p:cNvSpPr>
          <p:nvPr>
            <p:ph type="dt" sz="half" idx="10"/>
          </p:nvPr>
        </p:nvSpPr>
        <p:spPr/>
        <p:txBody>
          <a:bodyPr/>
          <a:lstStyle/>
          <a:p>
            <a:fld id="{3392527C-70B8-444E-A856-7E385123DB31}" type="datetimeFigureOut">
              <a:rPr lang="en-IN" smtClean="0"/>
              <a:t>24-02-2018</a:t>
            </a:fld>
            <a:endParaRPr lang="en-IN"/>
          </a:p>
        </p:txBody>
      </p:sp>
      <p:sp>
        <p:nvSpPr>
          <p:cNvPr id="6" name="Footer Placeholder 5">
            <a:extLst>
              <a:ext uri="{FF2B5EF4-FFF2-40B4-BE49-F238E27FC236}">
                <a16:creationId xmlns:a16="http://schemas.microsoft.com/office/drawing/2014/main" id="{BC2636AE-2E3D-443A-8AB9-2AB0AB8451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C14768-B1C0-4E58-BEC6-5F3BC78C58A5}"/>
              </a:ext>
            </a:extLst>
          </p:cNvPr>
          <p:cNvSpPr>
            <a:spLocks noGrp="1"/>
          </p:cNvSpPr>
          <p:nvPr>
            <p:ph type="sldNum" sz="quarter" idx="12"/>
          </p:nvPr>
        </p:nvSpPr>
        <p:spPr/>
        <p:txBody>
          <a:bodyPr/>
          <a:lstStyle/>
          <a:p>
            <a:fld id="{BEC37B5E-6194-46F6-B664-0BC30CEA797D}" type="slidenum">
              <a:rPr lang="en-IN" smtClean="0"/>
              <a:t>‹#›</a:t>
            </a:fld>
            <a:endParaRPr lang="en-IN"/>
          </a:p>
        </p:txBody>
      </p:sp>
    </p:spTree>
    <p:extLst>
      <p:ext uri="{BB962C8B-B14F-4D97-AF65-F5344CB8AC3E}">
        <p14:creationId xmlns:p14="http://schemas.microsoft.com/office/powerpoint/2010/main" val="190601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22F7D7-73DB-4021-9D85-28D056445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1D0AE9-9BBA-49A8-857D-C1A3E90DFF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3B727F-8A24-4357-AA61-C3EBF2B60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2527C-70B8-444E-A856-7E385123DB31}" type="datetimeFigureOut">
              <a:rPr lang="en-IN" smtClean="0"/>
              <a:t>24-02-2018</a:t>
            </a:fld>
            <a:endParaRPr lang="en-IN"/>
          </a:p>
        </p:txBody>
      </p:sp>
      <p:sp>
        <p:nvSpPr>
          <p:cNvPr id="5" name="Footer Placeholder 4">
            <a:extLst>
              <a:ext uri="{FF2B5EF4-FFF2-40B4-BE49-F238E27FC236}">
                <a16:creationId xmlns:a16="http://schemas.microsoft.com/office/drawing/2014/main" id="{DA307458-53E0-4DF8-ABEA-415088F492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98F069-B0B3-44FE-9F1A-D03577AF8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37B5E-6194-46F6-B664-0BC30CEA797D}" type="slidenum">
              <a:rPr lang="en-IN" smtClean="0"/>
              <a:t>‹#›</a:t>
            </a:fld>
            <a:endParaRPr lang="en-IN"/>
          </a:p>
        </p:txBody>
      </p:sp>
    </p:spTree>
    <p:extLst>
      <p:ext uri="{BB962C8B-B14F-4D97-AF65-F5344CB8AC3E}">
        <p14:creationId xmlns:p14="http://schemas.microsoft.com/office/powerpoint/2010/main" val="3590696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7DD03-D86A-43CC-82A3-6F94EF05AC58}"/>
              </a:ext>
            </a:extLst>
          </p:cNvPr>
          <p:cNvSpPr/>
          <p:nvPr/>
        </p:nvSpPr>
        <p:spPr>
          <a:xfrm>
            <a:off x="2172650" y="380889"/>
            <a:ext cx="7846700" cy="3416320"/>
          </a:xfrm>
          <a:prstGeom prst="rect">
            <a:avLst/>
          </a:prstGeom>
        </p:spPr>
        <p:style>
          <a:lnRef idx="1">
            <a:schemeClr val="dk1"/>
          </a:lnRef>
          <a:fillRef idx="3">
            <a:schemeClr val="dk1"/>
          </a:fillRef>
          <a:effectRef idx="2">
            <a:schemeClr val="dk1"/>
          </a:effectRef>
          <a:fontRef idx="minor">
            <a:schemeClr val="lt1"/>
          </a:fontRef>
        </p:style>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CONCEPT OF INDUSTRIAL</a:t>
            </a:r>
          </a:p>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MANAGEMENT</a:t>
            </a:r>
          </a:p>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&amp;</a:t>
            </a:r>
          </a:p>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INDUSTRIAL ENGINEERING</a:t>
            </a:r>
          </a:p>
        </p:txBody>
      </p:sp>
      <p:sp>
        <p:nvSpPr>
          <p:cNvPr id="5" name="Rectangle 4">
            <a:extLst>
              <a:ext uri="{FF2B5EF4-FFF2-40B4-BE49-F238E27FC236}">
                <a16:creationId xmlns:a16="http://schemas.microsoft.com/office/drawing/2014/main" id="{284B93EB-9DC4-4BEE-B4BC-777F4334DD39}"/>
              </a:ext>
            </a:extLst>
          </p:cNvPr>
          <p:cNvSpPr/>
          <p:nvPr/>
        </p:nvSpPr>
        <p:spPr>
          <a:xfrm>
            <a:off x="7302138" y="4722785"/>
            <a:ext cx="3744676"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bodyPr>
          <a:lstStyle/>
          <a:p>
            <a:pPr algn="ct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Anurag Mishra</a:t>
            </a:r>
          </a:p>
          <a:p>
            <a:pPr algn="ctr"/>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1501410017</a:t>
            </a:r>
          </a:p>
          <a:p>
            <a:pPr algn="ct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CS-1</a:t>
            </a:r>
            <a:endPar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71036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0F2D-5A91-4A27-8B34-24367E894B20}"/>
              </a:ext>
            </a:extLst>
          </p:cNvPr>
          <p:cNvSpPr>
            <a:spLocks noGrp="1"/>
          </p:cNvSpPr>
          <p:nvPr>
            <p:ph type="title"/>
          </p:nvPr>
        </p:nvSpPr>
        <p:spPr/>
        <p:txBody>
          <a:bodyPr/>
          <a:lstStyle/>
          <a:p>
            <a:r>
              <a:rPr lang="en-IN" dirty="0"/>
              <a:t>Pre-requisites</a:t>
            </a:r>
          </a:p>
        </p:txBody>
      </p:sp>
      <p:sp>
        <p:nvSpPr>
          <p:cNvPr id="3" name="Content Placeholder 2">
            <a:extLst>
              <a:ext uri="{FF2B5EF4-FFF2-40B4-BE49-F238E27FC236}">
                <a16:creationId xmlns:a16="http://schemas.microsoft.com/office/drawing/2014/main" id="{3BEC32CC-CFEF-424D-AEF0-1A295D149131}"/>
              </a:ext>
            </a:extLst>
          </p:cNvPr>
          <p:cNvSpPr>
            <a:spLocks noGrp="1"/>
          </p:cNvSpPr>
          <p:nvPr>
            <p:ph idx="1"/>
          </p:nvPr>
        </p:nvSpPr>
        <p:spPr/>
        <p:txBody>
          <a:bodyPr/>
          <a:lstStyle/>
          <a:p>
            <a:r>
              <a:rPr lang="en-IN" dirty="0"/>
              <a:t>Industrial Engineering requires specialised knowledge and skills in</a:t>
            </a:r>
          </a:p>
          <a:p>
            <a:pPr lvl="1"/>
            <a:r>
              <a:rPr lang="en-IN" dirty="0"/>
              <a:t>Mathematical &amp; Physical Sciences </a:t>
            </a:r>
          </a:p>
          <a:p>
            <a:pPr lvl="1"/>
            <a:r>
              <a:rPr lang="en-IN" dirty="0"/>
              <a:t>Principal and Methods of Engineering Design and Analysis.</a:t>
            </a:r>
            <a:br>
              <a:rPr lang="en-IN" dirty="0"/>
            </a:br>
            <a:endParaRPr lang="en-IN" dirty="0"/>
          </a:p>
          <a:p>
            <a:r>
              <a:rPr lang="en-IN" dirty="0"/>
              <a:t>The above two points corresponds with each other in order to specify and evaluate the result to be obtained from such systems.</a:t>
            </a:r>
          </a:p>
        </p:txBody>
      </p:sp>
    </p:spTree>
    <p:extLst>
      <p:ext uri="{BB962C8B-B14F-4D97-AF65-F5344CB8AC3E}">
        <p14:creationId xmlns:p14="http://schemas.microsoft.com/office/powerpoint/2010/main" val="80116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57F9-EA00-4F50-8C5C-649C30C8723B}"/>
              </a:ext>
            </a:extLst>
          </p:cNvPr>
          <p:cNvSpPr>
            <a:spLocks noGrp="1"/>
          </p:cNvSpPr>
          <p:nvPr>
            <p:ph type="title"/>
          </p:nvPr>
        </p:nvSpPr>
        <p:spPr/>
        <p:txBody>
          <a:bodyPr/>
          <a:lstStyle/>
          <a:p>
            <a:r>
              <a:rPr lang="en-IN" dirty="0"/>
              <a:t>Objectives Of Industrial Engineering</a:t>
            </a:r>
          </a:p>
        </p:txBody>
      </p:sp>
      <p:sp>
        <p:nvSpPr>
          <p:cNvPr id="3" name="Content Placeholder 2">
            <a:extLst>
              <a:ext uri="{FF2B5EF4-FFF2-40B4-BE49-F238E27FC236}">
                <a16:creationId xmlns:a16="http://schemas.microsoft.com/office/drawing/2014/main" id="{27D00F19-BCE7-435F-A64F-742077601E72}"/>
              </a:ext>
            </a:extLst>
          </p:cNvPr>
          <p:cNvSpPr>
            <a:spLocks noGrp="1"/>
          </p:cNvSpPr>
          <p:nvPr>
            <p:ph idx="1"/>
          </p:nvPr>
        </p:nvSpPr>
        <p:spPr/>
        <p:txBody>
          <a:bodyPr/>
          <a:lstStyle/>
          <a:p>
            <a:r>
              <a:rPr lang="en-IN" dirty="0"/>
              <a:t>To study the system</a:t>
            </a:r>
          </a:p>
          <a:p>
            <a:r>
              <a:rPr lang="en-IN" dirty="0"/>
              <a:t>Scientific approach of the system</a:t>
            </a:r>
          </a:p>
          <a:p>
            <a:r>
              <a:rPr lang="en-IN" dirty="0"/>
              <a:t>System designing</a:t>
            </a:r>
          </a:p>
          <a:p>
            <a:r>
              <a:rPr lang="en-IN" dirty="0"/>
              <a:t>Improving operative methods</a:t>
            </a:r>
          </a:p>
          <a:p>
            <a:r>
              <a:rPr lang="en-IN" dirty="0"/>
              <a:t>Controlling and reducing the cost</a:t>
            </a:r>
          </a:p>
          <a:p>
            <a:r>
              <a:rPr lang="en-IN" dirty="0"/>
              <a:t>Proper selection of Designing Tools, methods, </a:t>
            </a:r>
            <a:r>
              <a:rPr lang="en-IN" dirty="0" err="1"/>
              <a:t>equipments</a:t>
            </a:r>
            <a:r>
              <a:rPr lang="en-IN" dirty="0"/>
              <a:t> and process.</a:t>
            </a:r>
          </a:p>
        </p:txBody>
      </p:sp>
    </p:spTree>
    <p:extLst>
      <p:ext uri="{BB962C8B-B14F-4D97-AF65-F5344CB8AC3E}">
        <p14:creationId xmlns:p14="http://schemas.microsoft.com/office/powerpoint/2010/main" val="9278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0F44-75DD-4810-9DB9-2CA668C28CA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B81AB00-E3DA-4529-B5D3-2823811DFF1D}"/>
              </a:ext>
            </a:extLst>
          </p:cNvPr>
          <p:cNvSpPr>
            <a:spLocks noGrp="1"/>
          </p:cNvSpPr>
          <p:nvPr>
            <p:ph idx="1"/>
          </p:nvPr>
        </p:nvSpPr>
        <p:spPr/>
        <p:txBody>
          <a:bodyPr/>
          <a:lstStyle/>
          <a:p>
            <a:r>
              <a:rPr lang="en-IN" dirty="0" err="1"/>
              <a:t>Dr.</a:t>
            </a:r>
            <a:r>
              <a:rPr lang="en-IN" dirty="0"/>
              <a:t> Amit Kumar Srivastava’s notes.</a:t>
            </a:r>
          </a:p>
          <a:p>
            <a:r>
              <a:rPr lang="en-IN" dirty="0"/>
              <a:t>Book:-LN Prasad (Concept of Industrial Management)</a:t>
            </a:r>
          </a:p>
        </p:txBody>
      </p:sp>
    </p:spTree>
    <p:extLst>
      <p:ext uri="{BB962C8B-B14F-4D97-AF65-F5344CB8AC3E}">
        <p14:creationId xmlns:p14="http://schemas.microsoft.com/office/powerpoint/2010/main" val="246031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43E6-4EBE-43CA-8ADC-CC820B3A152D}"/>
              </a:ext>
            </a:extLst>
          </p:cNvPr>
          <p:cNvSpPr>
            <a:spLocks noGrp="1"/>
          </p:cNvSpPr>
          <p:nvPr>
            <p:ph type="title"/>
          </p:nvPr>
        </p:nvSpPr>
        <p:spPr>
          <a:xfrm>
            <a:off x="3372393" y="2429056"/>
            <a:ext cx="10515600" cy="1325563"/>
          </a:xfrm>
        </p:spPr>
        <p:txBody>
          <a:bodyPr>
            <a:noAutofit/>
          </a:bodyPr>
          <a:lstStyle/>
          <a:p>
            <a:r>
              <a:rPr lang="en-IN" sz="10000" dirty="0"/>
              <a:t>    Any </a:t>
            </a:r>
            <a:br>
              <a:rPr lang="en-IN" sz="10000" dirty="0"/>
            </a:br>
            <a:r>
              <a:rPr lang="en-IN" sz="10000" dirty="0"/>
              <a:t>Queries??</a:t>
            </a:r>
          </a:p>
        </p:txBody>
      </p:sp>
    </p:spTree>
    <p:extLst>
      <p:ext uri="{BB962C8B-B14F-4D97-AF65-F5344CB8AC3E}">
        <p14:creationId xmlns:p14="http://schemas.microsoft.com/office/powerpoint/2010/main" val="62929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2F95F3-969D-45B6-9F4A-CB0C7A9D6DA7}"/>
              </a:ext>
            </a:extLst>
          </p:cNvPr>
          <p:cNvSpPr/>
          <p:nvPr/>
        </p:nvSpPr>
        <p:spPr>
          <a:xfrm>
            <a:off x="4014836" y="1713301"/>
            <a:ext cx="3953326" cy="317009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0000" b="1" cap="none" spc="0" dirty="0">
                <a:ln/>
                <a:solidFill>
                  <a:schemeClr val="accent4"/>
                </a:solidFill>
                <a:effectLst/>
              </a:rPr>
              <a:t>THANK</a:t>
            </a:r>
          </a:p>
          <a:p>
            <a:pPr algn="ctr"/>
            <a:r>
              <a:rPr lang="en-US" sz="10000" b="1" dirty="0">
                <a:ln/>
                <a:solidFill>
                  <a:schemeClr val="accent4"/>
                </a:solidFill>
              </a:rPr>
              <a:t>YOU</a:t>
            </a:r>
            <a:endParaRPr lang="en-US" sz="10000" b="1" cap="none" spc="0" dirty="0">
              <a:ln/>
              <a:solidFill>
                <a:schemeClr val="accent4"/>
              </a:solidFill>
              <a:effectLst/>
            </a:endParaRPr>
          </a:p>
        </p:txBody>
      </p:sp>
    </p:spTree>
    <p:extLst>
      <p:ext uri="{BB962C8B-B14F-4D97-AF65-F5344CB8AC3E}">
        <p14:creationId xmlns:p14="http://schemas.microsoft.com/office/powerpoint/2010/main" val="3294103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E09A-FAA0-4D27-9817-CA5CA1254EAA}"/>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3E0D0B75-35C6-4AEE-AD7A-51548490EF46}"/>
              </a:ext>
            </a:extLst>
          </p:cNvPr>
          <p:cNvSpPr>
            <a:spLocks noGrp="1"/>
          </p:cNvSpPr>
          <p:nvPr>
            <p:ph idx="1"/>
          </p:nvPr>
        </p:nvSpPr>
        <p:spPr>
          <a:xfrm>
            <a:off x="746760" y="1812561"/>
            <a:ext cx="10515600" cy="4351338"/>
          </a:xfrm>
        </p:spPr>
        <p:txBody>
          <a:bodyPr/>
          <a:lstStyle/>
          <a:p>
            <a:r>
              <a:rPr lang="en-IN" dirty="0"/>
              <a:t>Industrial Management </a:t>
            </a:r>
          </a:p>
          <a:p>
            <a:pPr lvl="1"/>
            <a:r>
              <a:rPr lang="en-IN" dirty="0"/>
              <a:t>Definition</a:t>
            </a:r>
          </a:p>
          <a:p>
            <a:pPr lvl="1"/>
            <a:r>
              <a:rPr lang="en-IN" dirty="0"/>
              <a:t>Concept</a:t>
            </a:r>
          </a:p>
          <a:p>
            <a:r>
              <a:rPr lang="en-IN" dirty="0"/>
              <a:t>Industrial Engineering</a:t>
            </a:r>
          </a:p>
          <a:p>
            <a:pPr lvl="1"/>
            <a:r>
              <a:rPr lang="en-IN" dirty="0"/>
              <a:t>Definition</a:t>
            </a:r>
          </a:p>
          <a:p>
            <a:pPr lvl="1"/>
            <a:r>
              <a:rPr lang="en-IN" dirty="0"/>
              <a:t>Concept</a:t>
            </a:r>
          </a:p>
          <a:p>
            <a:pPr lvl="1"/>
            <a:r>
              <a:rPr lang="en-IN" dirty="0"/>
              <a:t>Prerequisites</a:t>
            </a:r>
          </a:p>
          <a:p>
            <a:pPr lvl="1"/>
            <a:r>
              <a:rPr lang="en-IN" dirty="0"/>
              <a:t>Objectives</a:t>
            </a:r>
          </a:p>
          <a:p>
            <a:r>
              <a:rPr lang="en-IN" dirty="0"/>
              <a:t>References</a:t>
            </a:r>
          </a:p>
        </p:txBody>
      </p:sp>
    </p:spTree>
    <p:extLst>
      <p:ext uri="{BB962C8B-B14F-4D97-AF65-F5344CB8AC3E}">
        <p14:creationId xmlns:p14="http://schemas.microsoft.com/office/powerpoint/2010/main" val="250202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9CAA-3D42-4EEB-879F-5E3FF2B85892}"/>
              </a:ext>
            </a:extLst>
          </p:cNvPr>
          <p:cNvSpPr>
            <a:spLocks noGrp="1"/>
          </p:cNvSpPr>
          <p:nvPr>
            <p:ph type="title"/>
          </p:nvPr>
        </p:nvSpPr>
        <p:spPr/>
        <p:txBody>
          <a:bodyPr/>
          <a:lstStyle/>
          <a:p>
            <a:r>
              <a:rPr lang="en-IN" dirty="0"/>
              <a:t>What is Industrial Management?	</a:t>
            </a:r>
          </a:p>
        </p:txBody>
      </p:sp>
      <p:sp>
        <p:nvSpPr>
          <p:cNvPr id="3" name="Content Placeholder 2">
            <a:extLst>
              <a:ext uri="{FF2B5EF4-FFF2-40B4-BE49-F238E27FC236}">
                <a16:creationId xmlns:a16="http://schemas.microsoft.com/office/drawing/2014/main" id="{776E5A4B-E351-4E3B-A3A4-BA738FC0D3D2}"/>
              </a:ext>
            </a:extLst>
          </p:cNvPr>
          <p:cNvSpPr>
            <a:spLocks noGrp="1"/>
          </p:cNvSpPr>
          <p:nvPr>
            <p:ph idx="1"/>
          </p:nvPr>
        </p:nvSpPr>
        <p:spPr/>
        <p:txBody>
          <a:bodyPr/>
          <a:lstStyle/>
          <a:p>
            <a:r>
              <a:rPr lang="en-IN" dirty="0"/>
              <a:t>It is the combination of two major terms Industry + Management, so</a:t>
            </a:r>
            <a:br>
              <a:rPr lang="en-IN" dirty="0"/>
            </a:br>
            <a:br>
              <a:rPr lang="en-IN" dirty="0"/>
            </a:br>
            <a:r>
              <a:rPr lang="en-IN" dirty="0"/>
              <a:t>             “</a:t>
            </a:r>
            <a:r>
              <a:rPr lang="en-IN" b="1" i="1" dirty="0"/>
              <a:t>Industrial Management is a branch of Engineering requires art of creativity to manage a large set of system of Man, Material, Machine, Money &amp; Power called Industry in Productive ways”.</a:t>
            </a:r>
            <a:r>
              <a:rPr lang="en-IN" sz="3600" b="1" i="1" dirty="0"/>
              <a:t> </a:t>
            </a:r>
            <a:endParaRPr lang="en-IN" sz="3600" dirty="0"/>
          </a:p>
        </p:txBody>
      </p:sp>
    </p:spTree>
    <p:extLst>
      <p:ext uri="{BB962C8B-B14F-4D97-AF65-F5344CB8AC3E}">
        <p14:creationId xmlns:p14="http://schemas.microsoft.com/office/powerpoint/2010/main" val="282791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F9D2-1B82-415F-9FF6-FF71939DC045}"/>
              </a:ext>
            </a:extLst>
          </p:cNvPr>
          <p:cNvSpPr>
            <a:spLocks noGrp="1"/>
          </p:cNvSpPr>
          <p:nvPr>
            <p:ph type="title"/>
          </p:nvPr>
        </p:nvSpPr>
        <p:spPr/>
        <p:txBody>
          <a:bodyPr/>
          <a:lstStyle/>
          <a:p>
            <a:r>
              <a:rPr lang="en-IN" b="1" dirty="0"/>
              <a:t>Industry</a:t>
            </a:r>
            <a:r>
              <a:rPr lang="en-IN" dirty="0"/>
              <a:t>, what is that?</a:t>
            </a:r>
          </a:p>
        </p:txBody>
      </p:sp>
      <p:sp>
        <p:nvSpPr>
          <p:cNvPr id="3" name="Content Placeholder 2">
            <a:extLst>
              <a:ext uri="{FF2B5EF4-FFF2-40B4-BE49-F238E27FC236}">
                <a16:creationId xmlns:a16="http://schemas.microsoft.com/office/drawing/2014/main" id="{062CDA53-DEC9-44A6-98D4-3580C5A58EC7}"/>
              </a:ext>
            </a:extLst>
          </p:cNvPr>
          <p:cNvSpPr>
            <a:spLocks noGrp="1"/>
          </p:cNvSpPr>
          <p:nvPr>
            <p:ph idx="1"/>
          </p:nvPr>
        </p:nvSpPr>
        <p:spPr/>
        <p:txBody>
          <a:bodyPr/>
          <a:lstStyle/>
          <a:p>
            <a:r>
              <a:rPr lang="en-IN" dirty="0"/>
              <a:t>Industry is conceptualised in 5 major types:-</a:t>
            </a:r>
          </a:p>
          <a:p>
            <a:pPr lvl="1"/>
            <a:r>
              <a:rPr lang="en-IN" dirty="0"/>
              <a:t>Primary</a:t>
            </a:r>
            <a:br>
              <a:rPr lang="en-IN" dirty="0"/>
            </a:br>
            <a:r>
              <a:rPr lang="en-IN" dirty="0"/>
              <a:t>   Wood, Timber, raw material utilisation , etc.</a:t>
            </a:r>
          </a:p>
          <a:p>
            <a:pPr lvl="1"/>
            <a:r>
              <a:rPr lang="en-IN" dirty="0"/>
              <a:t>Secondary</a:t>
            </a:r>
            <a:br>
              <a:rPr lang="en-IN" dirty="0"/>
            </a:br>
            <a:r>
              <a:rPr lang="en-IN" dirty="0"/>
              <a:t>   Finished or semi-finished products.</a:t>
            </a:r>
          </a:p>
          <a:p>
            <a:pPr lvl="1"/>
            <a:r>
              <a:rPr lang="en-IN" dirty="0"/>
              <a:t>Tertiary</a:t>
            </a:r>
            <a:br>
              <a:rPr lang="en-IN" dirty="0"/>
            </a:br>
            <a:r>
              <a:rPr lang="en-IN" dirty="0"/>
              <a:t>   Brand or tag to items.</a:t>
            </a:r>
          </a:p>
          <a:p>
            <a:pPr lvl="1"/>
            <a:r>
              <a:rPr lang="en-IN" dirty="0"/>
              <a:t>Quaternary</a:t>
            </a:r>
            <a:br>
              <a:rPr lang="en-IN" dirty="0"/>
            </a:br>
            <a:r>
              <a:rPr lang="en-IN" dirty="0"/>
              <a:t>   Research Industries together like ISRO.</a:t>
            </a:r>
          </a:p>
          <a:p>
            <a:pPr lvl="1"/>
            <a:r>
              <a:rPr lang="en-IN" dirty="0" err="1"/>
              <a:t>Queenary</a:t>
            </a:r>
            <a:br>
              <a:rPr lang="en-IN" dirty="0"/>
            </a:br>
            <a:r>
              <a:rPr lang="en-IN" dirty="0"/>
              <a:t>    Govt of India giving Rules and References to Industries like AICTE, </a:t>
            </a:r>
            <a:r>
              <a:rPr lang="en-IN" dirty="0" err="1"/>
              <a:t>MCI,etc</a:t>
            </a:r>
            <a:r>
              <a:rPr lang="en-IN" dirty="0"/>
              <a:t>.</a:t>
            </a:r>
          </a:p>
        </p:txBody>
      </p:sp>
    </p:spTree>
    <p:extLst>
      <p:ext uri="{BB962C8B-B14F-4D97-AF65-F5344CB8AC3E}">
        <p14:creationId xmlns:p14="http://schemas.microsoft.com/office/powerpoint/2010/main" val="222768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EFC2-9A48-4C62-B231-E7F44B7A63C9}"/>
              </a:ext>
            </a:extLst>
          </p:cNvPr>
          <p:cNvSpPr>
            <a:spLocks noGrp="1"/>
          </p:cNvSpPr>
          <p:nvPr>
            <p:ph type="title"/>
          </p:nvPr>
        </p:nvSpPr>
        <p:spPr/>
        <p:txBody>
          <a:bodyPr/>
          <a:lstStyle/>
          <a:p>
            <a:r>
              <a:rPr lang="en-IN" dirty="0"/>
              <a:t>“</a:t>
            </a:r>
            <a:r>
              <a:rPr lang="en-IN" b="1" dirty="0"/>
              <a:t>Management</a:t>
            </a:r>
            <a:r>
              <a:rPr lang="en-IN" dirty="0"/>
              <a:t>” was also there!!!</a:t>
            </a:r>
          </a:p>
        </p:txBody>
      </p:sp>
      <p:sp>
        <p:nvSpPr>
          <p:cNvPr id="3" name="Content Placeholder 2">
            <a:extLst>
              <a:ext uri="{FF2B5EF4-FFF2-40B4-BE49-F238E27FC236}">
                <a16:creationId xmlns:a16="http://schemas.microsoft.com/office/drawing/2014/main" id="{FCF2ADD6-6BBB-4E68-86AB-D8909D620E35}"/>
              </a:ext>
            </a:extLst>
          </p:cNvPr>
          <p:cNvSpPr>
            <a:spLocks noGrp="1"/>
          </p:cNvSpPr>
          <p:nvPr>
            <p:ph idx="1"/>
          </p:nvPr>
        </p:nvSpPr>
        <p:spPr/>
        <p:txBody>
          <a:bodyPr/>
          <a:lstStyle/>
          <a:p>
            <a:r>
              <a:rPr lang="en-IN" dirty="0"/>
              <a:t>In very general approach Management is the act of getting own work done through others tactfully.</a:t>
            </a:r>
          </a:p>
          <a:p>
            <a:r>
              <a:rPr lang="en-IN" dirty="0"/>
              <a:t>Management functions as:-</a:t>
            </a:r>
          </a:p>
          <a:p>
            <a:pPr lvl="2"/>
            <a:r>
              <a:rPr lang="en-IN" sz="2400" dirty="0"/>
              <a:t>Planning</a:t>
            </a:r>
          </a:p>
          <a:p>
            <a:pPr lvl="2"/>
            <a:r>
              <a:rPr lang="en-IN" sz="2400" dirty="0"/>
              <a:t>Organising</a:t>
            </a:r>
          </a:p>
          <a:p>
            <a:pPr lvl="2"/>
            <a:r>
              <a:rPr lang="en-IN" sz="2400" dirty="0"/>
              <a:t>Staffing</a:t>
            </a:r>
          </a:p>
          <a:p>
            <a:pPr lvl="2"/>
            <a:r>
              <a:rPr lang="en-IN" sz="2400" dirty="0"/>
              <a:t>Directing</a:t>
            </a:r>
          </a:p>
          <a:p>
            <a:pPr lvl="2"/>
            <a:r>
              <a:rPr lang="en-IN" sz="2400" dirty="0"/>
              <a:t>Controlling</a:t>
            </a:r>
          </a:p>
        </p:txBody>
      </p:sp>
    </p:spTree>
    <p:extLst>
      <p:ext uri="{BB962C8B-B14F-4D97-AF65-F5344CB8AC3E}">
        <p14:creationId xmlns:p14="http://schemas.microsoft.com/office/powerpoint/2010/main" val="392719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868D-3B65-494E-A1D4-3535DB8E576B}"/>
              </a:ext>
            </a:extLst>
          </p:cNvPr>
          <p:cNvSpPr>
            <a:spLocks noGrp="1"/>
          </p:cNvSpPr>
          <p:nvPr>
            <p:ph type="title"/>
          </p:nvPr>
        </p:nvSpPr>
        <p:spPr/>
        <p:txBody>
          <a:bodyPr/>
          <a:lstStyle/>
          <a:p>
            <a:r>
              <a:rPr lang="en-IN" dirty="0"/>
              <a:t>Hierarchy of Management</a:t>
            </a:r>
          </a:p>
        </p:txBody>
      </p:sp>
      <p:graphicFrame>
        <p:nvGraphicFramePr>
          <p:cNvPr id="4" name="Content Placeholder 3">
            <a:extLst>
              <a:ext uri="{FF2B5EF4-FFF2-40B4-BE49-F238E27FC236}">
                <a16:creationId xmlns:a16="http://schemas.microsoft.com/office/drawing/2014/main" id="{703C85E4-777D-4F6D-A84A-1258EDB55B48}"/>
              </a:ext>
            </a:extLst>
          </p:cNvPr>
          <p:cNvGraphicFramePr>
            <a:graphicFrameLocks noGrp="1"/>
          </p:cNvGraphicFramePr>
          <p:nvPr>
            <p:ph idx="1"/>
            <p:extLst>
              <p:ext uri="{D42A27DB-BD31-4B8C-83A1-F6EECF244321}">
                <p14:modId xmlns:p14="http://schemas.microsoft.com/office/powerpoint/2010/main" val="3384499420"/>
              </p:ext>
            </p:extLst>
          </p:nvPr>
        </p:nvGraphicFramePr>
        <p:xfrm>
          <a:off x="1933301" y="1690688"/>
          <a:ext cx="7889967" cy="4073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594C5F8-58CA-42C2-929F-25E1B256939A}"/>
              </a:ext>
            </a:extLst>
          </p:cNvPr>
          <p:cNvSpPr/>
          <p:nvPr/>
        </p:nvSpPr>
        <p:spPr>
          <a:xfrm>
            <a:off x="8860977" y="2185808"/>
            <a:ext cx="873381" cy="584775"/>
          </a:xfrm>
          <a:prstGeom prst="rect">
            <a:avLst/>
          </a:prstGeom>
          <a:noFill/>
        </p:spPr>
        <p:txBody>
          <a:bodyPr wrap="none" lIns="91440" tIns="45720" rIns="91440" bIns="45720">
            <a:spAutoFit/>
          </a:bodyPr>
          <a:lstStyle/>
          <a:p>
            <a:pPr algn="ctr"/>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CEO</a:t>
            </a:r>
          </a:p>
        </p:txBody>
      </p:sp>
      <p:cxnSp>
        <p:nvCxnSpPr>
          <p:cNvPr id="7" name="Straight Arrow Connector 6">
            <a:extLst>
              <a:ext uri="{FF2B5EF4-FFF2-40B4-BE49-F238E27FC236}">
                <a16:creationId xmlns:a16="http://schemas.microsoft.com/office/drawing/2014/main" id="{AD06CE20-572F-4DF2-B200-9B485361C185}"/>
              </a:ext>
            </a:extLst>
          </p:cNvPr>
          <p:cNvCxnSpPr/>
          <p:nvPr/>
        </p:nvCxnSpPr>
        <p:spPr>
          <a:xfrm flipH="1">
            <a:off x="6635931" y="2455817"/>
            <a:ext cx="2168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CE365AA-37F1-4ABA-927E-7DE16BAA2511}"/>
              </a:ext>
            </a:extLst>
          </p:cNvPr>
          <p:cNvSpPr/>
          <p:nvPr/>
        </p:nvSpPr>
        <p:spPr>
          <a:xfrm>
            <a:off x="8817428" y="3264434"/>
            <a:ext cx="1868011" cy="584775"/>
          </a:xfrm>
          <a:prstGeom prst="rect">
            <a:avLst/>
          </a:prstGeom>
          <a:noFill/>
        </p:spPr>
        <p:txBody>
          <a:bodyPr wrap="none" lIns="91440" tIns="45720" rIns="91440" bIns="45720">
            <a:spAutoFit/>
          </a:bodyPr>
          <a:lstStyle/>
          <a:p>
            <a:pPr algn="ctr"/>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Managers</a:t>
            </a:r>
            <a:endPar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cxnSp>
        <p:nvCxnSpPr>
          <p:cNvPr id="10" name="Straight Arrow Connector 9">
            <a:extLst>
              <a:ext uri="{FF2B5EF4-FFF2-40B4-BE49-F238E27FC236}">
                <a16:creationId xmlns:a16="http://schemas.microsoft.com/office/drawing/2014/main" id="{3FC53FAC-4D1F-4430-AAFA-7C719EA753AC}"/>
              </a:ext>
            </a:extLst>
          </p:cNvPr>
          <p:cNvCxnSpPr/>
          <p:nvPr/>
        </p:nvCxnSpPr>
        <p:spPr>
          <a:xfrm flipH="1">
            <a:off x="7720148" y="3553097"/>
            <a:ext cx="1084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1EEE0E1-3699-4932-AFEF-1507DA8D9E24}"/>
              </a:ext>
            </a:extLst>
          </p:cNvPr>
          <p:cNvSpPr/>
          <p:nvPr/>
        </p:nvSpPr>
        <p:spPr>
          <a:xfrm>
            <a:off x="9587107" y="4701182"/>
            <a:ext cx="2662524" cy="584775"/>
          </a:xfrm>
          <a:prstGeom prst="rect">
            <a:avLst/>
          </a:prstGeom>
          <a:noFill/>
        </p:spPr>
        <p:txBody>
          <a:bodyPr wrap="none" lIns="91440" tIns="45720" rIns="91440" bIns="45720">
            <a:spAutoFit/>
          </a:bodyPr>
          <a:lstStyle/>
          <a:p>
            <a:pPr algn="ctr"/>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Peon, Workers</a:t>
            </a:r>
            <a:endPar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cxnSp>
        <p:nvCxnSpPr>
          <p:cNvPr id="13" name="Straight Arrow Connector 12">
            <a:extLst>
              <a:ext uri="{FF2B5EF4-FFF2-40B4-BE49-F238E27FC236}">
                <a16:creationId xmlns:a16="http://schemas.microsoft.com/office/drawing/2014/main" id="{30A712A7-BCF6-4838-BD82-BF1D5A9BF091}"/>
              </a:ext>
            </a:extLst>
          </p:cNvPr>
          <p:cNvCxnSpPr/>
          <p:nvPr/>
        </p:nvCxnSpPr>
        <p:spPr>
          <a:xfrm flipH="1">
            <a:off x="9117874" y="5055326"/>
            <a:ext cx="431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8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5EE6-5FF1-4F7D-AF24-132E8726961C}"/>
              </a:ext>
            </a:extLst>
          </p:cNvPr>
          <p:cNvSpPr>
            <a:spLocks noGrp="1"/>
          </p:cNvSpPr>
          <p:nvPr>
            <p:ph type="title"/>
          </p:nvPr>
        </p:nvSpPr>
        <p:spPr/>
        <p:txBody>
          <a:bodyPr/>
          <a:lstStyle/>
          <a:p>
            <a:r>
              <a:rPr lang="en-IN" dirty="0"/>
              <a:t>Management is a Group Activity</a:t>
            </a:r>
          </a:p>
        </p:txBody>
      </p:sp>
      <p:sp>
        <p:nvSpPr>
          <p:cNvPr id="3" name="Content Placeholder 2">
            <a:extLst>
              <a:ext uri="{FF2B5EF4-FFF2-40B4-BE49-F238E27FC236}">
                <a16:creationId xmlns:a16="http://schemas.microsoft.com/office/drawing/2014/main" id="{2AB5EB40-FACB-40BD-9E21-B8DF32995B7E}"/>
              </a:ext>
            </a:extLst>
          </p:cNvPr>
          <p:cNvSpPr>
            <a:spLocks noGrp="1"/>
          </p:cNvSpPr>
          <p:nvPr>
            <p:ph idx="1"/>
          </p:nvPr>
        </p:nvSpPr>
        <p:spPr/>
        <p:txBody>
          <a:bodyPr/>
          <a:lstStyle/>
          <a:p>
            <a:r>
              <a:rPr lang="en-IN" dirty="0"/>
              <a:t>As per the explanation of Johnson and Tuckman’s model for Group Formation, we have following stages:-</a:t>
            </a:r>
          </a:p>
          <a:p>
            <a:pPr lvl="1"/>
            <a:r>
              <a:rPr lang="en-IN" dirty="0"/>
              <a:t>Forming</a:t>
            </a:r>
          </a:p>
          <a:p>
            <a:pPr lvl="1"/>
            <a:r>
              <a:rPr lang="en-IN" dirty="0"/>
              <a:t>Storming</a:t>
            </a:r>
          </a:p>
          <a:p>
            <a:pPr lvl="1"/>
            <a:r>
              <a:rPr lang="en-IN" dirty="0"/>
              <a:t>Norming</a:t>
            </a:r>
          </a:p>
          <a:p>
            <a:pPr lvl="1"/>
            <a:r>
              <a:rPr lang="en-IN" dirty="0"/>
              <a:t>Performing</a:t>
            </a:r>
          </a:p>
          <a:p>
            <a:pPr lvl="1"/>
            <a:r>
              <a:rPr lang="en-IN" dirty="0" err="1"/>
              <a:t>Adjorming</a:t>
            </a:r>
            <a:endParaRPr lang="en-IN" dirty="0"/>
          </a:p>
        </p:txBody>
      </p:sp>
    </p:spTree>
    <p:extLst>
      <p:ext uri="{BB962C8B-B14F-4D97-AF65-F5344CB8AC3E}">
        <p14:creationId xmlns:p14="http://schemas.microsoft.com/office/powerpoint/2010/main" val="203100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54CE-7E21-4A04-B9A5-96A0B5B73F95}"/>
              </a:ext>
            </a:extLst>
          </p:cNvPr>
          <p:cNvSpPr>
            <a:spLocks noGrp="1"/>
          </p:cNvSpPr>
          <p:nvPr>
            <p:ph type="title"/>
          </p:nvPr>
        </p:nvSpPr>
        <p:spPr/>
        <p:txBody>
          <a:bodyPr/>
          <a:lstStyle/>
          <a:p>
            <a:r>
              <a:rPr lang="en-IN" dirty="0"/>
              <a:t>Industrial Engineering</a:t>
            </a:r>
          </a:p>
        </p:txBody>
      </p:sp>
      <p:sp>
        <p:nvSpPr>
          <p:cNvPr id="3" name="Content Placeholder 2">
            <a:extLst>
              <a:ext uri="{FF2B5EF4-FFF2-40B4-BE49-F238E27FC236}">
                <a16:creationId xmlns:a16="http://schemas.microsoft.com/office/drawing/2014/main" id="{B2C3B7D3-2F38-4845-9A5F-ABD76AFB8C9E}"/>
              </a:ext>
            </a:extLst>
          </p:cNvPr>
          <p:cNvSpPr>
            <a:spLocks noGrp="1"/>
          </p:cNvSpPr>
          <p:nvPr>
            <p:ph idx="1"/>
          </p:nvPr>
        </p:nvSpPr>
        <p:spPr/>
        <p:txBody>
          <a:bodyPr>
            <a:normAutofit/>
          </a:bodyPr>
          <a:lstStyle/>
          <a:p>
            <a:r>
              <a:rPr lang="en-IN" sz="3200" dirty="0"/>
              <a:t>Formal Definition:-</a:t>
            </a:r>
            <a:br>
              <a:rPr lang="en-IN" sz="3200" dirty="0"/>
            </a:br>
            <a:r>
              <a:rPr lang="en-IN" sz="3200" dirty="0"/>
              <a:t>       </a:t>
            </a:r>
            <a:br>
              <a:rPr lang="en-IN" sz="3200" dirty="0"/>
            </a:br>
            <a:r>
              <a:rPr lang="en-IN" sz="3200" dirty="0"/>
              <a:t>             “</a:t>
            </a:r>
            <a:r>
              <a:rPr lang="en-IN" sz="3200" b="1" i="1" dirty="0"/>
              <a:t>Industrial Engineering is the branch of advanced applied Engineering dealing with the massive production &amp; automation with the help of optimisation technique to study the large set of system called Industry in productive ways.”</a:t>
            </a:r>
            <a:endParaRPr lang="en-IN" sz="3200" dirty="0"/>
          </a:p>
        </p:txBody>
      </p:sp>
    </p:spTree>
    <p:extLst>
      <p:ext uri="{BB962C8B-B14F-4D97-AF65-F5344CB8AC3E}">
        <p14:creationId xmlns:p14="http://schemas.microsoft.com/office/powerpoint/2010/main" val="287106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39EF-21BA-4985-ADFB-8181A9AE8505}"/>
              </a:ext>
            </a:extLst>
          </p:cNvPr>
          <p:cNvSpPr>
            <a:spLocks noGrp="1"/>
          </p:cNvSpPr>
          <p:nvPr>
            <p:ph type="title"/>
          </p:nvPr>
        </p:nvSpPr>
        <p:spPr/>
        <p:txBody>
          <a:bodyPr/>
          <a:lstStyle/>
          <a:p>
            <a:r>
              <a:rPr lang="en-IN" dirty="0"/>
              <a:t>Concept of Industrial Engineering</a:t>
            </a:r>
          </a:p>
        </p:txBody>
      </p:sp>
      <p:sp>
        <p:nvSpPr>
          <p:cNvPr id="3" name="Content Placeholder 2">
            <a:extLst>
              <a:ext uri="{FF2B5EF4-FFF2-40B4-BE49-F238E27FC236}">
                <a16:creationId xmlns:a16="http://schemas.microsoft.com/office/drawing/2014/main" id="{E2B18CC8-9112-4C3A-B674-7A19F5172E8B}"/>
              </a:ext>
            </a:extLst>
          </p:cNvPr>
          <p:cNvSpPr>
            <a:spLocks noGrp="1"/>
          </p:cNvSpPr>
          <p:nvPr>
            <p:ph idx="1"/>
          </p:nvPr>
        </p:nvSpPr>
        <p:spPr/>
        <p:txBody>
          <a:bodyPr/>
          <a:lstStyle/>
          <a:p>
            <a:r>
              <a:rPr lang="en-IN" dirty="0"/>
              <a:t>To overcome the increasing demand of meeting the necessities of growing population, </a:t>
            </a:r>
            <a:r>
              <a:rPr lang="en-IN" b="1" dirty="0"/>
              <a:t>Frederick Winslow Taylor</a:t>
            </a:r>
            <a:r>
              <a:rPr lang="en-IN" dirty="0"/>
              <a:t> studies the complexities of System or Work.</a:t>
            </a:r>
          </a:p>
          <a:p>
            <a:r>
              <a:rPr lang="en-IN" dirty="0"/>
              <a:t>There came Industrial Engineering with design, improvement and installation of integrated systems and subsystems that were tried to be more automated so that with minimum input (human efforts) there can be maximum output(machine effort). </a:t>
            </a:r>
            <a:br>
              <a:rPr lang="en-IN" dirty="0"/>
            </a:br>
            <a:r>
              <a:rPr lang="en-IN" dirty="0"/>
              <a:t>           This is also one of the definition of term </a:t>
            </a:r>
            <a:r>
              <a:rPr lang="en-IN" b="1" i="1" dirty="0"/>
              <a:t>Efficiency</a:t>
            </a:r>
            <a:r>
              <a:rPr lang="en-IN" dirty="0"/>
              <a:t>.</a:t>
            </a:r>
          </a:p>
        </p:txBody>
      </p:sp>
    </p:spTree>
    <p:extLst>
      <p:ext uri="{BB962C8B-B14F-4D97-AF65-F5344CB8AC3E}">
        <p14:creationId xmlns:p14="http://schemas.microsoft.com/office/powerpoint/2010/main" val="1068030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283</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Index</vt:lpstr>
      <vt:lpstr>What is Industrial Management? </vt:lpstr>
      <vt:lpstr>Industry, what is that?</vt:lpstr>
      <vt:lpstr>“Management” was also there!!!</vt:lpstr>
      <vt:lpstr>Hierarchy of Management</vt:lpstr>
      <vt:lpstr>Management is a Group Activity</vt:lpstr>
      <vt:lpstr>Industrial Engineering</vt:lpstr>
      <vt:lpstr>Concept of Industrial Engineering</vt:lpstr>
      <vt:lpstr>Pre-requisites</vt:lpstr>
      <vt:lpstr>Objectives Of Industrial Engineering</vt:lpstr>
      <vt:lpstr>References</vt:lpstr>
      <vt:lpstr>    Any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Rajan Nishu Krishna</dc:creator>
  <cp:lastModifiedBy>Rajan Nishu Krishna</cp:lastModifiedBy>
  <cp:revision>13</cp:revision>
  <dcterms:created xsi:type="dcterms:W3CDTF">2018-02-24T05:22:28Z</dcterms:created>
  <dcterms:modified xsi:type="dcterms:W3CDTF">2018-02-24T06:13:38Z</dcterms:modified>
</cp:coreProperties>
</file>