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1" r:id="rId4"/>
    <p:sldId id="266" r:id="rId5"/>
    <p:sldId id="264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AA6A6-2A92-4FBA-A17F-5ECE8D581296}" v="588" dt="2024-03-03T15:30:3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pati venkatesh" userId="2c17fc424ce12cbc" providerId="LiveId" clId="{54CAA6A6-2A92-4FBA-A17F-5ECE8D581296}"/>
    <pc:docChg chg="undo custSel addSld delSld modSld addSection delSection">
      <pc:chgData name="ravipati venkatesh" userId="2c17fc424ce12cbc" providerId="LiveId" clId="{54CAA6A6-2A92-4FBA-A17F-5ECE8D581296}" dt="2024-03-03T15:35:00.698" v="882" actId="14100"/>
      <pc:docMkLst>
        <pc:docMk/>
      </pc:docMkLst>
      <pc:sldChg chg="modSp setBg">
        <pc:chgData name="ravipati venkatesh" userId="2c17fc424ce12cbc" providerId="LiveId" clId="{54CAA6A6-2A92-4FBA-A17F-5ECE8D581296}" dt="2024-03-03T14:27:26.073" v="245"/>
        <pc:sldMkLst>
          <pc:docMk/>
          <pc:sldMk cId="958672314" sldId="256"/>
        </pc:sldMkLst>
        <pc:spChg chg="mod">
          <ac:chgData name="ravipati venkatesh" userId="2c17fc424ce12cbc" providerId="LiveId" clId="{54CAA6A6-2A92-4FBA-A17F-5ECE8D581296}" dt="2024-03-03T14:24:17.109" v="41"/>
          <ac:spMkLst>
            <pc:docMk/>
            <pc:sldMk cId="958672314" sldId="256"/>
            <ac:spMk id="2" creationId="{CEBF04C6-34E0-8002-BAE8-26FAF67A5167}"/>
          </ac:spMkLst>
        </pc:spChg>
        <pc:spChg chg="mod">
          <ac:chgData name="ravipati venkatesh" userId="2c17fc424ce12cbc" providerId="LiveId" clId="{54CAA6A6-2A92-4FBA-A17F-5ECE8D581296}" dt="2024-03-03T14:24:17.109" v="41"/>
          <ac:spMkLst>
            <pc:docMk/>
            <pc:sldMk cId="958672314" sldId="256"/>
            <ac:spMk id="3" creationId="{7FCBA95D-81CA-BED2-C6F2-0244E189A12F}"/>
          </ac:spMkLst>
        </pc:spChg>
      </pc:sldChg>
      <pc:sldChg chg="addSp delSp modSp mod setBg">
        <pc:chgData name="ravipati venkatesh" userId="2c17fc424ce12cbc" providerId="LiveId" clId="{54CAA6A6-2A92-4FBA-A17F-5ECE8D581296}" dt="2024-03-03T15:29:34.381" v="871" actId="2711"/>
        <pc:sldMkLst>
          <pc:docMk/>
          <pc:sldMk cId="1447803460" sldId="257"/>
        </pc:sldMkLst>
        <pc:spChg chg="del">
          <ac:chgData name="ravipati venkatesh" userId="2c17fc424ce12cbc" providerId="LiveId" clId="{54CAA6A6-2A92-4FBA-A17F-5ECE8D581296}" dt="2024-03-03T15:04:43.968" v="646" actId="12084"/>
          <ac:spMkLst>
            <pc:docMk/>
            <pc:sldMk cId="1447803460" sldId="257"/>
            <ac:spMk id="3" creationId="{758334FC-D579-5742-0052-0181C5E1BF0A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7" creationId="{5641C0A0-5E25-7C59-2833-1B350B32E25F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8" creationId="{1CEEFFEA-0B94-9100-6990-FDB3A0965C62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9" creationId="{CA56FAB5-CE51-D3C0-3E5A-BB8D033B10B6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0" creationId="{C932F4EA-AAE7-D633-DBAA-E48F42B57988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1" creationId="{1CC031B2-03E5-6D77-5057-7CC8FC5CD101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2" creationId="{71EF8F7F-0519-085B-40AA-98465E26EF1E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3" creationId="{459FEB59-EC5C-93CB-53E1-7644C06C96EE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4" creationId="{892B043D-ED0F-D250-B918-0965CFAFE6AD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7" creationId="{B0270F5D-D89D-6F7E-B0DC-670DEC11A6A2}"/>
          </ac:spMkLst>
        </pc:spChg>
        <pc:spChg chg="mod">
          <ac:chgData name="ravipati venkatesh" userId="2c17fc424ce12cbc" providerId="LiveId" clId="{54CAA6A6-2A92-4FBA-A17F-5ECE8D581296}" dt="2024-03-03T15:06:50.874" v="648" actId="242"/>
          <ac:spMkLst>
            <pc:docMk/>
            <pc:sldMk cId="1447803460" sldId="257"/>
            <ac:spMk id="18" creationId="{24AAEAB6-98DF-C228-36FD-64F8D2EB53E2}"/>
          </ac:spMkLst>
        </pc:spChg>
        <pc:graphicFrameChg chg="add mod">
          <ac:chgData name="ravipati venkatesh" userId="2c17fc424ce12cbc" providerId="LiveId" clId="{54CAA6A6-2A92-4FBA-A17F-5ECE8D581296}" dt="2024-03-03T15:29:34.381" v="871" actId="2711"/>
          <ac:graphicFrameMkLst>
            <pc:docMk/>
            <pc:sldMk cId="1447803460" sldId="257"/>
            <ac:graphicFrameMk id="33" creationId="{9FF89724-30F7-C9F5-9229-98FF18B2A0F9}"/>
          </ac:graphicFrameMkLst>
        </pc:graphicFrameChg>
      </pc:sldChg>
      <pc:sldChg chg="addSp delSp modSp mod modTransition setBg modAnim">
        <pc:chgData name="ravipati venkatesh" userId="2c17fc424ce12cbc" providerId="LiveId" clId="{54CAA6A6-2A92-4FBA-A17F-5ECE8D581296}" dt="2024-03-03T15:29:45.899" v="873" actId="2711"/>
        <pc:sldMkLst>
          <pc:docMk/>
          <pc:sldMk cId="1385255812" sldId="261"/>
        </pc:sldMkLst>
        <pc:spChg chg="mod">
          <ac:chgData name="ravipati venkatesh" userId="2c17fc424ce12cbc" providerId="LiveId" clId="{54CAA6A6-2A92-4FBA-A17F-5ECE8D581296}" dt="2024-03-03T14:46:58.915" v="455" actId="20577"/>
          <ac:spMkLst>
            <pc:docMk/>
            <pc:sldMk cId="1385255812" sldId="261"/>
            <ac:spMk id="2" creationId="{0343F2FD-91C1-865C-5FE1-10183758D35E}"/>
          </ac:spMkLst>
        </pc:spChg>
        <pc:spChg chg="add del mod">
          <ac:chgData name="ravipati venkatesh" userId="2c17fc424ce12cbc" providerId="LiveId" clId="{54CAA6A6-2A92-4FBA-A17F-5ECE8D581296}" dt="2024-03-03T15:04:23.773" v="642" actId="12084"/>
          <ac:spMkLst>
            <pc:docMk/>
            <pc:sldMk cId="1385255812" sldId="261"/>
            <ac:spMk id="3" creationId="{E0F30FBC-B015-BBDE-F5F1-DB3DC5F47150}"/>
          </ac:spMkLst>
        </pc:spChg>
        <pc:spChg chg="mod">
          <ac:chgData name="ravipati venkatesh" userId="2c17fc424ce12cbc" providerId="LiveId" clId="{54CAA6A6-2A92-4FBA-A17F-5ECE8D581296}" dt="2024-03-03T14:58:10.363" v="607" actId="20577"/>
          <ac:spMkLst>
            <pc:docMk/>
            <pc:sldMk cId="1385255812" sldId="261"/>
            <ac:spMk id="5" creationId="{BA19AA01-31E4-8296-32C0-37E586F06AA2}"/>
          </ac:spMkLst>
        </pc:spChg>
        <pc:spChg chg="add del mod">
          <ac:chgData name="ravipati venkatesh" userId="2c17fc424ce12cbc" providerId="LiveId" clId="{54CAA6A6-2A92-4FBA-A17F-5ECE8D581296}" dt="2024-03-03T14:01:55.361" v="35" actId="478"/>
          <ac:spMkLst>
            <pc:docMk/>
            <pc:sldMk cId="1385255812" sldId="261"/>
            <ac:spMk id="6" creationId="{11F86508-5600-8E35-9659-D68FB24DBC49}"/>
          </ac:spMkLst>
        </pc:spChg>
        <pc:spChg chg="add del">
          <ac:chgData name="ravipati venkatesh" userId="2c17fc424ce12cbc" providerId="LiveId" clId="{54CAA6A6-2A92-4FBA-A17F-5ECE8D581296}" dt="2024-03-03T15:04:14.748" v="641" actId="12084"/>
          <ac:spMkLst>
            <pc:docMk/>
            <pc:sldMk cId="1385255812" sldId="261"/>
            <ac:spMk id="8" creationId="{4B6EE04D-CA92-4B2F-8372-F37471C65420}"/>
          </ac:spMkLst>
        </pc:spChg>
        <pc:graphicFrameChg chg="add mod">
          <ac:chgData name="ravipati venkatesh" userId="2c17fc424ce12cbc" providerId="LiveId" clId="{54CAA6A6-2A92-4FBA-A17F-5ECE8D581296}" dt="2024-03-03T15:03:44.327" v="638" actId="12084"/>
          <ac:graphicFrameMkLst>
            <pc:docMk/>
            <pc:sldMk cId="1385255812" sldId="261"/>
            <ac:graphicFrameMk id="15" creationId="{1506E525-071E-9295-6DCD-2E05000C8776}"/>
          </ac:graphicFrameMkLst>
        </pc:graphicFrameChg>
        <pc:graphicFrameChg chg="add mod">
          <ac:chgData name="ravipati venkatesh" userId="2c17fc424ce12cbc" providerId="LiveId" clId="{54CAA6A6-2A92-4FBA-A17F-5ECE8D581296}" dt="2024-03-03T15:04:00.503" v="639" actId="12084"/>
          <ac:graphicFrameMkLst>
            <pc:docMk/>
            <pc:sldMk cId="1385255812" sldId="261"/>
            <ac:graphicFrameMk id="16" creationId="{8A3F229E-A8ED-BBFF-9496-B67B9466907F}"/>
          </ac:graphicFrameMkLst>
        </pc:graphicFrameChg>
        <pc:graphicFrameChg chg="add mod">
          <ac:chgData name="ravipati venkatesh" userId="2c17fc424ce12cbc" providerId="LiveId" clId="{54CAA6A6-2A92-4FBA-A17F-5ECE8D581296}" dt="2024-03-03T15:29:45.899" v="873" actId="2711"/>
          <ac:graphicFrameMkLst>
            <pc:docMk/>
            <pc:sldMk cId="1385255812" sldId="261"/>
            <ac:graphicFrameMk id="19" creationId="{75532970-EA03-67D4-6DBE-08BE1F3DA61B}"/>
          </ac:graphicFrameMkLst>
        </pc:graphicFrameChg>
      </pc:sldChg>
      <pc:sldChg chg="addSp delSp modSp new mod setBg modClrScheme chgLayout">
        <pc:chgData name="ravipati venkatesh" userId="2c17fc424ce12cbc" providerId="LiveId" clId="{54CAA6A6-2A92-4FBA-A17F-5ECE8D581296}" dt="2024-03-03T15:30:20.539" v="877" actId="2711"/>
        <pc:sldMkLst>
          <pc:docMk/>
          <pc:sldMk cId="559468894" sldId="262"/>
        </pc:sldMkLst>
        <pc:spChg chg="del mod">
          <ac:chgData name="ravipati venkatesh" userId="2c17fc424ce12cbc" providerId="LiveId" clId="{54CAA6A6-2A92-4FBA-A17F-5ECE8D581296}" dt="2024-03-03T15:09:18.099" v="660" actId="12084"/>
          <ac:spMkLst>
            <pc:docMk/>
            <pc:sldMk cId="559468894" sldId="262"/>
            <ac:spMk id="2" creationId="{DC827AE9-8038-115E-ABCF-3A64494EE6B7}"/>
          </ac:spMkLst>
        </pc:spChg>
        <pc:spChg chg="del mod ord">
          <ac:chgData name="ravipati venkatesh" userId="2c17fc424ce12cbc" providerId="LiveId" clId="{54CAA6A6-2A92-4FBA-A17F-5ECE8D581296}" dt="2024-03-03T15:10:31.681" v="681" actId="478"/>
          <ac:spMkLst>
            <pc:docMk/>
            <pc:sldMk cId="559468894" sldId="262"/>
            <ac:spMk id="3" creationId="{F057C10C-8D1E-AF4F-36E4-56C2BC0F8163}"/>
          </ac:spMkLst>
        </pc:spChg>
        <pc:spChg chg="del mod ord">
          <ac:chgData name="ravipati venkatesh" userId="2c17fc424ce12cbc" providerId="LiveId" clId="{54CAA6A6-2A92-4FBA-A17F-5ECE8D581296}" dt="2024-03-03T15:10:18.680" v="679" actId="478"/>
          <ac:spMkLst>
            <pc:docMk/>
            <pc:sldMk cId="559468894" sldId="262"/>
            <ac:spMk id="4" creationId="{94C32E4E-67BA-EEBA-EA72-138330630765}"/>
          </ac:spMkLst>
        </pc:spChg>
        <pc:spChg chg="del">
          <ac:chgData name="ravipati venkatesh" userId="2c17fc424ce12cbc" providerId="LiveId" clId="{54CAA6A6-2A92-4FBA-A17F-5ECE8D581296}" dt="2024-03-03T14:42:08.486" v="407" actId="478"/>
          <ac:spMkLst>
            <pc:docMk/>
            <pc:sldMk cId="559468894" sldId="262"/>
            <ac:spMk id="5" creationId="{24DF269D-C177-C1D6-E626-B99D95813E43}"/>
          </ac:spMkLst>
        </pc:spChg>
        <pc:spChg chg="del">
          <ac:chgData name="ravipati venkatesh" userId="2c17fc424ce12cbc" providerId="LiveId" clId="{54CAA6A6-2A92-4FBA-A17F-5ECE8D581296}" dt="2024-03-03T14:42:12.712" v="408" actId="478"/>
          <ac:spMkLst>
            <pc:docMk/>
            <pc:sldMk cId="559468894" sldId="262"/>
            <ac:spMk id="6" creationId="{EF84FB32-325F-1C5E-298F-F0C5BC97CAC9}"/>
          </ac:spMkLst>
        </pc:spChg>
        <pc:spChg chg="add del mod">
          <ac:chgData name="ravipati venkatesh" userId="2c17fc424ce12cbc" providerId="LiveId" clId="{54CAA6A6-2A92-4FBA-A17F-5ECE8D581296}" dt="2024-03-03T15:26:02.386" v="831" actId="14100"/>
          <ac:spMkLst>
            <pc:docMk/>
            <pc:sldMk cId="559468894" sldId="262"/>
            <ac:spMk id="7" creationId="{4848C780-6534-DB24-4460-6CC68154C4C8}"/>
          </ac:spMkLst>
        </pc:spChg>
        <pc:spChg chg="add del mod">
          <ac:chgData name="ravipati venkatesh" userId="2c17fc424ce12cbc" providerId="LiveId" clId="{54CAA6A6-2A92-4FBA-A17F-5ECE8D581296}" dt="2024-03-03T15:13:13.759" v="692" actId="12084"/>
          <ac:spMkLst>
            <pc:docMk/>
            <pc:sldMk cId="559468894" sldId="262"/>
            <ac:spMk id="8" creationId="{13A15B7C-DC7D-DD7E-023E-14FBD01BAE51}"/>
          </ac:spMkLst>
        </pc:spChg>
        <pc:spChg chg="add mod">
          <ac:chgData name="ravipati venkatesh" userId="2c17fc424ce12cbc" providerId="LiveId" clId="{54CAA6A6-2A92-4FBA-A17F-5ECE8D581296}" dt="2024-03-03T15:26:02.386" v="831" actId="14100"/>
          <ac:spMkLst>
            <pc:docMk/>
            <pc:sldMk cId="559468894" sldId="262"/>
            <ac:spMk id="9" creationId="{31E0F32B-5962-1AB1-4478-5B7D1BB7CA52}"/>
          </ac:spMkLst>
        </pc:spChg>
        <pc:spChg chg="add del mod">
          <ac:chgData name="ravipati venkatesh" userId="2c17fc424ce12cbc" providerId="LiveId" clId="{54CAA6A6-2A92-4FBA-A17F-5ECE8D581296}" dt="2024-03-03T15:14:22.253" v="704" actId="12084"/>
          <ac:spMkLst>
            <pc:docMk/>
            <pc:sldMk cId="559468894" sldId="262"/>
            <ac:spMk id="10" creationId="{F8221B0E-D773-D325-00B9-E80A79EE7B0D}"/>
          </ac:spMkLst>
        </pc:spChg>
        <pc:spChg chg="add mod">
          <ac:chgData name="ravipati venkatesh" userId="2c17fc424ce12cbc" providerId="LiveId" clId="{54CAA6A6-2A92-4FBA-A17F-5ECE8D581296}" dt="2024-03-03T15:26:02.386" v="831" actId="14100"/>
          <ac:spMkLst>
            <pc:docMk/>
            <pc:sldMk cId="559468894" sldId="262"/>
            <ac:spMk id="11" creationId="{562698AC-3BB8-C793-908A-9362FE0929A6}"/>
          </ac:spMkLst>
        </pc:spChg>
        <pc:spChg chg="add del mod">
          <ac:chgData name="ravipati venkatesh" userId="2c17fc424ce12cbc" providerId="LiveId" clId="{54CAA6A6-2A92-4FBA-A17F-5ECE8D581296}" dt="2024-03-03T15:13:04.616" v="691" actId="12084"/>
          <ac:spMkLst>
            <pc:docMk/>
            <pc:sldMk cId="559468894" sldId="262"/>
            <ac:spMk id="14" creationId="{F8CEDFA3-8784-43B1-69CA-9457938FAD70}"/>
          </ac:spMkLst>
        </pc:spChg>
        <pc:spChg chg="add mod">
          <ac:chgData name="ravipati venkatesh" userId="2c17fc424ce12cbc" providerId="LiveId" clId="{54CAA6A6-2A92-4FBA-A17F-5ECE8D581296}" dt="2024-03-03T15:26:02.386" v="831" actId="14100"/>
          <ac:spMkLst>
            <pc:docMk/>
            <pc:sldMk cId="559468894" sldId="262"/>
            <ac:spMk id="19" creationId="{99A01C84-7725-9854-FBFC-6C761945691A}"/>
          </ac:spMkLst>
        </pc:spChg>
        <pc:spChg chg="add mod">
          <ac:chgData name="ravipati venkatesh" userId="2c17fc424ce12cbc" providerId="LiveId" clId="{54CAA6A6-2A92-4FBA-A17F-5ECE8D581296}" dt="2024-03-03T15:26:02.386" v="831" actId="14100"/>
          <ac:spMkLst>
            <pc:docMk/>
            <pc:sldMk cId="559468894" sldId="262"/>
            <ac:spMk id="21" creationId="{66142CD1-BAE3-F03F-1190-7AB1DEEE9103}"/>
          </ac:spMkLst>
        </pc:spChg>
        <pc:graphicFrameChg chg="add del mod">
          <ac:chgData name="ravipati venkatesh" userId="2c17fc424ce12cbc" providerId="LiveId" clId="{54CAA6A6-2A92-4FBA-A17F-5ECE8D581296}" dt="2024-03-03T15:03:02.935" v="634" actId="478"/>
          <ac:graphicFrameMkLst>
            <pc:docMk/>
            <pc:sldMk cId="559468894" sldId="262"/>
            <ac:graphicFrameMk id="12" creationId="{E738EE64-2E49-B849-8C03-981F6D137E5F}"/>
          </ac:graphicFrameMkLst>
        </pc:graphicFrameChg>
        <pc:graphicFrameChg chg="add del mod">
          <ac:chgData name="ravipati venkatesh" userId="2c17fc424ce12cbc" providerId="LiveId" clId="{54CAA6A6-2A92-4FBA-A17F-5ECE8D581296}" dt="2024-03-03T15:30:20.539" v="877" actId="2711"/>
          <ac:graphicFrameMkLst>
            <pc:docMk/>
            <pc:sldMk cId="559468894" sldId="262"/>
            <ac:graphicFrameMk id="13" creationId="{13935F05-726D-E20F-DF13-DF1C9E8D4568}"/>
          </ac:graphicFrameMkLst>
        </pc:graphicFrameChg>
        <pc:graphicFrameChg chg="add mod">
          <ac:chgData name="ravipati venkatesh" userId="2c17fc424ce12cbc" providerId="LiveId" clId="{54CAA6A6-2A92-4FBA-A17F-5ECE8D581296}" dt="2024-03-03T15:26:02.386" v="831" actId="14100"/>
          <ac:graphicFrameMkLst>
            <pc:docMk/>
            <pc:sldMk cId="559468894" sldId="262"/>
            <ac:graphicFrameMk id="15" creationId="{B9D16B4F-54B9-75BF-B6CE-3972A0D84416}"/>
          </ac:graphicFrameMkLst>
        </pc:graphicFrameChg>
        <pc:graphicFrameChg chg="add del mod">
          <ac:chgData name="ravipati venkatesh" userId="2c17fc424ce12cbc" providerId="LiveId" clId="{54CAA6A6-2A92-4FBA-A17F-5ECE8D581296}" dt="2024-03-03T15:26:02.386" v="831" actId="14100"/>
          <ac:graphicFrameMkLst>
            <pc:docMk/>
            <pc:sldMk cId="559468894" sldId="262"/>
            <ac:graphicFrameMk id="16" creationId="{C469ACA5-CA80-C80D-9F84-06D396F86CB8}"/>
          </ac:graphicFrameMkLst>
        </pc:graphicFrameChg>
        <pc:graphicFrameChg chg="add mod">
          <ac:chgData name="ravipati venkatesh" userId="2c17fc424ce12cbc" providerId="LiveId" clId="{54CAA6A6-2A92-4FBA-A17F-5ECE8D581296}" dt="2024-03-03T15:26:02.386" v="831" actId="14100"/>
          <ac:graphicFrameMkLst>
            <pc:docMk/>
            <pc:sldMk cId="559468894" sldId="262"/>
            <ac:graphicFrameMk id="17" creationId="{1F9965C0-C8A2-1C90-BD36-5068B2050222}"/>
          </ac:graphicFrameMkLst>
        </pc:graphicFrameChg>
        <pc:graphicFrameChg chg="add mod">
          <ac:chgData name="ravipati venkatesh" userId="2c17fc424ce12cbc" providerId="LiveId" clId="{54CAA6A6-2A92-4FBA-A17F-5ECE8D581296}" dt="2024-03-03T15:26:02.386" v="831" actId="14100"/>
          <ac:graphicFrameMkLst>
            <pc:docMk/>
            <pc:sldMk cId="559468894" sldId="262"/>
            <ac:graphicFrameMk id="18" creationId="{77D83539-CCF4-B1C4-12E0-537C6A37C8AF}"/>
          </ac:graphicFrameMkLst>
        </pc:graphicFrameChg>
        <pc:graphicFrameChg chg="add mod">
          <ac:chgData name="ravipati venkatesh" userId="2c17fc424ce12cbc" providerId="LiveId" clId="{54CAA6A6-2A92-4FBA-A17F-5ECE8D581296}" dt="2024-03-03T15:26:02.386" v="831" actId="14100"/>
          <ac:graphicFrameMkLst>
            <pc:docMk/>
            <pc:sldMk cId="559468894" sldId="262"/>
            <ac:graphicFrameMk id="20" creationId="{C984A735-02B0-F7AE-504F-77823FB8D69F}"/>
          </ac:graphicFrameMkLst>
        </pc:graphicFrameChg>
      </pc:sldChg>
      <pc:sldChg chg="new del">
        <pc:chgData name="ravipati venkatesh" userId="2c17fc424ce12cbc" providerId="LiveId" clId="{54CAA6A6-2A92-4FBA-A17F-5ECE8D581296}" dt="2024-03-03T14:43:26.393" v="416" actId="47"/>
        <pc:sldMkLst>
          <pc:docMk/>
          <pc:sldMk cId="17241930" sldId="263"/>
        </pc:sldMkLst>
      </pc:sldChg>
      <pc:sldChg chg="addSp delSp modSp add mod setBg modAnim">
        <pc:chgData name="ravipati venkatesh" userId="2c17fc424ce12cbc" providerId="LiveId" clId="{54CAA6A6-2A92-4FBA-A17F-5ECE8D581296}" dt="2024-03-03T15:30:08.553" v="875" actId="2711"/>
        <pc:sldMkLst>
          <pc:docMk/>
          <pc:sldMk cId="3360129636" sldId="264"/>
        </pc:sldMkLst>
        <pc:spChg chg="mod">
          <ac:chgData name="ravipati venkatesh" userId="2c17fc424ce12cbc" providerId="LiveId" clId="{54CAA6A6-2A92-4FBA-A17F-5ECE8D581296}" dt="2024-03-03T15:09:06.925" v="659" actId="1076"/>
          <ac:spMkLst>
            <pc:docMk/>
            <pc:sldMk cId="3360129636" sldId="264"/>
            <ac:spMk id="2" creationId="{B2719F8E-16EB-5088-567C-14E320588837}"/>
          </ac:spMkLst>
        </pc:spChg>
        <pc:spChg chg="del mod">
          <ac:chgData name="ravipati venkatesh" userId="2c17fc424ce12cbc" providerId="LiveId" clId="{54CAA6A6-2A92-4FBA-A17F-5ECE8D581296}" dt="2024-03-03T15:08:51.756" v="656" actId="12084"/>
          <ac:spMkLst>
            <pc:docMk/>
            <pc:sldMk cId="3360129636" sldId="264"/>
            <ac:spMk id="3" creationId="{66A68007-43B4-2F42-8582-3D05DED223D0}"/>
          </ac:spMkLst>
        </pc:spChg>
        <pc:spChg chg="mod">
          <ac:chgData name="ravipati venkatesh" userId="2c17fc424ce12cbc" providerId="LiveId" clId="{54CAA6A6-2A92-4FBA-A17F-5ECE8D581296}" dt="2024-03-03T15:09:06.925" v="659" actId="1076"/>
          <ac:spMkLst>
            <pc:docMk/>
            <pc:sldMk cId="3360129636" sldId="264"/>
            <ac:spMk id="4" creationId="{7FF1495C-BD94-0D19-FB78-A96719C500CE}"/>
          </ac:spMkLst>
        </pc:spChg>
        <pc:spChg chg="mod">
          <ac:chgData name="ravipati venkatesh" userId="2c17fc424ce12cbc" providerId="LiveId" clId="{54CAA6A6-2A92-4FBA-A17F-5ECE8D581296}" dt="2024-03-03T15:09:06.925" v="659" actId="1076"/>
          <ac:spMkLst>
            <pc:docMk/>
            <pc:sldMk cId="3360129636" sldId="264"/>
            <ac:spMk id="5" creationId="{617EA009-7C75-6F2C-742C-5045F4A89F4E}"/>
          </ac:spMkLst>
        </pc:spChg>
        <pc:spChg chg="mod">
          <ac:chgData name="ravipati venkatesh" userId="2c17fc424ce12cbc" providerId="LiveId" clId="{54CAA6A6-2A92-4FBA-A17F-5ECE8D581296}" dt="2024-03-03T15:09:06.925" v="659" actId="1076"/>
          <ac:spMkLst>
            <pc:docMk/>
            <pc:sldMk cId="3360129636" sldId="264"/>
            <ac:spMk id="8" creationId="{0508AE03-F735-4563-E5E8-1D398EEE631F}"/>
          </ac:spMkLst>
        </pc:spChg>
        <pc:graphicFrameChg chg="add mod">
          <ac:chgData name="ravipati venkatesh" userId="2c17fc424ce12cbc" providerId="LiveId" clId="{54CAA6A6-2A92-4FBA-A17F-5ECE8D581296}" dt="2024-03-03T15:30:08.553" v="875" actId="2711"/>
          <ac:graphicFrameMkLst>
            <pc:docMk/>
            <pc:sldMk cId="3360129636" sldId="264"/>
            <ac:graphicFrameMk id="6" creationId="{911DBFB5-B471-7A1B-C5B9-07CDFA33D236}"/>
          </ac:graphicFrameMkLst>
        </pc:graphicFrameChg>
      </pc:sldChg>
      <pc:sldChg chg="new del">
        <pc:chgData name="ravipati venkatesh" userId="2c17fc424ce12cbc" providerId="LiveId" clId="{54CAA6A6-2A92-4FBA-A17F-5ECE8D581296}" dt="2024-03-03T14:54:25.037" v="542" actId="47"/>
        <pc:sldMkLst>
          <pc:docMk/>
          <pc:sldMk cId="1892703375" sldId="265"/>
        </pc:sldMkLst>
      </pc:sldChg>
      <pc:sldChg chg="addSp delSp modSp add mod setBg delAnim">
        <pc:chgData name="ravipati venkatesh" userId="2c17fc424ce12cbc" providerId="LiveId" clId="{54CAA6A6-2A92-4FBA-A17F-5ECE8D581296}" dt="2024-03-03T15:29:53.428" v="874" actId="2711"/>
        <pc:sldMkLst>
          <pc:docMk/>
          <pc:sldMk cId="2815498386" sldId="266"/>
        </pc:sldMkLst>
        <pc:spChg chg="del">
          <ac:chgData name="ravipati venkatesh" userId="2c17fc424ce12cbc" providerId="LiveId" clId="{54CAA6A6-2A92-4FBA-A17F-5ECE8D581296}" dt="2024-03-03T14:54:54.647" v="559" actId="478"/>
          <ac:spMkLst>
            <pc:docMk/>
            <pc:sldMk cId="2815498386" sldId="266"/>
            <ac:spMk id="2" creationId="{B333BA6C-B61F-5EAC-EEAF-D4AEBC3BF757}"/>
          </ac:spMkLst>
        </pc:spChg>
        <pc:spChg chg="del mod">
          <ac:chgData name="ravipati venkatesh" userId="2c17fc424ce12cbc" providerId="LiveId" clId="{54CAA6A6-2A92-4FBA-A17F-5ECE8D581296}" dt="2024-03-03T15:08:07.295" v="650" actId="12084"/>
          <ac:spMkLst>
            <pc:docMk/>
            <pc:sldMk cId="2815498386" sldId="266"/>
            <ac:spMk id="3" creationId="{A85A4132-3AFA-1C13-D05B-BC15BCB14F70}"/>
          </ac:spMkLst>
        </pc:spChg>
        <pc:spChg chg="del">
          <ac:chgData name="ravipati venkatesh" userId="2c17fc424ce12cbc" providerId="LiveId" clId="{54CAA6A6-2A92-4FBA-A17F-5ECE8D581296}" dt="2024-03-03T14:54:51.389" v="558" actId="478"/>
          <ac:spMkLst>
            <pc:docMk/>
            <pc:sldMk cId="2815498386" sldId="266"/>
            <ac:spMk id="4" creationId="{9B6ADF09-BB52-C4F1-35BA-7FF63A2E112E}"/>
          </ac:spMkLst>
        </pc:spChg>
        <pc:spChg chg="del">
          <ac:chgData name="ravipati venkatesh" userId="2c17fc424ce12cbc" providerId="LiveId" clId="{54CAA6A6-2A92-4FBA-A17F-5ECE8D581296}" dt="2024-03-03T14:55:00.289" v="561" actId="478"/>
          <ac:spMkLst>
            <pc:docMk/>
            <pc:sldMk cId="2815498386" sldId="266"/>
            <ac:spMk id="5" creationId="{CB1F0B29-288D-50FF-BB7F-CADB070A521C}"/>
          </ac:spMkLst>
        </pc:spChg>
        <pc:spChg chg="del">
          <ac:chgData name="ravipati venkatesh" userId="2c17fc424ce12cbc" providerId="LiveId" clId="{54CAA6A6-2A92-4FBA-A17F-5ECE8D581296}" dt="2024-03-03T14:54:57.154" v="560" actId="478"/>
          <ac:spMkLst>
            <pc:docMk/>
            <pc:sldMk cId="2815498386" sldId="266"/>
            <ac:spMk id="8" creationId="{D26C5473-F637-930A-30D0-E60C445DCD92}"/>
          </ac:spMkLst>
        </pc:spChg>
        <pc:graphicFrameChg chg="add mod">
          <ac:chgData name="ravipati venkatesh" userId="2c17fc424ce12cbc" providerId="LiveId" clId="{54CAA6A6-2A92-4FBA-A17F-5ECE8D581296}" dt="2024-03-03T15:29:53.428" v="874" actId="2711"/>
          <ac:graphicFrameMkLst>
            <pc:docMk/>
            <pc:sldMk cId="2815498386" sldId="266"/>
            <ac:graphicFrameMk id="6" creationId="{D773FB76-A3FB-5F69-AF26-70CFA2A0232D}"/>
          </ac:graphicFrameMkLst>
        </pc:graphicFrameChg>
      </pc:sldChg>
      <pc:sldChg chg="modSp add mod">
        <pc:chgData name="ravipati venkatesh" userId="2c17fc424ce12cbc" providerId="LiveId" clId="{54CAA6A6-2A92-4FBA-A17F-5ECE8D581296}" dt="2024-03-03T15:35:00.698" v="882" actId="14100"/>
        <pc:sldMkLst>
          <pc:docMk/>
          <pc:sldMk cId="4079979853" sldId="267"/>
        </pc:sldMkLst>
        <pc:graphicFrameChg chg="mod">
          <ac:chgData name="ravipati venkatesh" userId="2c17fc424ce12cbc" providerId="LiveId" clId="{54CAA6A6-2A92-4FBA-A17F-5ECE8D581296}" dt="2024-03-03T15:35:00.698" v="882" actId="14100"/>
          <ac:graphicFrameMkLst>
            <pc:docMk/>
            <pc:sldMk cId="4079979853" sldId="267"/>
            <ac:graphicFrameMk id="6" creationId="{EB75D794-5730-62DA-7A99-B6B29AC5BEE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B5AD7-0D74-47F6-8AC9-00EDB680FDE5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3C66C00-B260-408E-B9C7-5323EF48F6F7}">
      <dgm:prSet custT="1"/>
      <dgm:spPr/>
      <dgm:t>
        <a:bodyPr/>
        <a:lstStyle/>
        <a:p>
          <a:r>
            <a:rPr lang="en-IN" sz="3200" dirty="0">
              <a:latin typeface="+mj-lt"/>
            </a:rPr>
            <a:t>Agenda</a:t>
          </a:r>
        </a:p>
      </dgm:t>
    </dgm:pt>
    <dgm:pt modelId="{7CF124BD-8D49-449D-AC7F-38467177E3D8}" type="parTrans" cxnId="{1D386C93-4041-428D-9CEC-AC9769ADE90F}">
      <dgm:prSet/>
      <dgm:spPr/>
      <dgm:t>
        <a:bodyPr/>
        <a:lstStyle/>
        <a:p>
          <a:endParaRPr lang="en-IN"/>
        </a:p>
      </dgm:t>
    </dgm:pt>
    <dgm:pt modelId="{89AD4693-B278-4335-A87D-F186B07D1BF9}" type="sibTrans" cxnId="{1D386C93-4041-428D-9CEC-AC9769ADE90F}">
      <dgm:prSet/>
      <dgm:spPr/>
      <dgm:t>
        <a:bodyPr/>
        <a:lstStyle/>
        <a:p>
          <a:endParaRPr lang="en-IN"/>
        </a:p>
      </dgm:t>
    </dgm:pt>
    <dgm:pt modelId="{FAF45405-9C2C-4435-A568-CCA0A89215E8}" type="pres">
      <dgm:prSet presAssocID="{47AB5AD7-0D74-47F6-8AC9-00EDB680FDE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5D914F-6658-4610-BD9A-C0415B23C6E9}" type="pres">
      <dgm:prSet presAssocID="{13C66C00-B260-408E-B9C7-5323EF48F6F7}" presName="vertOne" presStyleCnt="0"/>
      <dgm:spPr/>
    </dgm:pt>
    <dgm:pt modelId="{B9D7C3DB-EF51-43E2-955F-DBD85917411C}" type="pres">
      <dgm:prSet presAssocID="{13C66C00-B260-408E-B9C7-5323EF48F6F7}" presName="txOne" presStyleLbl="node0" presStyleIdx="0" presStyleCnt="1">
        <dgm:presLayoutVars>
          <dgm:chPref val="3"/>
        </dgm:presLayoutVars>
      </dgm:prSet>
      <dgm:spPr/>
    </dgm:pt>
    <dgm:pt modelId="{4A0A1834-10C0-436D-8CD1-55887A773838}" type="pres">
      <dgm:prSet presAssocID="{13C66C00-B260-408E-B9C7-5323EF48F6F7}" presName="horzOne" presStyleCnt="0"/>
      <dgm:spPr/>
    </dgm:pt>
  </dgm:ptLst>
  <dgm:cxnLst>
    <dgm:cxn modelId="{8BD8E54E-0619-42CF-801F-038677FA02D1}" type="presOf" srcId="{47AB5AD7-0D74-47F6-8AC9-00EDB680FDE5}" destId="{FAF45405-9C2C-4435-A568-CCA0A89215E8}" srcOrd="0" destOrd="0" presId="urn:microsoft.com/office/officeart/2005/8/layout/architecture"/>
    <dgm:cxn modelId="{1D386C93-4041-428D-9CEC-AC9769ADE90F}" srcId="{47AB5AD7-0D74-47F6-8AC9-00EDB680FDE5}" destId="{13C66C00-B260-408E-B9C7-5323EF48F6F7}" srcOrd="0" destOrd="0" parTransId="{7CF124BD-8D49-449D-AC7F-38467177E3D8}" sibTransId="{89AD4693-B278-4335-A87D-F186B07D1BF9}"/>
    <dgm:cxn modelId="{DDA667D8-F87B-41C5-B520-BB6536E936B8}" type="presOf" srcId="{13C66C00-B260-408E-B9C7-5323EF48F6F7}" destId="{B9D7C3DB-EF51-43E2-955F-DBD85917411C}" srcOrd="0" destOrd="0" presId="urn:microsoft.com/office/officeart/2005/8/layout/architecture"/>
    <dgm:cxn modelId="{499D2032-6CC1-44F8-BDFC-0E1573E49F23}" type="presParOf" srcId="{FAF45405-9C2C-4435-A568-CCA0A89215E8}" destId="{1A5D914F-6658-4610-BD9A-C0415B23C6E9}" srcOrd="0" destOrd="0" presId="urn:microsoft.com/office/officeart/2005/8/layout/architecture"/>
    <dgm:cxn modelId="{E0C9B72E-5CA4-4133-B351-6D738DBA0088}" type="presParOf" srcId="{1A5D914F-6658-4610-BD9A-C0415B23C6E9}" destId="{B9D7C3DB-EF51-43E2-955F-DBD85917411C}" srcOrd="0" destOrd="0" presId="urn:microsoft.com/office/officeart/2005/8/layout/architecture"/>
    <dgm:cxn modelId="{D922151D-132C-4967-9000-9B4FEAB0EB4B}" type="presParOf" srcId="{1A5D914F-6658-4610-BD9A-C0415B23C6E9}" destId="{4A0A1834-10C0-436D-8CD1-55887A77383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9CBB39-13DB-4B6D-BD6C-5E229DB035E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449EA-7789-482A-9526-15E2053911D5}">
      <dgm:prSet/>
      <dgm:spPr/>
      <dgm:t>
        <a:bodyPr/>
        <a:lstStyle/>
        <a:p>
          <a:r>
            <a:rPr lang="en-IN" b="1" i="0" dirty="0"/>
            <a:t>Autocorrelation</a:t>
          </a:r>
          <a:endParaRPr lang="en-IN" dirty="0"/>
        </a:p>
      </dgm:t>
    </dgm:pt>
    <dgm:pt modelId="{0717FBD1-C03B-4684-811B-AA8D88A61298}" type="parTrans" cxnId="{2537F576-318E-45BD-9425-C1B5B938226D}">
      <dgm:prSet/>
      <dgm:spPr/>
      <dgm:t>
        <a:bodyPr/>
        <a:lstStyle/>
        <a:p>
          <a:endParaRPr lang="en-IN"/>
        </a:p>
      </dgm:t>
    </dgm:pt>
    <dgm:pt modelId="{19507143-196A-425A-ADC7-EDCE1504B6B8}" type="sibTrans" cxnId="{2537F576-318E-45BD-9425-C1B5B938226D}">
      <dgm:prSet/>
      <dgm:spPr/>
      <dgm:t>
        <a:bodyPr/>
        <a:lstStyle/>
        <a:p>
          <a:endParaRPr lang="en-IN"/>
        </a:p>
      </dgm:t>
    </dgm:pt>
    <dgm:pt modelId="{477F5113-FDCD-4667-8185-0455EAF38E94}" type="pres">
      <dgm:prSet presAssocID="{099CBB39-13DB-4B6D-BD6C-5E229DB035E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379EBC8-CDE0-41BC-BB59-F4F532BF1B17}" type="pres">
      <dgm:prSet presAssocID="{051449EA-7789-482A-9526-15E2053911D5}" presName="horFlow" presStyleCnt="0"/>
      <dgm:spPr/>
    </dgm:pt>
    <dgm:pt modelId="{418479D9-405E-4AE7-A8FD-E18565DD6207}" type="pres">
      <dgm:prSet presAssocID="{051449EA-7789-482A-9526-15E2053911D5}" presName="bigChev" presStyleLbl="node1" presStyleIdx="0" presStyleCnt="1" custScaleX="128482"/>
      <dgm:spPr/>
    </dgm:pt>
  </dgm:ptLst>
  <dgm:cxnLst>
    <dgm:cxn modelId="{7E5E8924-04DF-4532-A562-CE87291662A7}" type="presOf" srcId="{051449EA-7789-482A-9526-15E2053911D5}" destId="{418479D9-405E-4AE7-A8FD-E18565DD6207}" srcOrd="0" destOrd="0" presId="urn:microsoft.com/office/officeart/2005/8/layout/lProcess3"/>
    <dgm:cxn modelId="{2537F576-318E-45BD-9425-C1B5B938226D}" srcId="{099CBB39-13DB-4B6D-BD6C-5E229DB035E5}" destId="{051449EA-7789-482A-9526-15E2053911D5}" srcOrd="0" destOrd="0" parTransId="{0717FBD1-C03B-4684-811B-AA8D88A61298}" sibTransId="{19507143-196A-425A-ADC7-EDCE1504B6B8}"/>
    <dgm:cxn modelId="{CBF2ED7A-0265-486A-820D-35C82006D378}" type="presOf" srcId="{099CBB39-13DB-4B6D-BD6C-5E229DB035E5}" destId="{477F5113-FDCD-4667-8185-0455EAF38E94}" srcOrd="0" destOrd="0" presId="urn:microsoft.com/office/officeart/2005/8/layout/lProcess3"/>
    <dgm:cxn modelId="{73236CD7-838F-46F4-88AA-1C1C53859D56}" type="presParOf" srcId="{477F5113-FDCD-4667-8185-0455EAF38E94}" destId="{F379EBC8-CDE0-41BC-BB59-F4F532BF1B17}" srcOrd="0" destOrd="0" presId="urn:microsoft.com/office/officeart/2005/8/layout/lProcess3"/>
    <dgm:cxn modelId="{5905CC68-B63B-4DF3-AEC1-FEA72F34DB70}" type="presParOf" srcId="{F379EBC8-CDE0-41BC-BB59-F4F532BF1B17}" destId="{418479D9-405E-4AE7-A8FD-E18565DD62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0293F0-AEBD-41B0-B844-69F09A1CF0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C58482-9026-4188-9881-C85DF113D446}">
      <dgm:prSet custT="1"/>
      <dgm:spPr/>
      <dgm:t>
        <a:bodyPr/>
        <a:lstStyle/>
        <a:p>
          <a:r>
            <a:rPr lang="en-IN" sz="3200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Implementation of Multiple Linear Regression using </a:t>
          </a:r>
          <a:r>
            <a:rPr lang="en-IN" sz="3200" kern="1200" dirty="0" err="1">
              <a:solidFill>
                <a:prstClr val="white"/>
              </a:solidFill>
              <a:latin typeface="+mj-lt"/>
              <a:ea typeface="+mn-ea"/>
              <a:cs typeface="+mn-cs"/>
            </a:rPr>
            <a:t>sklearn</a:t>
          </a:r>
          <a:r>
            <a:rPr lang="en-IN" sz="3200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 library</a:t>
          </a:r>
        </a:p>
      </dgm:t>
    </dgm:pt>
    <dgm:pt modelId="{61549CC6-922D-4356-B4B8-A2AEC6BACFD2}" type="parTrans" cxnId="{6D039AFA-87C8-44A1-AC86-68EF31985AE6}">
      <dgm:prSet/>
      <dgm:spPr/>
      <dgm:t>
        <a:bodyPr/>
        <a:lstStyle/>
        <a:p>
          <a:endParaRPr lang="en-IN"/>
        </a:p>
      </dgm:t>
    </dgm:pt>
    <dgm:pt modelId="{E91F3B7B-2E38-4DEB-82F6-1019B35CDBF9}" type="sibTrans" cxnId="{6D039AFA-87C8-44A1-AC86-68EF31985AE6}">
      <dgm:prSet/>
      <dgm:spPr/>
      <dgm:t>
        <a:bodyPr/>
        <a:lstStyle/>
        <a:p>
          <a:endParaRPr lang="en-IN"/>
        </a:p>
      </dgm:t>
    </dgm:pt>
    <dgm:pt modelId="{9D44EBA3-E6E5-4B1A-BB18-F172E8A48D68}" type="pres">
      <dgm:prSet presAssocID="{C80293F0-AEBD-41B0-B844-69F09A1CF0E9}" presName="linear" presStyleCnt="0">
        <dgm:presLayoutVars>
          <dgm:animLvl val="lvl"/>
          <dgm:resizeHandles val="exact"/>
        </dgm:presLayoutVars>
      </dgm:prSet>
      <dgm:spPr/>
    </dgm:pt>
    <dgm:pt modelId="{06B34FA1-A611-41DA-BEA7-C122A82737AC}" type="pres">
      <dgm:prSet presAssocID="{80C58482-9026-4188-9881-C85DF113D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FE083E-5ADA-47F5-87E1-FE65692D00B1}" type="presOf" srcId="{80C58482-9026-4188-9881-C85DF113D446}" destId="{06B34FA1-A611-41DA-BEA7-C122A82737AC}" srcOrd="0" destOrd="0" presId="urn:microsoft.com/office/officeart/2005/8/layout/vList2"/>
    <dgm:cxn modelId="{04A02B77-487E-4B82-BCDF-1E0541A03601}" type="presOf" srcId="{C80293F0-AEBD-41B0-B844-69F09A1CF0E9}" destId="{9D44EBA3-E6E5-4B1A-BB18-F172E8A48D68}" srcOrd="0" destOrd="0" presId="urn:microsoft.com/office/officeart/2005/8/layout/vList2"/>
    <dgm:cxn modelId="{6D039AFA-87C8-44A1-AC86-68EF31985AE6}" srcId="{C80293F0-AEBD-41B0-B844-69F09A1CF0E9}" destId="{80C58482-9026-4188-9881-C85DF113D446}" srcOrd="0" destOrd="0" parTransId="{61549CC6-922D-4356-B4B8-A2AEC6BACFD2}" sibTransId="{E91F3B7B-2E38-4DEB-82F6-1019B35CDBF9}"/>
    <dgm:cxn modelId="{01628A29-F2F4-43A0-9DFE-6072FDB1F66E}" type="presParOf" srcId="{9D44EBA3-E6E5-4B1A-BB18-F172E8A48D68}" destId="{06B34FA1-A611-41DA-BEA7-C122A82737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3E9B2-6350-4F1E-B635-EC8D3BD45C3C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A02638-8D85-4A50-8C23-343AA2A20321}">
      <dgm:prSet custT="1"/>
      <dgm:spPr/>
      <dgm:t>
        <a:bodyPr/>
        <a:lstStyle/>
        <a:p>
          <a:r>
            <a:rPr lang="en-IN" sz="3200" dirty="0">
              <a:latin typeface="+mj-lt"/>
            </a:rPr>
            <a:t>Meaning of term Linear regression</a:t>
          </a:r>
        </a:p>
      </dgm:t>
    </dgm:pt>
    <dgm:pt modelId="{70C35E13-3953-4945-B246-35FD4C0E0AE9}" type="parTrans" cxnId="{FBD903CF-02C1-43AE-BDBB-5FC52B584248}">
      <dgm:prSet/>
      <dgm:spPr/>
      <dgm:t>
        <a:bodyPr/>
        <a:lstStyle/>
        <a:p>
          <a:endParaRPr lang="en-IN"/>
        </a:p>
      </dgm:t>
    </dgm:pt>
    <dgm:pt modelId="{F206BA41-2744-4709-A384-F4CCB23E3975}" type="sibTrans" cxnId="{FBD903CF-02C1-43AE-BDBB-5FC52B584248}">
      <dgm:prSet/>
      <dgm:spPr/>
      <dgm:t>
        <a:bodyPr/>
        <a:lstStyle/>
        <a:p>
          <a:endParaRPr lang="en-IN"/>
        </a:p>
      </dgm:t>
    </dgm:pt>
    <dgm:pt modelId="{7DC78A1E-4686-4310-B6F7-64D8D3674448}" type="pres">
      <dgm:prSet presAssocID="{19E3E9B2-6350-4F1E-B635-EC8D3BD45C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38D8E0-98F8-488E-B15B-5EF39BE9AE59}" type="pres">
      <dgm:prSet presAssocID="{B1A02638-8D85-4A50-8C23-343AA2A20321}" presName="vertOne" presStyleCnt="0"/>
      <dgm:spPr/>
    </dgm:pt>
    <dgm:pt modelId="{F5BBC236-C665-4E0C-8BD9-4FC71B7197BE}" type="pres">
      <dgm:prSet presAssocID="{B1A02638-8D85-4A50-8C23-343AA2A20321}" presName="txOne" presStyleLbl="node0" presStyleIdx="0" presStyleCnt="1">
        <dgm:presLayoutVars>
          <dgm:chPref val="3"/>
        </dgm:presLayoutVars>
      </dgm:prSet>
      <dgm:spPr/>
    </dgm:pt>
    <dgm:pt modelId="{F1B12040-9F92-40C8-8270-832413434012}" type="pres">
      <dgm:prSet presAssocID="{B1A02638-8D85-4A50-8C23-343AA2A20321}" presName="horzOne" presStyleCnt="0"/>
      <dgm:spPr/>
    </dgm:pt>
  </dgm:ptLst>
  <dgm:cxnLst>
    <dgm:cxn modelId="{FDC4CF7F-5B8F-4AC5-BA34-C49589FE7B99}" type="presOf" srcId="{B1A02638-8D85-4A50-8C23-343AA2A20321}" destId="{F5BBC236-C665-4E0C-8BD9-4FC71B7197BE}" srcOrd="0" destOrd="0" presId="urn:microsoft.com/office/officeart/2005/8/layout/architecture"/>
    <dgm:cxn modelId="{FBD903CF-02C1-43AE-BDBB-5FC52B584248}" srcId="{19E3E9B2-6350-4F1E-B635-EC8D3BD45C3C}" destId="{B1A02638-8D85-4A50-8C23-343AA2A20321}" srcOrd="0" destOrd="0" parTransId="{70C35E13-3953-4945-B246-35FD4C0E0AE9}" sibTransId="{F206BA41-2744-4709-A384-F4CCB23E3975}"/>
    <dgm:cxn modelId="{3D0BE2EF-267D-49B2-BDE0-71BE07F17A14}" type="presOf" srcId="{19E3E9B2-6350-4F1E-B635-EC8D3BD45C3C}" destId="{7DC78A1E-4686-4310-B6F7-64D8D3674448}" srcOrd="0" destOrd="0" presId="urn:microsoft.com/office/officeart/2005/8/layout/architecture"/>
    <dgm:cxn modelId="{B519F830-6215-4FD1-B1D1-7771C8F5A768}" type="presParOf" srcId="{7DC78A1E-4686-4310-B6F7-64D8D3674448}" destId="{A338D8E0-98F8-488E-B15B-5EF39BE9AE59}" srcOrd="0" destOrd="0" presId="urn:microsoft.com/office/officeart/2005/8/layout/architecture"/>
    <dgm:cxn modelId="{1CF9FB3B-3CDA-4610-ADDC-C4E6B7F81AB0}" type="presParOf" srcId="{A338D8E0-98F8-488E-B15B-5EF39BE9AE59}" destId="{F5BBC236-C665-4E0C-8BD9-4FC71B7197BE}" srcOrd="0" destOrd="0" presId="urn:microsoft.com/office/officeart/2005/8/layout/architecture"/>
    <dgm:cxn modelId="{9F3F64EF-CA3A-4154-9E4B-CF7A930C8AD9}" type="presParOf" srcId="{A338D8E0-98F8-488E-B15B-5EF39BE9AE59}" destId="{F1B12040-9F92-40C8-8270-83241343401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93F0-AEBD-41B0-B844-69F09A1CF0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C58482-9026-4188-9881-C85DF113D446}">
      <dgm:prSet/>
      <dgm:spPr/>
      <dgm:t>
        <a:bodyPr/>
        <a:lstStyle/>
        <a:p>
          <a:r>
            <a:rPr lang="en-IN" dirty="0">
              <a:latin typeface="+mj-lt"/>
            </a:rPr>
            <a:t>Math behind Linear regression</a:t>
          </a:r>
        </a:p>
      </dgm:t>
    </dgm:pt>
    <dgm:pt modelId="{61549CC6-922D-4356-B4B8-A2AEC6BACFD2}" type="parTrans" cxnId="{6D039AFA-87C8-44A1-AC86-68EF31985AE6}">
      <dgm:prSet/>
      <dgm:spPr/>
      <dgm:t>
        <a:bodyPr/>
        <a:lstStyle/>
        <a:p>
          <a:endParaRPr lang="en-IN"/>
        </a:p>
      </dgm:t>
    </dgm:pt>
    <dgm:pt modelId="{E91F3B7B-2E38-4DEB-82F6-1019B35CDBF9}" type="sibTrans" cxnId="{6D039AFA-87C8-44A1-AC86-68EF31985AE6}">
      <dgm:prSet/>
      <dgm:spPr/>
      <dgm:t>
        <a:bodyPr/>
        <a:lstStyle/>
        <a:p>
          <a:endParaRPr lang="en-IN"/>
        </a:p>
      </dgm:t>
    </dgm:pt>
    <dgm:pt modelId="{9D44EBA3-E6E5-4B1A-BB18-F172E8A48D68}" type="pres">
      <dgm:prSet presAssocID="{C80293F0-AEBD-41B0-B844-69F09A1CF0E9}" presName="linear" presStyleCnt="0">
        <dgm:presLayoutVars>
          <dgm:animLvl val="lvl"/>
          <dgm:resizeHandles val="exact"/>
        </dgm:presLayoutVars>
      </dgm:prSet>
      <dgm:spPr/>
    </dgm:pt>
    <dgm:pt modelId="{06B34FA1-A611-41DA-BEA7-C122A82737AC}" type="pres">
      <dgm:prSet presAssocID="{80C58482-9026-4188-9881-C85DF113D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FE083E-5ADA-47F5-87E1-FE65692D00B1}" type="presOf" srcId="{80C58482-9026-4188-9881-C85DF113D446}" destId="{06B34FA1-A611-41DA-BEA7-C122A82737AC}" srcOrd="0" destOrd="0" presId="urn:microsoft.com/office/officeart/2005/8/layout/vList2"/>
    <dgm:cxn modelId="{04A02B77-487E-4B82-BCDF-1E0541A03601}" type="presOf" srcId="{C80293F0-AEBD-41B0-B844-69F09A1CF0E9}" destId="{9D44EBA3-E6E5-4B1A-BB18-F172E8A48D68}" srcOrd="0" destOrd="0" presId="urn:microsoft.com/office/officeart/2005/8/layout/vList2"/>
    <dgm:cxn modelId="{6D039AFA-87C8-44A1-AC86-68EF31985AE6}" srcId="{C80293F0-AEBD-41B0-B844-69F09A1CF0E9}" destId="{80C58482-9026-4188-9881-C85DF113D446}" srcOrd="0" destOrd="0" parTransId="{61549CC6-922D-4356-B4B8-A2AEC6BACFD2}" sibTransId="{E91F3B7B-2E38-4DEB-82F6-1019B35CDBF9}"/>
    <dgm:cxn modelId="{01628A29-F2F4-43A0-9DFE-6072FDB1F66E}" type="presParOf" srcId="{9D44EBA3-E6E5-4B1A-BB18-F172E8A48D68}" destId="{06B34FA1-A611-41DA-BEA7-C122A82737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6AE979-6969-4C9C-B5B2-818E16CECA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19D019-5AA9-498C-A658-542CAD6418A4}">
      <dgm:prSet custT="1"/>
      <dgm:spPr/>
      <dgm:t>
        <a:bodyPr/>
        <a:lstStyle/>
        <a:p>
          <a:r>
            <a:rPr lang="en-IN" sz="3200" dirty="0">
              <a:latin typeface="+mj-lt"/>
            </a:rPr>
            <a:t> Implementation of Simple</a:t>
          </a:r>
          <a:r>
            <a:rPr lang="en-IN" sz="3200" b="1" i="0" dirty="0">
              <a:latin typeface="+mj-lt"/>
            </a:rPr>
            <a:t> </a:t>
          </a:r>
          <a:r>
            <a:rPr lang="en-IN" sz="3200" dirty="0">
              <a:latin typeface="+mj-lt"/>
            </a:rPr>
            <a:t>Linear</a:t>
          </a:r>
          <a:r>
            <a:rPr lang="en-IN" sz="3200" b="1" i="0" dirty="0">
              <a:latin typeface="+mj-lt"/>
            </a:rPr>
            <a:t> </a:t>
          </a:r>
          <a:r>
            <a:rPr lang="en-IN" sz="3200" dirty="0">
              <a:latin typeface="+mj-lt"/>
            </a:rPr>
            <a:t>Regression</a:t>
          </a:r>
          <a:r>
            <a:rPr lang="en-IN" sz="3200" b="1" i="0" dirty="0">
              <a:latin typeface="+mj-lt"/>
            </a:rPr>
            <a:t> </a:t>
          </a:r>
          <a:r>
            <a:rPr lang="en-IN" sz="3200" dirty="0">
              <a:latin typeface="+mj-lt"/>
            </a:rPr>
            <a:t>from scratch</a:t>
          </a:r>
        </a:p>
      </dgm:t>
    </dgm:pt>
    <dgm:pt modelId="{DDB322A6-134A-47A2-B8B3-E00037C56CD5}" type="parTrans" cxnId="{3DA62701-330F-4043-AF83-24DC9BD163CF}">
      <dgm:prSet/>
      <dgm:spPr/>
      <dgm:t>
        <a:bodyPr/>
        <a:lstStyle/>
        <a:p>
          <a:endParaRPr lang="en-IN"/>
        </a:p>
      </dgm:t>
    </dgm:pt>
    <dgm:pt modelId="{7185B734-DFD5-48D7-AD61-D5A4722B44B5}" type="sibTrans" cxnId="{3DA62701-330F-4043-AF83-24DC9BD163CF}">
      <dgm:prSet/>
      <dgm:spPr/>
      <dgm:t>
        <a:bodyPr/>
        <a:lstStyle/>
        <a:p>
          <a:endParaRPr lang="en-IN"/>
        </a:p>
      </dgm:t>
    </dgm:pt>
    <dgm:pt modelId="{95DA7A93-D017-47F3-A0CB-1263287FFD55}" type="pres">
      <dgm:prSet presAssocID="{6E6AE979-6969-4C9C-B5B2-818E16CECACC}" presName="linear" presStyleCnt="0">
        <dgm:presLayoutVars>
          <dgm:animLvl val="lvl"/>
          <dgm:resizeHandles val="exact"/>
        </dgm:presLayoutVars>
      </dgm:prSet>
      <dgm:spPr/>
    </dgm:pt>
    <dgm:pt modelId="{C6E93E5E-E9CF-40D3-8B2C-BB8C83C8218C}" type="pres">
      <dgm:prSet presAssocID="{0319D019-5AA9-498C-A658-542CAD6418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A62701-330F-4043-AF83-24DC9BD163CF}" srcId="{6E6AE979-6969-4C9C-B5B2-818E16CECACC}" destId="{0319D019-5AA9-498C-A658-542CAD6418A4}" srcOrd="0" destOrd="0" parTransId="{DDB322A6-134A-47A2-B8B3-E00037C56CD5}" sibTransId="{7185B734-DFD5-48D7-AD61-D5A4722B44B5}"/>
    <dgm:cxn modelId="{5E4A9374-C1CB-40D7-9707-C5DDAF61B726}" type="presOf" srcId="{6E6AE979-6969-4C9C-B5B2-818E16CECACC}" destId="{95DA7A93-D017-47F3-A0CB-1263287FFD55}" srcOrd="0" destOrd="0" presId="urn:microsoft.com/office/officeart/2005/8/layout/vList2"/>
    <dgm:cxn modelId="{A9DD12B5-B827-4263-AB4A-40AD442EEC9B}" type="presOf" srcId="{0319D019-5AA9-498C-A658-542CAD6418A4}" destId="{C6E93E5E-E9CF-40D3-8B2C-BB8C83C8218C}" srcOrd="0" destOrd="0" presId="urn:microsoft.com/office/officeart/2005/8/layout/vList2"/>
    <dgm:cxn modelId="{63CCF504-0B51-4EBE-8D68-7F7BD80A34A3}" type="presParOf" srcId="{95DA7A93-D017-47F3-A0CB-1263287FFD55}" destId="{C6E93E5E-E9CF-40D3-8B2C-BB8C83C821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6ADAD-598C-4626-8D20-270220F02A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7E133F-15C1-4D79-99ED-BF4BFCB4EF24}">
      <dgm:prSet custT="1"/>
      <dgm:spPr/>
      <dgm:t>
        <a:bodyPr/>
        <a:lstStyle/>
        <a:p>
          <a:r>
            <a:rPr lang="en-IN" sz="3200" b="0" dirty="0">
              <a:latin typeface="+mj-lt"/>
            </a:rPr>
            <a:t>Assumptions in linear regression model</a:t>
          </a:r>
          <a:endParaRPr lang="en-IN" sz="3200" dirty="0">
            <a:latin typeface="+mj-lt"/>
          </a:endParaRPr>
        </a:p>
      </dgm:t>
    </dgm:pt>
    <dgm:pt modelId="{945C10D6-9A3A-4836-A308-6289A941DEBE}" type="sibTrans" cxnId="{A6CC3E49-50D4-41BC-9BDC-6F2939D9A248}">
      <dgm:prSet/>
      <dgm:spPr/>
      <dgm:t>
        <a:bodyPr/>
        <a:lstStyle/>
        <a:p>
          <a:endParaRPr lang="en-IN"/>
        </a:p>
      </dgm:t>
    </dgm:pt>
    <dgm:pt modelId="{94AACCD7-D62E-40C4-B207-6937FD951287}" type="parTrans" cxnId="{A6CC3E49-50D4-41BC-9BDC-6F2939D9A248}">
      <dgm:prSet/>
      <dgm:spPr/>
      <dgm:t>
        <a:bodyPr/>
        <a:lstStyle/>
        <a:p>
          <a:endParaRPr lang="en-IN"/>
        </a:p>
      </dgm:t>
    </dgm:pt>
    <dgm:pt modelId="{42CC3CAC-62A0-43F6-BC6C-BACAFCE1C50C}" type="pres">
      <dgm:prSet presAssocID="{99C6ADAD-598C-4626-8D20-270220F02A75}" presName="linear" presStyleCnt="0">
        <dgm:presLayoutVars>
          <dgm:animLvl val="lvl"/>
          <dgm:resizeHandles val="exact"/>
        </dgm:presLayoutVars>
      </dgm:prSet>
      <dgm:spPr/>
    </dgm:pt>
    <dgm:pt modelId="{ACC649D5-AB3B-43DF-BAA3-50D473684D24}" type="pres">
      <dgm:prSet presAssocID="{6F7E133F-15C1-4D79-99ED-BF4BFCB4EF24}" presName="parentText" presStyleLbl="node1" presStyleIdx="0" presStyleCnt="1" custLinFactY="32657" custLinFactNeighborX="7795" custLinFactNeighborY="100000">
        <dgm:presLayoutVars>
          <dgm:chMax val="0"/>
          <dgm:bulletEnabled val="1"/>
        </dgm:presLayoutVars>
      </dgm:prSet>
      <dgm:spPr/>
    </dgm:pt>
  </dgm:ptLst>
  <dgm:cxnLst>
    <dgm:cxn modelId="{A6CC3E49-50D4-41BC-9BDC-6F2939D9A248}" srcId="{99C6ADAD-598C-4626-8D20-270220F02A75}" destId="{6F7E133F-15C1-4D79-99ED-BF4BFCB4EF24}" srcOrd="0" destOrd="0" parTransId="{94AACCD7-D62E-40C4-B207-6937FD951287}" sibTransId="{945C10D6-9A3A-4836-A308-6289A941DEBE}"/>
    <dgm:cxn modelId="{5C06C0A0-1B15-473A-96D0-84A5389562DF}" type="presOf" srcId="{6F7E133F-15C1-4D79-99ED-BF4BFCB4EF24}" destId="{ACC649D5-AB3B-43DF-BAA3-50D473684D24}" srcOrd="0" destOrd="0" presId="urn:microsoft.com/office/officeart/2005/8/layout/vList2"/>
    <dgm:cxn modelId="{4869E8C6-17CE-497B-A9CC-87313E1EE762}" type="presOf" srcId="{99C6ADAD-598C-4626-8D20-270220F02A75}" destId="{42CC3CAC-62A0-43F6-BC6C-BACAFCE1C50C}" srcOrd="0" destOrd="0" presId="urn:microsoft.com/office/officeart/2005/8/layout/vList2"/>
    <dgm:cxn modelId="{49F60BF5-765B-4861-8AAE-05106F9852E1}" type="presParOf" srcId="{42CC3CAC-62A0-43F6-BC6C-BACAFCE1C50C}" destId="{ACC649D5-AB3B-43DF-BAA3-50D473684D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7AD87-BC59-4B90-928F-7C4B1BFFBEA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4CFC2E-4471-4833-939F-9E8531FD742D}">
      <dgm:prSet/>
      <dgm:spPr/>
      <dgm:t>
        <a:bodyPr/>
        <a:lstStyle/>
        <a:p>
          <a:r>
            <a:rPr lang="en-IN" b="0" dirty="0"/>
            <a:t>Multicollinearity</a:t>
          </a:r>
          <a:endParaRPr lang="en-IN" dirty="0"/>
        </a:p>
      </dgm:t>
    </dgm:pt>
    <dgm:pt modelId="{3DD35E06-7E87-480F-892A-02DAA12AA96C}" type="parTrans" cxnId="{33ED8698-95C8-4E08-8E96-D452E1BE84A0}">
      <dgm:prSet/>
      <dgm:spPr/>
      <dgm:t>
        <a:bodyPr/>
        <a:lstStyle/>
        <a:p>
          <a:endParaRPr lang="en-IN"/>
        </a:p>
      </dgm:t>
    </dgm:pt>
    <dgm:pt modelId="{3CAD32FE-52D5-4D6C-848F-FDB3E88368DE}" type="sibTrans" cxnId="{33ED8698-95C8-4E08-8E96-D452E1BE84A0}">
      <dgm:prSet/>
      <dgm:spPr/>
      <dgm:t>
        <a:bodyPr/>
        <a:lstStyle/>
        <a:p>
          <a:endParaRPr lang="en-IN"/>
        </a:p>
      </dgm:t>
    </dgm:pt>
    <dgm:pt modelId="{6742F01C-B1B0-4C9A-94BF-2DCBF66BC87A}" type="pres">
      <dgm:prSet presAssocID="{E1A7AD87-BC59-4B90-928F-7C4B1BFFBEA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AC0D51D-8E08-40DF-BF92-734D3A90B6E4}" type="pres">
      <dgm:prSet presAssocID="{3C4CFC2E-4471-4833-939F-9E8531FD742D}" presName="horFlow" presStyleCnt="0"/>
      <dgm:spPr/>
    </dgm:pt>
    <dgm:pt modelId="{DEB7A548-F883-4FEF-9622-90C0E79F5002}" type="pres">
      <dgm:prSet presAssocID="{3C4CFC2E-4471-4833-939F-9E8531FD742D}" presName="bigChev" presStyleLbl="node1" presStyleIdx="0" presStyleCnt="1" custScaleX="136898"/>
      <dgm:spPr/>
    </dgm:pt>
  </dgm:ptLst>
  <dgm:cxnLst>
    <dgm:cxn modelId="{BE6C0406-B9B7-4632-98FA-4BFE307F563B}" type="presOf" srcId="{E1A7AD87-BC59-4B90-928F-7C4B1BFFBEAE}" destId="{6742F01C-B1B0-4C9A-94BF-2DCBF66BC87A}" srcOrd="0" destOrd="0" presId="urn:microsoft.com/office/officeart/2005/8/layout/lProcess3"/>
    <dgm:cxn modelId="{D9045B1E-8440-438D-83D2-4A8B997444D5}" type="presOf" srcId="{3C4CFC2E-4471-4833-939F-9E8531FD742D}" destId="{DEB7A548-F883-4FEF-9622-90C0E79F5002}" srcOrd="0" destOrd="0" presId="urn:microsoft.com/office/officeart/2005/8/layout/lProcess3"/>
    <dgm:cxn modelId="{33ED8698-95C8-4E08-8E96-D452E1BE84A0}" srcId="{E1A7AD87-BC59-4B90-928F-7C4B1BFFBEAE}" destId="{3C4CFC2E-4471-4833-939F-9E8531FD742D}" srcOrd="0" destOrd="0" parTransId="{3DD35E06-7E87-480F-892A-02DAA12AA96C}" sibTransId="{3CAD32FE-52D5-4D6C-848F-FDB3E88368DE}"/>
    <dgm:cxn modelId="{CCAABCDA-4872-41B6-8730-47F298F8075B}" type="presParOf" srcId="{6742F01C-B1B0-4C9A-94BF-2DCBF66BC87A}" destId="{BAC0D51D-8E08-40DF-BF92-734D3A90B6E4}" srcOrd="0" destOrd="0" presId="urn:microsoft.com/office/officeart/2005/8/layout/lProcess3"/>
    <dgm:cxn modelId="{2C5717AF-21A0-4FB3-BA2F-A9BBC6D0D28D}" type="presParOf" srcId="{BAC0D51D-8E08-40DF-BF92-734D3A90B6E4}" destId="{DEB7A548-F883-4FEF-9622-90C0E79F500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9CBB39-13DB-4B6D-BD6C-5E229DB035E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449EA-7789-482A-9526-15E2053911D5}">
      <dgm:prSet/>
      <dgm:spPr/>
      <dgm:t>
        <a:bodyPr/>
        <a:lstStyle/>
        <a:p>
          <a:r>
            <a:rPr lang="en-IN" b="0" dirty="0"/>
            <a:t>Normality</a:t>
          </a:r>
          <a:endParaRPr lang="en-IN" dirty="0"/>
        </a:p>
      </dgm:t>
    </dgm:pt>
    <dgm:pt modelId="{0717FBD1-C03B-4684-811B-AA8D88A61298}" type="parTrans" cxnId="{2537F576-318E-45BD-9425-C1B5B938226D}">
      <dgm:prSet/>
      <dgm:spPr/>
      <dgm:t>
        <a:bodyPr/>
        <a:lstStyle/>
        <a:p>
          <a:endParaRPr lang="en-IN"/>
        </a:p>
      </dgm:t>
    </dgm:pt>
    <dgm:pt modelId="{19507143-196A-425A-ADC7-EDCE1504B6B8}" type="sibTrans" cxnId="{2537F576-318E-45BD-9425-C1B5B938226D}">
      <dgm:prSet/>
      <dgm:spPr/>
      <dgm:t>
        <a:bodyPr/>
        <a:lstStyle/>
        <a:p>
          <a:endParaRPr lang="en-IN"/>
        </a:p>
      </dgm:t>
    </dgm:pt>
    <dgm:pt modelId="{477F5113-FDCD-4667-8185-0455EAF38E94}" type="pres">
      <dgm:prSet presAssocID="{099CBB39-13DB-4B6D-BD6C-5E229DB035E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379EBC8-CDE0-41BC-BB59-F4F532BF1B17}" type="pres">
      <dgm:prSet presAssocID="{051449EA-7789-482A-9526-15E2053911D5}" presName="horFlow" presStyleCnt="0"/>
      <dgm:spPr/>
    </dgm:pt>
    <dgm:pt modelId="{418479D9-405E-4AE7-A8FD-E18565DD6207}" type="pres">
      <dgm:prSet presAssocID="{051449EA-7789-482A-9526-15E2053911D5}" presName="bigChev" presStyleLbl="node1" presStyleIdx="0" presStyleCnt="1" custScaleX="128482"/>
      <dgm:spPr/>
    </dgm:pt>
  </dgm:ptLst>
  <dgm:cxnLst>
    <dgm:cxn modelId="{7E5E8924-04DF-4532-A562-CE87291662A7}" type="presOf" srcId="{051449EA-7789-482A-9526-15E2053911D5}" destId="{418479D9-405E-4AE7-A8FD-E18565DD6207}" srcOrd="0" destOrd="0" presId="urn:microsoft.com/office/officeart/2005/8/layout/lProcess3"/>
    <dgm:cxn modelId="{2537F576-318E-45BD-9425-C1B5B938226D}" srcId="{099CBB39-13DB-4B6D-BD6C-5E229DB035E5}" destId="{051449EA-7789-482A-9526-15E2053911D5}" srcOrd="0" destOrd="0" parTransId="{0717FBD1-C03B-4684-811B-AA8D88A61298}" sibTransId="{19507143-196A-425A-ADC7-EDCE1504B6B8}"/>
    <dgm:cxn modelId="{CBF2ED7A-0265-486A-820D-35C82006D378}" type="presOf" srcId="{099CBB39-13DB-4B6D-BD6C-5E229DB035E5}" destId="{477F5113-FDCD-4667-8185-0455EAF38E94}" srcOrd="0" destOrd="0" presId="urn:microsoft.com/office/officeart/2005/8/layout/lProcess3"/>
    <dgm:cxn modelId="{73236CD7-838F-46F4-88AA-1C1C53859D56}" type="presParOf" srcId="{477F5113-FDCD-4667-8185-0455EAF38E94}" destId="{F379EBC8-CDE0-41BC-BB59-F4F532BF1B17}" srcOrd="0" destOrd="0" presId="urn:microsoft.com/office/officeart/2005/8/layout/lProcess3"/>
    <dgm:cxn modelId="{5905CC68-B63B-4DF3-AEC1-FEA72F34DB70}" type="presParOf" srcId="{F379EBC8-CDE0-41BC-BB59-F4F532BF1B17}" destId="{418479D9-405E-4AE7-A8FD-E18565DD62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F4268E-465E-4815-AA48-5FAC47683A2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DF9282-D320-42BA-8CB3-F0C0EAE4A280}">
      <dgm:prSet/>
      <dgm:spPr/>
      <dgm:t>
        <a:bodyPr/>
        <a:lstStyle/>
        <a:p>
          <a:r>
            <a:rPr lang="en-IN" b="0" dirty="0"/>
            <a:t>Linearity</a:t>
          </a:r>
          <a:endParaRPr lang="en-IN" dirty="0"/>
        </a:p>
      </dgm:t>
    </dgm:pt>
    <dgm:pt modelId="{68086B1B-70D8-4562-B386-ABCE7C6450E4}" type="parTrans" cxnId="{9412CE75-40FC-4A6D-881C-724701F6A8ED}">
      <dgm:prSet/>
      <dgm:spPr/>
      <dgm:t>
        <a:bodyPr/>
        <a:lstStyle/>
        <a:p>
          <a:endParaRPr lang="en-IN"/>
        </a:p>
      </dgm:t>
    </dgm:pt>
    <dgm:pt modelId="{D0C42ED4-5979-472D-94F7-79C0B859E0E1}" type="sibTrans" cxnId="{9412CE75-40FC-4A6D-881C-724701F6A8ED}">
      <dgm:prSet/>
      <dgm:spPr/>
      <dgm:t>
        <a:bodyPr/>
        <a:lstStyle/>
        <a:p>
          <a:endParaRPr lang="en-IN"/>
        </a:p>
      </dgm:t>
    </dgm:pt>
    <dgm:pt modelId="{CCB0B321-DF67-4B9E-94A8-E2D3E8030B84}" type="pres">
      <dgm:prSet presAssocID="{F2F4268E-465E-4815-AA48-5FAC47683A2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9815A26-9480-4041-99A9-0541FBCA47D1}" type="pres">
      <dgm:prSet presAssocID="{3BDF9282-D320-42BA-8CB3-F0C0EAE4A280}" presName="horFlow" presStyleCnt="0"/>
      <dgm:spPr/>
    </dgm:pt>
    <dgm:pt modelId="{88ACFE83-06A7-41CE-9745-A547503BEA55}" type="pres">
      <dgm:prSet presAssocID="{3BDF9282-D320-42BA-8CB3-F0C0EAE4A280}" presName="bigChev" presStyleLbl="node1" presStyleIdx="0" presStyleCnt="1" custScaleX="128482"/>
      <dgm:spPr/>
    </dgm:pt>
  </dgm:ptLst>
  <dgm:cxnLst>
    <dgm:cxn modelId="{9412CE75-40FC-4A6D-881C-724701F6A8ED}" srcId="{F2F4268E-465E-4815-AA48-5FAC47683A2F}" destId="{3BDF9282-D320-42BA-8CB3-F0C0EAE4A280}" srcOrd="0" destOrd="0" parTransId="{68086B1B-70D8-4562-B386-ABCE7C6450E4}" sibTransId="{D0C42ED4-5979-472D-94F7-79C0B859E0E1}"/>
    <dgm:cxn modelId="{F8D96A7F-469A-4721-AEAC-BC5E84CFBD8A}" type="presOf" srcId="{3BDF9282-D320-42BA-8CB3-F0C0EAE4A280}" destId="{88ACFE83-06A7-41CE-9745-A547503BEA55}" srcOrd="0" destOrd="0" presId="urn:microsoft.com/office/officeart/2005/8/layout/lProcess3"/>
    <dgm:cxn modelId="{6D87CEFA-6C1C-4240-87AC-CB33E139A33D}" type="presOf" srcId="{F2F4268E-465E-4815-AA48-5FAC47683A2F}" destId="{CCB0B321-DF67-4B9E-94A8-E2D3E8030B84}" srcOrd="0" destOrd="0" presId="urn:microsoft.com/office/officeart/2005/8/layout/lProcess3"/>
    <dgm:cxn modelId="{1FBC4936-DCCA-494D-91FA-AE4E56A62257}" type="presParOf" srcId="{CCB0B321-DF67-4B9E-94A8-E2D3E8030B84}" destId="{F9815A26-9480-4041-99A9-0541FBCA47D1}" srcOrd="0" destOrd="0" presId="urn:microsoft.com/office/officeart/2005/8/layout/lProcess3"/>
    <dgm:cxn modelId="{D99B5EE1-816D-4DCD-B733-668C0D3B872E}" type="presParOf" srcId="{F9815A26-9480-4041-99A9-0541FBCA47D1}" destId="{88ACFE83-06A7-41CE-9745-A547503BEA5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9CBB39-13DB-4B6D-BD6C-5E229DB035E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449EA-7789-482A-9526-15E2053911D5}">
      <dgm:prSet/>
      <dgm:spPr/>
      <dgm:t>
        <a:bodyPr/>
        <a:lstStyle/>
        <a:p>
          <a:r>
            <a:rPr lang="en-IN" b="1" i="0" dirty="0"/>
            <a:t>Homoscedasticity</a:t>
          </a:r>
          <a:endParaRPr lang="en-IN" dirty="0"/>
        </a:p>
      </dgm:t>
    </dgm:pt>
    <dgm:pt modelId="{0717FBD1-C03B-4684-811B-AA8D88A61298}" type="parTrans" cxnId="{2537F576-318E-45BD-9425-C1B5B938226D}">
      <dgm:prSet/>
      <dgm:spPr/>
      <dgm:t>
        <a:bodyPr/>
        <a:lstStyle/>
        <a:p>
          <a:endParaRPr lang="en-IN"/>
        </a:p>
      </dgm:t>
    </dgm:pt>
    <dgm:pt modelId="{19507143-196A-425A-ADC7-EDCE1504B6B8}" type="sibTrans" cxnId="{2537F576-318E-45BD-9425-C1B5B938226D}">
      <dgm:prSet/>
      <dgm:spPr/>
      <dgm:t>
        <a:bodyPr/>
        <a:lstStyle/>
        <a:p>
          <a:endParaRPr lang="en-IN"/>
        </a:p>
      </dgm:t>
    </dgm:pt>
    <dgm:pt modelId="{477F5113-FDCD-4667-8185-0455EAF38E94}" type="pres">
      <dgm:prSet presAssocID="{099CBB39-13DB-4B6D-BD6C-5E229DB035E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379EBC8-CDE0-41BC-BB59-F4F532BF1B17}" type="pres">
      <dgm:prSet presAssocID="{051449EA-7789-482A-9526-15E2053911D5}" presName="horFlow" presStyleCnt="0"/>
      <dgm:spPr/>
    </dgm:pt>
    <dgm:pt modelId="{418479D9-405E-4AE7-A8FD-E18565DD6207}" type="pres">
      <dgm:prSet presAssocID="{051449EA-7789-482A-9526-15E2053911D5}" presName="bigChev" presStyleLbl="node1" presStyleIdx="0" presStyleCnt="1" custScaleX="128482"/>
      <dgm:spPr/>
    </dgm:pt>
  </dgm:ptLst>
  <dgm:cxnLst>
    <dgm:cxn modelId="{7E5E8924-04DF-4532-A562-CE87291662A7}" type="presOf" srcId="{051449EA-7789-482A-9526-15E2053911D5}" destId="{418479D9-405E-4AE7-A8FD-E18565DD6207}" srcOrd="0" destOrd="0" presId="urn:microsoft.com/office/officeart/2005/8/layout/lProcess3"/>
    <dgm:cxn modelId="{2537F576-318E-45BD-9425-C1B5B938226D}" srcId="{099CBB39-13DB-4B6D-BD6C-5E229DB035E5}" destId="{051449EA-7789-482A-9526-15E2053911D5}" srcOrd="0" destOrd="0" parTransId="{0717FBD1-C03B-4684-811B-AA8D88A61298}" sibTransId="{19507143-196A-425A-ADC7-EDCE1504B6B8}"/>
    <dgm:cxn modelId="{CBF2ED7A-0265-486A-820D-35C82006D378}" type="presOf" srcId="{099CBB39-13DB-4B6D-BD6C-5E229DB035E5}" destId="{477F5113-FDCD-4667-8185-0455EAF38E94}" srcOrd="0" destOrd="0" presId="urn:microsoft.com/office/officeart/2005/8/layout/lProcess3"/>
    <dgm:cxn modelId="{73236CD7-838F-46F4-88AA-1C1C53859D56}" type="presParOf" srcId="{477F5113-FDCD-4667-8185-0455EAF38E94}" destId="{F379EBC8-CDE0-41BC-BB59-F4F532BF1B17}" srcOrd="0" destOrd="0" presId="urn:microsoft.com/office/officeart/2005/8/layout/lProcess3"/>
    <dgm:cxn modelId="{5905CC68-B63B-4DF3-AEC1-FEA72F34DB70}" type="presParOf" srcId="{F379EBC8-CDE0-41BC-BB59-F4F532BF1B17}" destId="{418479D9-405E-4AE7-A8FD-E18565DD62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7C3DB-EF51-43E2-955F-DBD85917411C}">
      <dsp:nvSpPr>
        <dsp:cNvPr id="0" name=""/>
        <dsp:cNvSpPr/>
      </dsp:nvSpPr>
      <dsp:spPr>
        <a:xfrm>
          <a:off x="0" y="0"/>
          <a:ext cx="10070139" cy="769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+mj-lt"/>
            </a:rPr>
            <a:t>Agenda</a:t>
          </a:r>
        </a:p>
      </dsp:txBody>
      <dsp:txXfrm>
        <a:off x="22536" y="22536"/>
        <a:ext cx="10025067" cy="72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79D9-405E-4AE7-A8FD-E18565DD6207}">
      <dsp:nvSpPr>
        <dsp:cNvPr id="0" name=""/>
        <dsp:cNvSpPr/>
      </dsp:nvSpPr>
      <dsp:spPr>
        <a:xfrm>
          <a:off x="1077" y="665"/>
          <a:ext cx="1717400" cy="534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Autocorrelation</a:t>
          </a:r>
          <a:endParaRPr lang="en-IN" sz="1200" kern="1200" dirty="0"/>
        </a:p>
      </dsp:txBody>
      <dsp:txXfrm>
        <a:off x="268414" y="665"/>
        <a:ext cx="1182726" cy="5346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4FA1-A611-41DA-BEA7-C122A82737AC}">
      <dsp:nvSpPr>
        <dsp:cNvPr id="0" name=""/>
        <dsp:cNvSpPr/>
      </dsp:nvSpPr>
      <dsp:spPr>
        <a:xfrm>
          <a:off x="0" y="699"/>
          <a:ext cx="11301842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Implementation of Multiple Linear Regression using </a:t>
          </a:r>
          <a:r>
            <a:rPr lang="en-IN" sz="3200" kern="1200" dirty="0" err="1">
              <a:solidFill>
                <a:prstClr val="white"/>
              </a:solidFill>
              <a:latin typeface="+mj-lt"/>
              <a:ea typeface="+mn-ea"/>
              <a:cs typeface="+mn-cs"/>
            </a:rPr>
            <a:t>sklearn</a:t>
          </a:r>
          <a:r>
            <a:rPr lang="en-IN" sz="3200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 library</a:t>
          </a:r>
        </a:p>
      </dsp:txBody>
      <dsp:txXfrm>
        <a:off x="53916" y="54615"/>
        <a:ext cx="11194010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BC236-C665-4E0C-8BD9-4FC71B7197BE}">
      <dsp:nvSpPr>
        <dsp:cNvPr id="0" name=""/>
        <dsp:cNvSpPr/>
      </dsp:nvSpPr>
      <dsp:spPr>
        <a:xfrm>
          <a:off x="0" y="0"/>
          <a:ext cx="9384552" cy="769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+mj-lt"/>
            </a:rPr>
            <a:t>Meaning of term Linear regression</a:t>
          </a:r>
        </a:p>
      </dsp:txBody>
      <dsp:txXfrm>
        <a:off x="22536" y="22536"/>
        <a:ext cx="9339480" cy="72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4FA1-A611-41DA-BEA7-C122A82737AC}">
      <dsp:nvSpPr>
        <dsp:cNvPr id="0" name=""/>
        <dsp:cNvSpPr/>
      </dsp:nvSpPr>
      <dsp:spPr>
        <a:xfrm>
          <a:off x="0" y="10320"/>
          <a:ext cx="938455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+mj-lt"/>
            </a:rPr>
            <a:t>Math behind Linear regression</a:t>
          </a:r>
        </a:p>
      </dsp:txBody>
      <dsp:txXfrm>
        <a:off x="36553" y="46873"/>
        <a:ext cx="9311446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93E5E-E9CF-40D3-8B2C-BB8C83C8218C}">
      <dsp:nvSpPr>
        <dsp:cNvPr id="0" name=""/>
        <dsp:cNvSpPr/>
      </dsp:nvSpPr>
      <dsp:spPr>
        <a:xfrm>
          <a:off x="0" y="22541"/>
          <a:ext cx="1141982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+mj-lt"/>
            </a:rPr>
            <a:t> Implementation of Simple</a:t>
          </a:r>
          <a:r>
            <a:rPr lang="en-IN" sz="3200" b="1" i="0" kern="1200" dirty="0">
              <a:latin typeface="+mj-lt"/>
            </a:rPr>
            <a:t> </a:t>
          </a:r>
          <a:r>
            <a:rPr lang="en-IN" sz="3200" kern="1200" dirty="0">
              <a:latin typeface="+mj-lt"/>
            </a:rPr>
            <a:t>Linear</a:t>
          </a:r>
          <a:r>
            <a:rPr lang="en-IN" sz="3200" b="1" i="0" kern="1200" dirty="0">
              <a:latin typeface="+mj-lt"/>
            </a:rPr>
            <a:t> </a:t>
          </a:r>
          <a:r>
            <a:rPr lang="en-IN" sz="3200" kern="1200" dirty="0">
              <a:latin typeface="+mj-lt"/>
            </a:rPr>
            <a:t>Regression</a:t>
          </a:r>
          <a:r>
            <a:rPr lang="en-IN" sz="3200" b="1" i="0" kern="1200" dirty="0">
              <a:latin typeface="+mj-lt"/>
            </a:rPr>
            <a:t> </a:t>
          </a:r>
          <a:r>
            <a:rPr lang="en-IN" sz="3200" kern="1200" dirty="0">
              <a:latin typeface="+mj-lt"/>
            </a:rPr>
            <a:t>from scratch</a:t>
          </a:r>
        </a:p>
      </dsp:txBody>
      <dsp:txXfrm>
        <a:off x="59399" y="81940"/>
        <a:ext cx="11301031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649D5-AB3B-43DF-BAA3-50D473684D24}">
      <dsp:nvSpPr>
        <dsp:cNvPr id="0" name=""/>
        <dsp:cNvSpPr/>
      </dsp:nvSpPr>
      <dsp:spPr>
        <a:xfrm>
          <a:off x="0" y="14891"/>
          <a:ext cx="11029616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latin typeface="+mj-lt"/>
            </a:rPr>
            <a:t>Assumptions in linear regression model</a:t>
          </a:r>
          <a:endParaRPr lang="en-IN" sz="3200" kern="1200" dirty="0">
            <a:latin typeface="+mj-lt"/>
          </a:endParaRPr>
        </a:p>
      </dsp:txBody>
      <dsp:txXfrm>
        <a:off x="47519" y="62410"/>
        <a:ext cx="10934578" cy="878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7A548-F883-4FEF-9622-90C0E79F5002}">
      <dsp:nvSpPr>
        <dsp:cNvPr id="0" name=""/>
        <dsp:cNvSpPr/>
      </dsp:nvSpPr>
      <dsp:spPr>
        <a:xfrm>
          <a:off x="2" y="16786"/>
          <a:ext cx="1719550" cy="5024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Multicollinearity</a:t>
          </a:r>
          <a:endParaRPr lang="en-IN" sz="1400" kern="1200" dirty="0"/>
        </a:p>
      </dsp:txBody>
      <dsp:txXfrm>
        <a:off x="251218" y="16786"/>
        <a:ext cx="1217118" cy="502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79D9-405E-4AE7-A8FD-E18565DD6207}">
      <dsp:nvSpPr>
        <dsp:cNvPr id="0" name=""/>
        <dsp:cNvSpPr/>
      </dsp:nvSpPr>
      <dsp:spPr>
        <a:xfrm>
          <a:off x="1077" y="665"/>
          <a:ext cx="1717400" cy="534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Normality</a:t>
          </a:r>
          <a:endParaRPr lang="en-IN" sz="2100" kern="1200" dirty="0"/>
        </a:p>
      </dsp:txBody>
      <dsp:txXfrm>
        <a:off x="268414" y="665"/>
        <a:ext cx="1182726" cy="5346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CFE83-06A7-41CE-9745-A547503BEA55}">
      <dsp:nvSpPr>
        <dsp:cNvPr id="0" name=""/>
        <dsp:cNvSpPr/>
      </dsp:nvSpPr>
      <dsp:spPr>
        <a:xfrm>
          <a:off x="56367" y="108"/>
          <a:ext cx="1720978" cy="53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Linearity</a:t>
          </a:r>
          <a:endParaRPr lang="en-IN" sz="2500" kern="1200" dirty="0"/>
        </a:p>
      </dsp:txBody>
      <dsp:txXfrm>
        <a:off x="324261" y="108"/>
        <a:ext cx="1185190" cy="5357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79D9-405E-4AE7-A8FD-E18565DD6207}">
      <dsp:nvSpPr>
        <dsp:cNvPr id="0" name=""/>
        <dsp:cNvSpPr/>
      </dsp:nvSpPr>
      <dsp:spPr>
        <a:xfrm>
          <a:off x="1077" y="665"/>
          <a:ext cx="1717400" cy="534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Homoscedasticity</a:t>
          </a:r>
          <a:endParaRPr lang="en-IN" sz="1100" kern="1200" dirty="0"/>
        </a:p>
      </dsp:txBody>
      <dsp:txXfrm>
        <a:off x="268414" y="665"/>
        <a:ext cx="1182726" cy="534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1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8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1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29" Type="http://schemas.openxmlformats.org/officeDocument/2006/relationships/diagramLayout" Target="../diagrams/layout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32" Type="http://schemas.microsoft.com/office/2007/relationships/diagramDrawing" Target="../diagrams/drawing10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28" Type="http://schemas.openxmlformats.org/officeDocument/2006/relationships/diagramData" Target="../diagrams/data10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31" Type="http://schemas.openxmlformats.org/officeDocument/2006/relationships/diagramColors" Target="../diagrams/colors10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Relationship Id="rId30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4C6-34E0-8002-BAE8-26FAF67A5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A95D-81CA-BED2-C6F2-0244E189A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5867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9FF89724-30F7-C9F5-9229-98FF18B2A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45204"/>
              </p:ext>
            </p:extLst>
          </p:nvPr>
        </p:nvGraphicFramePr>
        <p:xfrm>
          <a:off x="401215" y="1051641"/>
          <a:ext cx="10070139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41C0A0-5E25-7C59-2833-1B350B32E25F}"/>
              </a:ext>
            </a:extLst>
          </p:cNvPr>
          <p:cNvSpPr txBox="1"/>
          <p:nvPr/>
        </p:nvSpPr>
        <p:spPr>
          <a:xfrm>
            <a:off x="401216" y="2486608"/>
            <a:ext cx="5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EFFEA-0B94-9100-6990-FDB3A0965C62}"/>
              </a:ext>
            </a:extLst>
          </p:cNvPr>
          <p:cNvSpPr txBox="1"/>
          <p:nvPr/>
        </p:nvSpPr>
        <p:spPr>
          <a:xfrm>
            <a:off x="914400" y="2486608"/>
            <a:ext cx="5978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Meaning of term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FAB5-CE51-D3C0-3E5A-BB8D033B10B6}"/>
              </a:ext>
            </a:extLst>
          </p:cNvPr>
          <p:cNvSpPr txBox="1"/>
          <p:nvPr/>
        </p:nvSpPr>
        <p:spPr>
          <a:xfrm>
            <a:off x="401216" y="2908243"/>
            <a:ext cx="5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2F4EA-AAE7-D633-DBAA-E48F42B57988}"/>
              </a:ext>
            </a:extLst>
          </p:cNvPr>
          <p:cNvSpPr txBox="1"/>
          <p:nvPr/>
        </p:nvSpPr>
        <p:spPr>
          <a:xfrm>
            <a:off x="914400" y="29082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Math behind 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031B2-03E5-6D77-5057-7CC8FC5CD101}"/>
              </a:ext>
            </a:extLst>
          </p:cNvPr>
          <p:cNvSpPr txBox="1"/>
          <p:nvPr/>
        </p:nvSpPr>
        <p:spPr>
          <a:xfrm>
            <a:off x="401216" y="3336092"/>
            <a:ext cx="5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F8F7F-0519-085B-40AA-98465E26EF1E}"/>
              </a:ext>
            </a:extLst>
          </p:cNvPr>
          <p:cNvSpPr txBox="1"/>
          <p:nvPr/>
        </p:nvSpPr>
        <p:spPr>
          <a:xfrm>
            <a:off x="914400" y="33360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Implementation of </a:t>
            </a:r>
            <a:r>
              <a:rPr lang="en-IN" b="1" i="0" dirty="0">
                <a:solidFill>
                  <a:schemeClr val="accent2"/>
                </a:solidFill>
                <a:effectLst/>
              </a:rPr>
              <a:t>Simple Linear Regression </a:t>
            </a:r>
            <a:r>
              <a:rPr lang="en-IN" dirty="0">
                <a:solidFill>
                  <a:schemeClr val="accent2"/>
                </a:solidFill>
              </a:rPr>
              <a:t>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FEB59-EC5C-93CB-53E1-7644C06C96EE}"/>
              </a:ext>
            </a:extLst>
          </p:cNvPr>
          <p:cNvSpPr txBox="1"/>
          <p:nvPr/>
        </p:nvSpPr>
        <p:spPr>
          <a:xfrm>
            <a:off x="401216" y="3792518"/>
            <a:ext cx="5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B043D-ED0F-D250-B918-0965CFAFE6AD}"/>
              </a:ext>
            </a:extLst>
          </p:cNvPr>
          <p:cNvSpPr txBox="1"/>
          <p:nvPr/>
        </p:nvSpPr>
        <p:spPr>
          <a:xfrm>
            <a:off x="914400" y="37925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Assumptions in linear 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0F5D-D89D-6F7E-B0DC-670DEC11A6A2}"/>
              </a:ext>
            </a:extLst>
          </p:cNvPr>
          <p:cNvSpPr txBox="1"/>
          <p:nvPr/>
        </p:nvSpPr>
        <p:spPr>
          <a:xfrm>
            <a:off x="401217" y="4248944"/>
            <a:ext cx="5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AEAB6-98DF-C228-36FD-64F8D2EB53E2}"/>
              </a:ext>
            </a:extLst>
          </p:cNvPr>
          <p:cNvSpPr txBox="1"/>
          <p:nvPr/>
        </p:nvSpPr>
        <p:spPr>
          <a:xfrm>
            <a:off x="914400" y="4248944"/>
            <a:ext cx="7091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Implementation of </a:t>
            </a:r>
            <a:r>
              <a:rPr lang="en-IN" b="1" i="0" dirty="0">
                <a:solidFill>
                  <a:schemeClr val="accent2"/>
                </a:solidFill>
                <a:effectLst/>
              </a:rPr>
              <a:t>Multiple Linear Regression</a:t>
            </a:r>
            <a:r>
              <a:rPr lang="en-IN" dirty="0">
                <a:solidFill>
                  <a:schemeClr val="accent2"/>
                </a:solidFill>
              </a:rPr>
              <a:t> using </a:t>
            </a:r>
            <a:r>
              <a:rPr lang="en-IN" dirty="0" err="1">
                <a:solidFill>
                  <a:schemeClr val="accent2"/>
                </a:solidFill>
              </a:rPr>
              <a:t>sklearn</a:t>
            </a:r>
            <a:r>
              <a:rPr lang="en-IN" dirty="0">
                <a:solidFill>
                  <a:schemeClr val="accent2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4478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BEF82-91E0-5115-8228-AAA11B3A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5532970-EA03-67D4-6DBE-08BE1F3DA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107129"/>
              </p:ext>
            </p:extLst>
          </p:nvPr>
        </p:nvGraphicFramePr>
        <p:xfrm>
          <a:off x="428042" y="880236"/>
          <a:ext cx="9384552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6EE04D-CA92-4B2F-8372-F37471C65420}"/>
              </a:ext>
            </a:extLst>
          </p:cNvPr>
          <p:cNvSpPr txBox="1"/>
          <p:nvPr/>
        </p:nvSpPr>
        <p:spPr>
          <a:xfrm>
            <a:off x="550506" y="1982755"/>
            <a:ext cx="5978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What is Regression?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3F2FD-91C1-865C-5FE1-10183758D35E}"/>
              </a:ext>
            </a:extLst>
          </p:cNvPr>
          <p:cNvSpPr txBox="1"/>
          <p:nvPr/>
        </p:nvSpPr>
        <p:spPr>
          <a:xfrm>
            <a:off x="550506" y="2513760"/>
            <a:ext cx="684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Regression is a statistical technique that relates one or more variables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3DB83-3DE4-B4CD-887E-EFB25B63700E}"/>
              </a:ext>
            </a:extLst>
          </p:cNvPr>
          <p:cNvSpPr txBox="1"/>
          <p:nvPr/>
        </p:nvSpPr>
        <p:spPr>
          <a:xfrm>
            <a:off x="550506" y="3310812"/>
            <a:ext cx="5978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What is Linear Regression?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9AA01-31E4-8296-32C0-37E586F06AA2}"/>
              </a:ext>
            </a:extLst>
          </p:cNvPr>
          <p:cNvSpPr txBox="1"/>
          <p:nvPr/>
        </p:nvSpPr>
        <p:spPr>
          <a:xfrm>
            <a:off x="550506" y="3841817"/>
            <a:ext cx="108647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Linear</a:t>
            </a:r>
            <a:r>
              <a:rPr lang="en-IN" dirty="0"/>
              <a:t> </a:t>
            </a:r>
            <a:r>
              <a:rPr lang="en-IN" dirty="0">
                <a:solidFill>
                  <a:schemeClr val="accent4"/>
                </a:solidFill>
              </a:rPr>
              <a:t>Regression is a statistical technique that explains relationship between two or more variable with linear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 equation for linear regression is represented as Y = β0 + β1X1 + β2X2 + ... + β</a:t>
            </a:r>
            <a:r>
              <a:rPr lang="en-US" dirty="0" err="1">
                <a:solidFill>
                  <a:schemeClr val="accent4"/>
                </a:solidFill>
              </a:rPr>
              <a:t>nXn</a:t>
            </a:r>
            <a:r>
              <a:rPr lang="en-US" dirty="0">
                <a:solidFill>
                  <a:schemeClr val="accent4"/>
                </a:solidFill>
              </a:rPr>
              <a:t> + ε.				where X1, X2, ..., </a:t>
            </a:r>
            <a:r>
              <a:rPr lang="en-US" dirty="0" err="1">
                <a:solidFill>
                  <a:schemeClr val="accent4"/>
                </a:solidFill>
              </a:rPr>
              <a:t>Xn</a:t>
            </a:r>
            <a:r>
              <a:rPr lang="en-US" dirty="0">
                <a:solidFill>
                  <a:schemeClr val="accent4"/>
                </a:solidFill>
              </a:rPr>
              <a:t> are the independent variables and Y is the 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  <a:p>
            <a:endParaRPr lang="en-I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BD5A-B022-FA10-BB37-C39305062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773FB76-A3FB-5F69-AF26-70CFA2A02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083771"/>
              </p:ext>
            </p:extLst>
          </p:nvPr>
        </p:nvGraphicFramePr>
        <p:xfrm>
          <a:off x="428042" y="880236"/>
          <a:ext cx="9384552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4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3340-080D-64AD-D63E-A9597E6E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DBFB5-B471-7A1B-C5B9-07CDFA33D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399924"/>
              </p:ext>
            </p:extLst>
          </p:nvPr>
        </p:nvGraphicFramePr>
        <p:xfrm>
          <a:off x="428041" y="880236"/>
          <a:ext cx="11419829" cy="12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08AE03-F735-4563-E5E8-1D398EEE631F}"/>
              </a:ext>
            </a:extLst>
          </p:cNvPr>
          <p:cNvSpPr txBox="1"/>
          <p:nvPr/>
        </p:nvSpPr>
        <p:spPr>
          <a:xfrm>
            <a:off x="428041" y="2263109"/>
            <a:ext cx="5978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What is </a:t>
            </a:r>
            <a:r>
              <a:rPr lang="en-US" dirty="0">
                <a:solidFill>
                  <a:schemeClr val="accent2"/>
                </a:solidFill>
              </a:rPr>
              <a:t>Simple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Linear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Regression</a:t>
            </a:r>
            <a:r>
              <a:rPr lang="en-IN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19F8E-16EB-5088-567C-14E320588837}"/>
              </a:ext>
            </a:extLst>
          </p:cNvPr>
          <p:cNvSpPr txBox="1"/>
          <p:nvPr/>
        </p:nvSpPr>
        <p:spPr>
          <a:xfrm>
            <a:off x="428041" y="2632441"/>
            <a:ext cx="11090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Simple linear regression involves only two variables.</a:t>
            </a:r>
          </a:p>
          <a:p>
            <a:r>
              <a:rPr lang="en-US" dirty="0">
                <a:solidFill>
                  <a:schemeClr val="accent4"/>
                </a:solidFill>
              </a:rPr>
              <a:t>The equation is represented as Y = β0 + β1X + 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1495C-BD94-0D19-FB78-A96719C500CE}"/>
              </a:ext>
            </a:extLst>
          </p:cNvPr>
          <p:cNvSpPr txBox="1"/>
          <p:nvPr/>
        </p:nvSpPr>
        <p:spPr>
          <a:xfrm>
            <a:off x="428041" y="3830347"/>
            <a:ext cx="5978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Implementation of Simple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EA009-7C75-6F2C-742C-5045F4A89F4E}"/>
              </a:ext>
            </a:extLst>
          </p:cNvPr>
          <p:cNvSpPr txBox="1"/>
          <p:nvPr/>
        </p:nvSpPr>
        <p:spPr>
          <a:xfrm>
            <a:off x="428041" y="4225275"/>
            <a:ext cx="684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We will implement in spyder IDE</a:t>
            </a:r>
          </a:p>
        </p:txBody>
      </p:sp>
    </p:spTree>
    <p:extLst>
      <p:ext uri="{BB962C8B-B14F-4D97-AF65-F5344CB8AC3E}">
        <p14:creationId xmlns:p14="http://schemas.microsoft.com/office/powerpoint/2010/main" val="33601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3935F05-726D-E20F-DF13-DF1C9E8D4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273553"/>
              </p:ext>
            </p:extLst>
          </p:nvPr>
        </p:nvGraphicFramePr>
        <p:xfrm>
          <a:off x="581193" y="729658"/>
          <a:ext cx="11029616" cy="98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848C780-6534-DB24-4460-6CC68154C4C8}"/>
              </a:ext>
            </a:extLst>
          </p:cNvPr>
          <p:cNvSpPr txBox="1">
            <a:spLocks/>
          </p:cNvSpPr>
          <p:nvPr/>
        </p:nvSpPr>
        <p:spPr>
          <a:xfrm>
            <a:off x="581192" y="2926052"/>
            <a:ext cx="1719554" cy="33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rnd" cmpd="sng" algn="ctr">
            <a:solidFill>
              <a:schemeClr val="accent2"/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The relationship between the independent and dependent variables is assumed to be linear.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469ACA5-CA80-C80D-9F84-06D396F86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863019"/>
              </p:ext>
            </p:extLst>
          </p:nvPr>
        </p:nvGraphicFramePr>
        <p:xfrm>
          <a:off x="2921814" y="2259575"/>
          <a:ext cx="171955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E0F32B-5962-1AB1-4478-5B7D1BB7CA52}"/>
              </a:ext>
            </a:extLst>
          </p:cNvPr>
          <p:cNvSpPr txBox="1">
            <a:spLocks/>
          </p:cNvSpPr>
          <p:nvPr/>
        </p:nvSpPr>
        <p:spPr>
          <a:xfrm>
            <a:off x="2921813" y="2926052"/>
            <a:ext cx="1719555" cy="33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rnd" cmpd="sng" algn="ctr">
            <a:solidFill>
              <a:schemeClr val="accent2"/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Any independent variable should not be a linear combination of other independent variables. It leads to unstable parameters.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F9965C0-C8A2-1C90-BD36-5068B2050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047875"/>
              </p:ext>
            </p:extLst>
          </p:nvPr>
        </p:nvGraphicFramePr>
        <p:xfrm>
          <a:off x="5236223" y="2259575"/>
          <a:ext cx="171955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62698AC-3BB8-C793-908A-9362FE0929A6}"/>
              </a:ext>
            </a:extLst>
          </p:cNvPr>
          <p:cNvSpPr txBox="1">
            <a:spLocks/>
          </p:cNvSpPr>
          <p:nvPr/>
        </p:nvSpPr>
        <p:spPr>
          <a:xfrm>
            <a:off x="5236223" y="2926052"/>
            <a:ext cx="1719554" cy="33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rnd" cmpd="sng" algn="ctr">
            <a:solidFill>
              <a:schemeClr val="accent2"/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The dependent and independent variables should follow Normal distribution.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9D16B4F-54B9-75BF-B6CE-3972A0D84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287533"/>
              </p:ext>
            </p:extLst>
          </p:nvPr>
        </p:nvGraphicFramePr>
        <p:xfrm>
          <a:off x="560441" y="2259575"/>
          <a:ext cx="1833714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7D83539-CCF4-B1C4-12E0-537C6A37C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270151"/>
              </p:ext>
            </p:extLst>
          </p:nvPr>
        </p:nvGraphicFramePr>
        <p:xfrm>
          <a:off x="7576844" y="2259575"/>
          <a:ext cx="171955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9A01C84-7725-9854-FBFC-6C761945691A}"/>
              </a:ext>
            </a:extLst>
          </p:cNvPr>
          <p:cNvSpPr txBox="1">
            <a:spLocks/>
          </p:cNvSpPr>
          <p:nvPr/>
        </p:nvSpPr>
        <p:spPr>
          <a:xfrm>
            <a:off x="7576844" y="2926052"/>
            <a:ext cx="1719554" cy="33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rnd" cmpd="sng" algn="ctr">
            <a:solidFill>
              <a:schemeClr val="accent2"/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The dependent and independent variables should follow Normal distribution.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984A735-02B0-F7AE-504F-77823FB8D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943263"/>
              </p:ext>
            </p:extLst>
          </p:nvPr>
        </p:nvGraphicFramePr>
        <p:xfrm>
          <a:off x="9891253" y="2259575"/>
          <a:ext cx="171955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6142CD1-BAE3-F03F-1190-7AB1DEEE9103}"/>
              </a:ext>
            </a:extLst>
          </p:cNvPr>
          <p:cNvSpPr txBox="1">
            <a:spLocks/>
          </p:cNvSpPr>
          <p:nvPr/>
        </p:nvSpPr>
        <p:spPr>
          <a:xfrm>
            <a:off x="9891253" y="2926052"/>
            <a:ext cx="1719554" cy="33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rnd" cmpd="sng" algn="ctr">
            <a:solidFill>
              <a:schemeClr val="accent2"/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rPr>
              <a:t>The dependent and independent variables should follow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55946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40FA-DA4B-1D83-88D0-35E70BAE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75D794-5730-62DA-7A99-B6B29AC5B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240943"/>
              </p:ext>
            </p:extLst>
          </p:nvPr>
        </p:nvGraphicFramePr>
        <p:xfrm>
          <a:off x="428042" y="880236"/>
          <a:ext cx="11301842" cy="110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79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187</TotalTime>
  <Words>263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ravipati venkatesh</dc:creator>
  <cp:lastModifiedBy>ravipati venkatesh</cp:lastModifiedBy>
  <cp:revision>1</cp:revision>
  <dcterms:created xsi:type="dcterms:W3CDTF">2024-03-03T12:28:01Z</dcterms:created>
  <dcterms:modified xsi:type="dcterms:W3CDTF">2024-03-03T15:35:10Z</dcterms:modified>
</cp:coreProperties>
</file>