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8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143500" cx="9144000"/>
  <p:notesSz cx="6858000" cy="9144000"/>
  <p:embeddedFontLst>
    <p:embeddedFont>
      <p:font typeface="Anaheim"/>
      <p:regular r:id="rId41"/>
    </p:embeddedFont>
    <p:embeddedFont>
      <p:font typeface="Dela Gothic One"/>
      <p:regular r:id="rId42"/>
    </p:embeddedFont>
    <p:embeddedFont>
      <p:font typeface="Didact Gothic"/>
      <p:regular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DelaGothicOne-regular.fntdata"/><Relationship Id="rId41" Type="http://schemas.openxmlformats.org/officeDocument/2006/relationships/font" Target="fonts/Anaheim-regular.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DidactGothic-regular.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9" name="Shape 1179"/>
        <p:cNvGrpSpPr/>
        <p:nvPr/>
      </p:nvGrpSpPr>
      <p:grpSpPr>
        <a:xfrm>
          <a:off x="0" y="0"/>
          <a:ext cx="0" cy="0"/>
          <a:chOff x="0" y="0"/>
          <a:chExt cx="0" cy="0"/>
        </a:xfrm>
      </p:grpSpPr>
      <p:sp>
        <p:nvSpPr>
          <p:cNvPr id="1180" name="Google Shape;118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181" name="Google Shape;118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6" name="Shape 1246"/>
        <p:cNvGrpSpPr/>
        <p:nvPr/>
      </p:nvGrpSpPr>
      <p:grpSpPr>
        <a:xfrm>
          <a:off x="0" y="0"/>
          <a:ext cx="0" cy="0"/>
          <a:chOff x="0" y="0"/>
          <a:chExt cx="0" cy="0"/>
        </a:xfrm>
      </p:grpSpPr>
      <p:sp>
        <p:nvSpPr>
          <p:cNvPr id="1247" name="Google Shape;1247;g1037643dd3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8" name="Google Shape;1248;g1037643dd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5" name="Shape 1255"/>
        <p:cNvGrpSpPr/>
        <p:nvPr/>
      </p:nvGrpSpPr>
      <p:grpSpPr>
        <a:xfrm>
          <a:off x="0" y="0"/>
          <a:ext cx="0" cy="0"/>
          <a:chOff x="0" y="0"/>
          <a:chExt cx="0" cy="0"/>
        </a:xfrm>
      </p:grpSpPr>
      <p:sp>
        <p:nvSpPr>
          <p:cNvPr id="1256" name="Google Shape;1256;g1037643dd34_5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7" name="Google Shape;1257;g1037643dd34_5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ก้ำ</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1" name="Shape 1261"/>
        <p:cNvGrpSpPr/>
        <p:nvPr/>
      </p:nvGrpSpPr>
      <p:grpSpPr>
        <a:xfrm>
          <a:off x="0" y="0"/>
          <a:ext cx="0" cy="0"/>
          <a:chOff x="0" y="0"/>
          <a:chExt cx="0" cy="0"/>
        </a:xfrm>
      </p:grpSpPr>
      <p:sp>
        <p:nvSpPr>
          <p:cNvPr id="1262" name="Google Shape;1262;g1037643dd34_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3" name="Google Shape;1263;g1037643dd34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ก้ำ</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0" name="Shape 1270"/>
        <p:cNvGrpSpPr/>
        <p:nvPr/>
      </p:nvGrpSpPr>
      <p:grpSpPr>
        <a:xfrm>
          <a:off x="0" y="0"/>
          <a:ext cx="0" cy="0"/>
          <a:chOff x="0" y="0"/>
          <a:chExt cx="0" cy="0"/>
        </a:xfrm>
      </p:grpSpPr>
      <p:sp>
        <p:nvSpPr>
          <p:cNvPr id="1271" name="Google Shape;1271;g1037643dd34_3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2" name="Google Shape;1272;g1037643dd34_3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ก้ำ</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9" name="Shape 1279"/>
        <p:cNvGrpSpPr/>
        <p:nvPr/>
      </p:nvGrpSpPr>
      <p:grpSpPr>
        <a:xfrm>
          <a:off x="0" y="0"/>
          <a:ext cx="0" cy="0"/>
          <a:chOff x="0" y="0"/>
          <a:chExt cx="0" cy="0"/>
        </a:xfrm>
      </p:grpSpPr>
      <p:sp>
        <p:nvSpPr>
          <p:cNvPr id="1280" name="Google Shape;1280;g1037643dd34_5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1" name="Google Shape;1281;g1037643dd34_5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ก้ำ</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6" name="Shape 1286"/>
        <p:cNvGrpSpPr/>
        <p:nvPr/>
      </p:nvGrpSpPr>
      <p:grpSpPr>
        <a:xfrm>
          <a:off x="0" y="0"/>
          <a:ext cx="0" cy="0"/>
          <a:chOff x="0" y="0"/>
          <a:chExt cx="0" cy="0"/>
        </a:xfrm>
      </p:grpSpPr>
      <p:sp>
        <p:nvSpPr>
          <p:cNvPr id="1287" name="Google Shape;1287;g1037643dd34_5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8" name="Google Shape;1288;g1037643dd34_5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ก้ำ</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6" name="Shape 1296"/>
        <p:cNvGrpSpPr/>
        <p:nvPr/>
      </p:nvGrpSpPr>
      <p:grpSpPr>
        <a:xfrm>
          <a:off x="0" y="0"/>
          <a:ext cx="0" cy="0"/>
          <a:chOff x="0" y="0"/>
          <a:chExt cx="0" cy="0"/>
        </a:xfrm>
      </p:grpSpPr>
      <p:sp>
        <p:nvSpPr>
          <p:cNvPr id="1297" name="Google Shape;1297;g1037643dd34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8" name="Google Shape;1298;g1037643dd34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ก้ำ</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2" name="Shape 1302"/>
        <p:cNvGrpSpPr/>
        <p:nvPr/>
      </p:nvGrpSpPr>
      <p:grpSpPr>
        <a:xfrm>
          <a:off x="0" y="0"/>
          <a:ext cx="0" cy="0"/>
          <a:chOff x="0" y="0"/>
          <a:chExt cx="0" cy="0"/>
        </a:xfrm>
      </p:grpSpPr>
      <p:sp>
        <p:nvSpPr>
          <p:cNvPr id="1303" name="Google Shape;1303;g1037643dd34_3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4" name="Google Shape;1304;g1037643dd34_3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เนื่องจากเราต้องทำการอัพเดท rating ของ rider ใหม่ทุกครั้งที่ customer ทำการ review เข้ามา ทำให้เราต้องค้นหา records ใน ride ตาม rider_ID หลายครั้ง จึงทำ indexing โดยให้ rider_ID อยู่อันดับแรก และเนื่องจากเราต้องการคิด rating ตามจำนวน ride และด้วยข้อจำกัดของ MySQL การทำ Clustered index จำเป็นต้องทำบน search key ที่ unique และ not null จึงต้องเพิ่ม ride_ID เข้าไปด้วย (rider_ID ไม่ unique) นอกจากนี้การที่นำ rating มาทำ indexing ด้วยเพราะว่าในการคำนวณ rating ของ rider เราใช้แค่ column rating เพียง column เดียวในการหาค่า average rating ทำให้ไม่มีความจำเป็นจะต้องอ่านข้อมูลทั้ง record ออกมา ดังนั้น การนำ column rating มาทำ indexing ด้วยจึงทำให้ index นี้เป็นการทำ index แบบ index-only plans ซึ่งช่วยเพิ่มประสิทธิภาพในการ query มากขึ้น</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7" name="Shape 1317"/>
        <p:cNvGrpSpPr/>
        <p:nvPr/>
      </p:nvGrpSpPr>
      <p:grpSpPr>
        <a:xfrm>
          <a:off x="0" y="0"/>
          <a:ext cx="0" cy="0"/>
          <a:chOff x="0" y="0"/>
          <a:chExt cx="0" cy="0"/>
        </a:xfrm>
      </p:grpSpPr>
      <p:sp>
        <p:nvSpPr>
          <p:cNvPr id="1318" name="Google Shape;1318;g1037643dd34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9" name="Google Shape;1319;g1037643dd34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4" name="Shape 1324"/>
        <p:cNvGrpSpPr/>
        <p:nvPr/>
      </p:nvGrpSpPr>
      <p:grpSpPr>
        <a:xfrm>
          <a:off x="0" y="0"/>
          <a:ext cx="0" cy="0"/>
          <a:chOff x="0" y="0"/>
          <a:chExt cx="0" cy="0"/>
        </a:xfrm>
      </p:grpSpPr>
      <p:sp>
        <p:nvSpPr>
          <p:cNvPr id="1325" name="Google Shape;1325;g1037643dd34_4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6" name="Google Shape;1326;g1037643dd34_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5" name="Shape 1185"/>
        <p:cNvGrpSpPr/>
        <p:nvPr/>
      </p:nvGrpSpPr>
      <p:grpSpPr>
        <a:xfrm>
          <a:off x="0" y="0"/>
          <a:ext cx="0" cy="0"/>
          <a:chOff x="0" y="0"/>
          <a:chExt cx="0" cy="0"/>
        </a:xfrm>
      </p:grpSpPr>
      <p:sp>
        <p:nvSpPr>
          <p:cNvPr id="1186" name="Google Shape;1186;geddf90b737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7" name="Google Shape;1187;geddf90b737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Introduction ต้น</a:t>
            </a:r>
            <a:endParaRPr/>
          </a:p>
          <a:p>
            <a:pPr indent="0" lvl="0" marL="0" rtl="0" algn="l">
              <a:lnSpc>
                <a:spcPct val="115000"/>
              </a:lnSpc>
              <a:spcBef>
                <a:spcPts val="0"/>
              </a:spcBef>
              <a:spcAft>
                <a:spcPts val="0"/>
              </a:spcAft>
              <a:buClr>
                <a:schemeClr val="dk1"/>
              </a:buClr>
              <a:buSzPts val="1100"/>
              <a:buFont typeface="Arial"/>
              <a:buNone/>
            </a:pPr>
            <a:r>
              <a:rPr lang="en"/>
              <a:t>ER diagram and Schema diagram ทราย ธาม</a:t>
            </a:r>
            <a:endParaRPr/>
          </a:p>
          <a:p>
            <a:pPr indent="0" lvl="0" marL="0" rtl="0" algn="l">
              <a:lnSpc>
                <a:spcPct val="115000"/>
              </a:lnSpc>
              <a:spcBef>
                <a:spcPts val="0"/>
              </a:spcBef>
              <a:spcAft>
                <a:spcPts val="0"/>
              </a:spcAft>
              <a:buClr>
                <a:schemeClr val="dk1"/>
              </a:buClr>
              <a:buSzPts val="1100"/>
              <a:buFont typeface="Arial"/>
              <a:buNone/>
            </a:pPr>
            <a:r>
              <a:rPr lang="en"/>
              <a:t>Integrity Constraints ก้ำ</a:t>
            </a:r>
            <a:endParaRPr/>
          </a:p>
          <a:p>
            <a:pPr indent="0" lvl="0" marL="0" rtl="0" algn="l">
              <a:lnSpc>
                <a:spcPct val="115000"/>
              </a:lnSpc>
              <a:spcBef>
                <a:spcPts val="0"/>
              </a:spcBef>
              <a:spcAft>
                <a:spcPts val="0"/>
              </a:spcAft>
              <a:buClr>
                <a:schemeClr val="dk1"/>
              </a:buClr>
              <a:buSzPts val="1100"/>
              <a:buFont typeface="Arial"/>
              <a:buNone/>
            </a:pPr>
            <a:r>
              <a:rPr lang="en"/>
              <a:t>Indexing ก้ำ</a:t>
            </a:r>
            <a:endParaRPr/>
          </a:p>
          <a:p>
            <a:pPr indent="0" lvl="0" marL="0" rtl="0" algn="l">
              <a:lnSpc>
                <a:spcPct val="115000"/>
              </a:lnSpc>
              <a:spcBef>
                <a:spcPts val="0"/>
              </a:spcBef>
              <a:spcAft>
                <a:spcPts val="0"/>
              </a:spcAft>
              <a:buClr>
                <a:schemeClr val="dk1"/>
              </a:buClr>
              <a:buSzPts val="1100"/>
              <a:buFont typeface="Arial"/>
              <a:buNone/>
            </a:pPr>
            <a:r>
              <a:rPr lang="en"/>
              <a:t>Stored routines SP=ต้อง SF=เกรซ TG=ปุญญ์</a:t>
            </a:r>
            <a:endParaRPr/>
          </a:p>
          <a:p>
            <a:pPr indent="0" lvl="0" marL="0" rtl="0" algn="l">
              <a:lnSpc>
                <a:spcPct val="115000"/>
              </a:lnSpc>
              <a:spcBef>
                <a:spcPts val="0"/>
              </a:spcBef>
              <a:spcAft>
                <a:spcPts val="0"/>
              </a:spcAft>
              <a:buClr>
                <a:schemeClr val="dk1"/>
              </a:buClr>
              <a:buSzPts val="1100"/>
              <a:buFont typeface="Arial"/>
              <a:buNone/>
            </a:pPr>
            <a:r>
              <a:rPr lang="en"/>
              <a:t>Execution path ทราย</a:t>
            </a:r>
            <a:endParaRPr/>
          </a:p>
          <a:p>
            <a:pPr indent="0" lvl="0" marL="0" rtl="0" algn="l">
              <a:lnSpc>
                <a:spcPct val="115000"/>
              </a:lnSpc>
              <a:spcBef>
                <a:spcPts val="0"/>
              </a:spcBef>
              <a:spcAft>
                <a:spcPts val="0"/>
              </a:spcAft>
              <a:buClr>
                <a:schemeClr val="dk1"/>
              </a:buClr>
              <a:buSzPts val="1100"/>
              <a:buFont typeface="Arial"/>
              <a:buNone/>
            </a:pPr>
            <a:r>
              <a:rPr lang="en"/>
              <a:t>Implementation ปูน ธาม (ก้ำถ้าเขาถาม)</a:t>
            </a:r>
            <a:endParaRPr/>
          </a:p>
          <a:p>
            <a:pPr indent="0" lvl="0" marL="0" rtl="0" algn="l">
              <a:lnSpc>
                <a:spcPct val="115000"/>
              </a:lnSpc>
              <a:spcBef>
                <a:spcPts val="0"/>
              </a:spcBef>
              <a:spcAft>
                <a:spcPts val="0"/>
              </a:spcAft>
              <a:buNone/>
            </a:pPr>
            <a:r>
              <a:rPr lang="en"/>
              <a:t>Complex query ปูน (หรือแล้วแต่สุ่ม)</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3" name="Shape 1333"/>
        <p:cNvGrpSpPr/>
        <p:nvPr/>
      </p:nvGrpSpPr>
      <p:grpSpPr>
        <a:xfrm>
          <a:off x="0" y="0"/>
          <a:ext cx="0" cy="0"/>
          <a:chOff x="0" y="0"/>
          <a:chExt cx="0" cy="0"/>
        </a:xfrm>
      </p:grpSpPr>
      <p:sp>
        <p:nvSpPr>
          <p:cNvPr id="1334" name="Google Shape;1334;g1037643dd34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5" name="Google Shape;1335;g1037643dd34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0" name="Shape 1340"/>
        <p:cNvGrpSpPr/>
        <p:nvPr/>
      </p:nvGrpSpPr>
      <p:grpSpPr>
        <a:xfrm>
          <a:off x="0" y="0"/>
          <a:ext cx="0" cy="0"/>
          <a:chOff x="0" y="0"/>
          <a:chExt cx="0" cy="0"/>
        </a:xfrm>
      </p:grpSpPr>
      <p:sp>
        <p:nvSpPr>
          <p:cNvPr id="1341" name="Google Shape;1341;g1037643dd34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2" name="Google Shape;1342;g1037643dd34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1" name="Shape 1351"/>
        <p:cNvGrpSpPr/>
        <p:nvPr/>
      </p:nvGrpSpPr>
      <p:grpSpPr>
        <a:xfrm>
          <a:off x="0" y="0"/>
          <a:ext cx="0" cy="0"/>
          <a:chOff x="0" y="0"/>
          <a:chExt cx="0" cy="0"/>
        </a:xfrm>
      </p:grpSpPr>
      <p:sp>
        <p:nvSpPr>
          <p:cNvPr id="1352" name="Google Shape;1352;g1037643dd34_2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3" name="Google Shape;1353;g1037643dd34_2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1" name="Shape 1361"/>
        <p:cNvGrpSpPr/>
        <p:nvPr/>
      </p:nvGrpSpPr>
      <p:grpSpPr>
        <a:xfrm>
          <a:off x="0" y="0"/>
          <a:ext cx="0" cy="0"/>
          <a:chOff x="0" y="0"/>
          <a:chExt cx="0" cy="0"/>
        </a:xfrm>
      </p:grpSpPr>
      <p:sp>
        <p:nvSpPr>
          <p:cNvPr id="1362" name="Google Shape;1362;g1037643dd34_4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3" name="Google Shape;1363;g1037643dd34_4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8" name="Shape 1368"/>
        <p:cNvGrpSpPr/>
        <p:nvPr/>
      </p:nvGrpSpPr>
      <p:grpSpPr>
        <a:xfrm>
          <a:off x="0" y="0"/>
          <a:ext cx="0" cy="0"/>
          <a:chOff x="0" y="0"/>
          <a:chExt cx="0" cy="0"/>
        </a:xfrm>
      </p:grpSpPr>
      <p:sp>
        <p:nvSpPr>
          <p:cNvPr id="1369" name="Google Shape;1369;g1037643dd34_2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0" name="Google Shape;1370;g1037643dd34_2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7" name="Shape 1377"/>
        <p:cNvGrpSpPr/>
        <p:nvPr/>
      </p:nvGrpSpPr>
      <p:grpSpPr>
        <a:xfrm>
          <a:off x="0" y="0"/>
          <a:ext cx="0" cy="0"/>
          <a:chOff x="0" y="0"/>
          <a:chExt cx="0" cy="0"/>
        </a:xfrm>
      </p:grpSpPr>
      <p:sp>
        <p:nvSpPr>
          <p:cNvPr id="1378" name="Google Shape;1378;g1037643dd34_4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9" name="Google Shape;1379;g1037643dd34_4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4" name="Shape 1384"/>
        <p:cNvGrpSpPr/>
        <p:nvPr/>
      </p:nvGrpSpPr>
      <p:grpSpPr>
        <a:xfrm>
          <a:off x="0" y="0"/>
          <a:ext cx="0" cy="0"/>
          <a:chOff x="0" y="0"/>
          <a:chExt cx="0" cy="0"/>
        </a:xfrm>
      </p:grpSpPr>
      <p:sp>
        <p:nvSpPr>
          <p:cNvPr id="1385" name="Google Shape;1385;g1037643dd34_2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6" name="Google Shape;1386;g1037643dd34_2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3" name="Shape 1393"/>
        <p:cNvGrpSpPr/>
        <p:nvPr/>
      </p:nvGrpSpPr>
      <p:grpSpPr>
        <a:xfrm>
          <a:off x="0" y="0"/>
          <a:ext cx="0" cy="0"/>
          <a:chOff x="0" y="0"/>
          <a:chExt cx="0" cy="0"/>
        </a:xfrm>
      </p:grpSpPr>
      <p:sp>
        <p:nvSpPr>
          <p:cNvPr id="1394" name="Google Shape;1394;g1037643dd34_5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5" name="Google Shape;1395;g1037643dd34_5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1" name="Shape 1401"/>
        <p:cNvGrpSpPr/>
        <p:nvPr/>
      </p:nvGrpSpPr>
      <p:grpSpPr>
        <a:xfrm>
          <a:off x="0" y="0"/>
          <a:ext cx="0" cy="0"/>
          <a:chOff x="0" y="0"/>
          <a:chExt cx="0" cy="0"/>
        </a:xfrm>
      </p:grpSpPr>
      <p:sp>
        <p:nvSpPr>
          <p:cNvPr id="1402" name="Google Shape;1402;g1037643dd34_5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3" name="Google Shape;1403;g1037643dd34_5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2" name="Shape 1412"/>
        <p:cNvGrpSpPr/>
        <p:nvPr/>
      </p:nvGrpSpPr>
      <p:grpSpPr>
        <a:xfrm>
          <a:off x="0" y="0"/>
          <a:ext cx="0" cy="0"/>
          <a:chOff x="0" y="0"/>
          <a:chExt cx="0" cy="0"/>
        </a:xfrm>
      </p:grpSpPr>
      <p:sp>
        <p:nvSpPr>
          <p:cNvPr id="1413" name="Google Shape;1413;g1037643dd34_2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4" name="Google Shape;1414;g1037643dd34_2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3" name="Shape 1193"/>
        <p:cNvGrpSpPr/>
        <p:nvPr/>
      </p:nvGrpSpPr>
      <p:grpSpPr>
        <a:xfrm>
          <a:off x="0" y="0"/>
          <a:ext cx="0" cy="0"/>
          <a:chOff x="0" y="0"/>
          <a:chExt cx="0" cy="0"/>
        </a:xfrm>
      </p:grpSpPr>
      <p:sp>
        <p:nvSpPr>
          <p:cNvPr id="1194" name="Google Shape;1194;g1037643dd3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5" name="Google Shape;1195;g1037643dd3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2" name="Shape 1422"/>
        <p:cNvGrpSpPr/>
        <p:nvPr/>
      </p:nvGrpSpPr>
      <p:grpSpPr>
        <a:xfrm>
          <a:off x="0" y="0"/>
          <a:ext cx="0" cy="0"/>
          <a:chOff x="0" y="0"/>
          <a:chExt cx="0" cy="0"/>
        </a:xfrm>
      </p:grpSpPr>
      <p:sp>
        <p:nvSpPr>
          <p:cNvPr id="1423" name="Google Shape;1423;g1037643dd34_2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4" name="Google Shape;1424;g1037643dd34_2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6" name="Shape 1436"/>
        <p:cNvGrpSpPr/>
        <p:nvPr/>
      </p:nvGrpSpPr>
      <p:grpSpPr>
        <a:xfrm>
          <a:off x="0" y="0"/>
          <a:ext cx="0" cy="0"/>
          <a:chOff x="0" y="0"/>
          <a:chExt cx="0" cy="0"/>
        </a:xfrm>
      </p:grpSpPr>
      <p:sp>
        <p:nvSpPr>
          <p:cNvPr id="1437" name="Google Shape;1437;g1037643dd34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8" name="Google Shape;1438;g1037643dd34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2" name="Shape 1442"/>
        <p:cNvGrpSpPr/>
        <p:nvPr/>
      </p:nvGrpSpPr>
      <p:grpSpPr>
        <a:xfrm>
          <a:off x="0" y="0"/>
          <a:ext cx="0" cy="0"/>
          <a:chOff x="0" y="0"/>
          <a:chExt cx="0" cy="0"/>
        </a:xfrm>
      </p:grpSpPr>
      <p:sp>
        <p:nvSpPr>
          <p:cNvPr id="1443" name="Google Shape;1443;g1037643dd34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4" name="Google Shape;1444;g1037643dd34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1" name="Shape 1451"/>
        <p:cNvGrpSpPr/>
        <p:nvPr/>
      </p:nvGrpSpPr>
      <p:grpSpPr>
        <a:xfrm>
          <a:off x="0" y="0"/>
          <a:ext cx="0" cy="0"/>
          <a:chOff x="0" y="0"/>
          <a:chExt cx="0" cy="0"/>
        </a:xfrm>
      </p:grpSpPr>
      <p:sp>
        <p:nvSpPr>
          <p:cNvPr id="1452" name="Google Shape;1452;g1037643dd34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3" name="Google Shape;1453;g1037643dd34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0" name="Shape 1460"/>
        <p:cNvGrpSpPr/>
        <p:nvPr/>
      </p:nvGrpSpPr>
      <p:grpSpPr>
        <a:xfrm>
          <a:off x="0" y="0"/>
          <a:ext cx="0" cy="0"/>
          <a:chOff x="0" y="0"/>
          <a:chExt cx="0" cy="0"/>
        </a:xfrm>
      </p:grpSpPr>
      <p:sp>
        <p:nvSpPr>
          <p:cNvPr id="1461" name="Google Shape;1461;g1037643dd34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2" name="Google Shape;1462;g1037643dd34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6" name="Shape 1466"/>
        <p:cNvGrpSpPr/>
        <p:nvPr/>
      </p:nvGrpSpPr>
      <p:grpSpPr>
        <a:xfrm>
          <a:off x="0" y="0"/>
          <a:ext cx="0" cy="0"/>
          <a:chOff x="0" y="0"/>
          <a:chExt cx="0" cy="0"/>
        </a:xfrm>
      </p:grpSpPr>
      <p:sp>
        <p:nvSpPr>
          <p:cNvPr id="1467" name="Google Shape;1467;gf022396771_3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8" name="Google Shape;1468;gf022396771_3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9" name="Shape 1199"/>
        <p:cNvGrpSpPr/>
        <p:nvPr/>
      </p:nvGrpSpPr>
      <p:grpSpPr>
        <a:xfrm>
          <a:off x="0" y="0"/>
          <a:ext cx="0" cy="0"/>
          <a:chOff x="0" y="0"/>
          <a:chExt cx="0" cy="0"/>
        </a:xfrm>
      </p:grpSpPr>
      <p:sp>
        <p:nvSpPr>
          <p:cNvPr id="1200" name="Google Shape;1200;gf022396771_3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1" name="Google Shape;1201;gf022396771_3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7" name="Shape 1207"/>
        <p:cNvGrpSpPr/>
        <p:nvPr/>
      </p:nvGrpSpPr>
      <p:grpSpPr>
        <a:xfrm>
          <a:off x="0" y="0"/>
          <a:ext cx="0" cy="0"/>
          <a:chOff x="0" y="0"/>
          <a:chExt cx="0" cy="0"/>
        </a:xfrm>
      </p:grpSpPr>
      <p:sp>
        <p:nvSpPr>
          <p:cNvPr id="1208" name="Google Shape;1208;gf022396771_7_1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9" name="Google Shape;1209;gf022396771_7_1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5" name="Shape 1215"/>
        <p:cNvGrpSpPr/>
        <p:nvPr/>
      </p:nvGrpSpPr>
      <p:grpSpPr>
        <a:xfrm>
          <a:off x="0" y="0"/>
          <a:ext cx="0" cy="0"/>
          <a:chOff x="0" y="0"/>
          <a:chExt cx="0" cy="0"/>
        </a:xfrm>
      </p:grpSpPr>
      <p:sp>
        <p:nvSpPr>
          <p:cNvPr id="1216" name="Google Shape;1216;g1037643dd3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7" name="Google Shape;1217;g1037643dd3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1" name="Shape 1221"/>
        <p:cNvGrpSpPr/>
        <p:nvPr/>
      </p:nvGrpSpPr>
      <p:grpSpPr>
        <a:xfrm>
          <a:off x="0" y="0"/>
          <a:ext cx="0" cy="0"/>
          <a:chOff x="0" y="0"/>
          <a:chExt cx="0" cy="0"/>
        </a:xfrm>
      </p:grpSpPr>
      <p:sp>
        <p:nvSpPr>
          <p:cNvPr id="1222" name="Google Shape;1222;gf580e619a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3" name="Google Shape;1223;gf580e619a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8" name="Shape 1228"/>
        <p:cNvGrpSpPr/>
        <p:nvPr/>
      </p:nvGrpSpPr>
      <p:grpSpPr>
        <a:xfrm>
          <a:off x="0" y="0"/>
          <a:ext cx="0" cy="0"/>
          <a:chOff x="0" y="0"/>
          <a:chExt cx="0" cy="0"/>
        </a:xfrm>
      </p:grpSpPr>
      <p:sp>
        <p:nvSpPr>
          <p:cNvPr id="1229" name="Google Shape;1229;g1037643dd34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0" name="Google Shape;1230;g1037643dd3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9" name="Shape 1239"/>
        <p:cNvGrpSpPr/>
        <p:nvPr/>
      </p:nvGrpSpPr>
      <p:grpSpPr>
        <a:xfrm>
          <a:off x="0" y="0"/>
          <a:ext cx="0" cy="0"/>
          <a:chOff x="0" y="0"/>
          <a:chExt cx="0" cy="0"/>
        </a:xfrm>
      </p:grpSpPr>
      <p:sp>
        <p:nvSpPr>
          <p:cNvPr id="1240" name="Google Shape;1240;gf580e619a3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1" name="Google Shape;1241;gf580e619a3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1"/>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723900" y="1258175"/>
            <a:ext cx="3669600" cy="2335500"/>
          </a:xfrm>
          <a:prstGeom prst="rect">
            <a:avLst/>
          </a:prstGeom>
        </p:spPr>
        <p:txBody>
          <a:bodyPr anchorCtr="0" anchor="ctr" bIns="91425" lIns="91425" spcFirstLastPara="1" rIns="91425" wrap="square" tIns="91425">
            <a:noAutofit/>
          </a:bodyPr>
          <a:lstStyle>
            <a:lvl1pPr lvl="0">
              <a:spcBef>
                <a:spcPts val="0"/>
              </a:spcBef>
              <a:spcAft>
                <a:spcPts val="0"/>
              </a:spcAft>
              <a:buSzPts val="5200"/>
              <a:buNone/>
              <a:defRPr sz="3700">
                <a:solidFill>
                  <a:schemeClr val="dk2"/>
                </a:solidFill>
                <a:latin typeface="Dela Gothic One"/>
                <a:ea typeface="Dela Gothic One"/>
                <a:cs typeface="Dela Gothic One"/>
                <a:sym typeface="Dela Gothic On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723910" y="3658900"/>
            <a:ext cx="3669600" cy="2538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2800"/>
              <a:buNone/>
              <a:defRPr sz="1400">
                <a:solidFill>
                  <a:schemeClr val="accent1"/>
                </a:solidFill>
                <a:latin typeface="Didact Gothic"/>
                <a:ea typeface="Didact Gothic"/>
                <a:cs typeface="Didact Gothic"/>
                <a:sym typeface="Didact Gothic"/>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p:nvPr/>
        </p:nvSpPr>
        <p:spPr>
          <a:xfrm>
            <a:off x="8679157" y="3656601"/>
            <a:ext cx="471732" cy="1254478"/>
          </a:xfrm>
          <a:custGeom>
            <a:rect b="b" l="l" r="r" t="t"/>
            <a:pathLst>
              <a:path extrusionOk="0" h="20942" w="7875">
                <a:moveTo>
                  <a:pt x="7849" y="0"/>
                </a:moveTo>
                <a:cubicBezTo>
                  <a:pt x="6017" y="772"/>
                  <a:pt x="4281" y="1723"/>
                  <a:pt x="2829" y="3098"/>
                </a:cubicBezTo>
                <a:cubicBezTo>
                  <a:pt x="1067" y="4757"/>
                  <a:pt x="7" y="6762"/>
                  <a:pt x="1" y="9243"/>
                </a:cubicBezTo>
                <a:cubicBezTo>
                  <a:pt x="1" y="10901"/>
                  <a:pt x="328" y="12547"/>
                  <a:pt x="965" y="14077"/>
                </a:cubicBezTo>
                <a:cubicBezTo>
                  <a:pt x="2012" y="16667"/>
                  <a:pt x="3606" y="18827"/>
                  <a:pt x="6042" y="20286"/>
                </a:cubicBezTo>
                <a:cubicBezTo>
                  <a:pt x="6595" y="20620"/>
                  <a:pt x="7174" y="20890"/>
                  <a:pt x="7829" y="20941"/>
                </a:cubicBezTo>
                <a:cubicBezTo>
                  <a:pt x="7849" y="20652"/>
                  <a:pt x="7874" y="20356"/>
                  <a:pt x="7874" y="20067"/>
                </a:cubicBezTo>
                <a:lnTo>
                  <a:pt x="7874" y="887"/>
                </a:lnTo>
                <a:cubicBezTo>
                  <a:pt x="7874" y="592"/>
                  <a:pt x="7855" y="296"/>
                  <a:pt x="78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150515">
            <a:off x="3828497" y="3970449"/>
            <a:ext cx="697088" cy="1043256"/>
          </a:xfrm>
          <a:custGeom>
            <a:rect b="b" l="l" r="r" t="t"/>
            <a:pathLst>
              <a:path extrusionOk="0" h="16990" w="11352">
                <a:moveTo>
                  <a:pt x="8034" y="0"/>
                </a:moveTo>
                <a:cubicBezTo>
                  <a:pt x="7512" y="0"/>
                  <a:pt x="7009" y="246"/>
                  <a:pt x="6499" y="690"/>
                </a:cubicBezTo>
                <a:cubicBezTo>
                  <a:pt x="5168" y="1847"/>
                  <a:pt x="4332" y="3319"/>
                  <a:pt x="4307" y="5163"/>
                </a:cubicBezTo>
                <a:cubicBezTo>
                  <a:pt x="4294" y="5992"/>
                  <a:pt x="4146" y="6809"/>
                  <a:pt x="3960" y="7619"/>
                </a:cubicBezTo>
                <a:cubicBezTo>
                  <a:pt x="3613" y="9129"/>
                  <a:pt x="2861" y="10453"/>
                  <a:pt x="2134" y="11797"/>
                </a:cubicBezTo>
                <a:cubicBezTo>
                  <a:pt x="1537" y="12902"/>
                  <a:pt x="868" y="13969"/>
                  <a:pt x="425" y="15158"/>
                </a:cubicBezTo>
                <a:cubicBezTo>
                  <a:pt x="0" y="16322"/>
                  <a:pt x="373" y="16906"/>
                  <a:pt x="1601" y="16984"/>
                </a:cubicBezTo>
                <a:cubicBezTo>
                  <a:pt x="1626" y="16990"/>
                  <a:pt x="1652" y="16990"/>
                  <a:pt x="1678" y="16990"/>
                </a:cubicBezTo>
                <a:cubicBezTo>
                  <a:pt x="3465" y="16900"/>
                  <a:pt x="5072" y="16277"/>
                  <a:pt x="6293" y="15004"/>
                </a:cubicBezTo>
                <a:cubicBezTo>
                  <a:pt x="8311" y="12902"/>
                  <a:pt x="9796" y="10427"/>
                  <a:pt x="10799" y="7670"/>
                </a:cubicBezTo>
                <a:cubicBezTo>
                  <a:pt x="11133" y="6732"/>
                  <a:pt x="11249" y="5748"/>
                  <a:pt x="11351" y="4848"/>
                </a:cubicBezTo>
                <a:cubicBezTo>
                  <a:pt x="11300" y="3235"/>
                  <a:pt x="10869" y="1892"/>
                  <a:pt x="9706" y="805"/>
                </a:cubicBezTo>
                <a:cubicBezTo>
                  <a:pt x="9111" y="252"/>
                  <a:pt x="8563" y="0"/>
                  <a:pt x="80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6340310" y="4304978"/>
            <a:ext cx="793613" cy="461548"/>
            <a:chOff x="7336943" y="4410641"/>
            <a:chExt cx="671927" cy="390811"/>
          </a:xfrm>
        </p:grpSpPr>
        <p:sp>
          <p:nvSpPr>
            <p:cNvPr id="15" name="Google Shape;15;p2"/>
            <p:cNvSpPr/>
            <p:nvPr/>
          </p:nvSpPr>
          <p:spPr>
            <a:xfrm>
              <a:off x="7353536" y="4410641"/>
              <a:ext cx="655333" cy="178030"/>
            </a:xfrm>
            <a:custGeom>
              <a:rect b="b" l="l" r="r" t="t"/>
              <a:pathLst>
                <a:path extrusionOk="0" h="2972" w="10940">
                  <a:moveTo>
                    <a:pt x="543" y="0"/>
                  </a:moveTo>
                  <a:cubicBezTo>
                    <a:pt x="517" y="0"/>
                    <a:pt x="490" y="3"/>
                    <a:pt x="463" y="8"/>
                  </a:cubicBezTo>
                  <a:cubicBezTo>
                    <a:pt x="109" y="79"/>
                    <a:pt x="19" y="355"/>
                    <a:pt x="0" y="670"/>
                  </a:cubicBezTo>
                  <a:lnTo>
                    <a:pt x="0" y="985"/>
                  </a:lnTo>
                  <a:cubicBezTo>
                    <a:pt x="7" y="1551"/>
                    <a:pt x="424" y="2444"/>
                    <a:pt x="964" y="2669"/>
                  </a:cubicBezTo>
                  <a:cubicBezTo>
                    <a:pt x="1217" y="2774"/>
                    <a:pt x="1468" y="2825"/>
                    <a:pt x="1716" y="2825"/>
                  </a:cubicBezTo>
                  <a:cubicBezTo>
                    <a:pt x="2110" y="2825"/>
                    <a:pt x="2496" y="2695"/>
                    <a:pt x="2867" y="2438"/>
                  </a:cubicBezTo>
                  <a:cubicBezTo>
                    <a:pt x="3135" y="2250"/>
                    <a:pt x="3282" y="2155"/>
                    <a:pt x="3414" y="2155"/>
                  </a:cubicBezTo>
                  <a:cubicBezTo>
                    <a:pt x="3568" y="2155"/>
                    <a:pt x="3703" y="2282"/>
                    <a:pt x="3985" y="2541"/>
                  </a:cubicBezTo>
                  <a:cubicBezTo>
                    <a:pt x="4296" y="2830"/>
                    <a:pt x="4579" y="2971"/>
                    <a:pt x="4882" y="2971"/>
                  </a:cubicBezTo>
                  <a:cubicBezTo>
                    <a:pt x="5116" y="2971"/>
                    <a:pt x="5363" y="2886"/>
                    <a:pt x="5644" y="2721"/>
                  </a:cubicBezTo>
                  <a:cubicBezTo>
                    <a:pt x="5946" y="2541"/>
                    <a:pt x="6183" y="2297"/>
                    <a:pt x="6441" y="2052"/>
                  </a:cubicBezTo>
                  <a:cubicBezTo>
                    <a:pt x="6682" y="1824"/>
                    <a:pt x="6808" y="1717"/>
                    <a:pt x="6946" y="1717"/>
                  </a:cubicBezTo>
                  <a:cubicBezTo>
                    <a:pt x="7072" y="1717"/>
                    <a:pt x="7207" y="1806"/>
                    <a:pt x="7450" y="1975"/>
                  </a:cubicBezTo>
                  <a:cubicBezTo>
                    <a:pt x="7758" y="2181"/>
                    <a:pt x="8073" y="2380"/>
                    <a:pt x="8395" y="2586"/>
                  </a:cubicBezTo>
                  <a:cubicBezTo>
                    <a:pt x="8577" y="2702"/>
                    <a:pt x="8760" y="2753"/>
                    <a:pt x="8939" y="2753"/>
                  </a:cubicBezTo>
                  <a:cubicBezTo>
                    <a:pt x="9194" y="2753"/>
                    <a:pt x="9440" y="2649"/>
                    <a:pt x="9667" y="2483"/>
                  </a:cubicBezTo>
                  <a:cubicBezTo>
                    <a:pt x="10169" y="2117"/>
                    <a:pt x="10490" y="1577"/>
                    <a:pt x="10798" y="1050"/>
                  </a:cubicBezTo>
                  <a:cubicBezTo>
                    <a:pt x="10895" y="889"/>
                    <a:pt x="10940" y="683"/>
                    <a:pt x="10779" y="529"/>
                  </a:cubicBezTo>
                  <a:cubicBezTo>
                    <a:pt x="10692" y="439"/>
                    <a:pt x="10594" y="405"/>
                    <a:pt x="10492" y="405"/>
                  </a:cubicBezTo>
                  <a:cubicBezTo>
                    <a:pt x="10390" y="405"/>
                    <a:pt x="10284" y="439"/>
                    <a:pt x="10181" y="484"/>
                  </a:cubicBezTo>
                  <a:cubicBezTo>
                    <a:pt x="10008" y="561"/>
                    <a:pt x="9905" y="728"/>
                    <a:pt x="9789" y="876"/>
                  </a:cubicBezTo>
                  <a:cubicBezTo>
                    <a:pt x="9641" y="1063"/>
                    <a:pt x="9487" y="1249"/>
                    <a:pt x="9320" y="1422"/>
                  </a:cubicBezTo>
                  <a:cubicBezTo>
                    <a:pt x="9184" y="1568"/>
                    <a:pt x="9045" y="1640"/>
                    <a:pt x="8906" y="1640"/>
                  </a:cubicBezTo>
                  <a:cubicBezTo>
                    <a:pt x="8767" y="1640"/>
                    <a:pt x="8628" y="1569"/>
                    <a:pt x="8491" y="1429"/>
                  </a:cubicBezTo>
                  <a:cubicBezTo>
                    <a:pt x="8227" y="1165"/>
                    <a:pt x="7964" y="895"/>
                    <a:pt x="7694" y="638"/>
                  </a:cubicBezTo>
                  <a:cubicBezTo>
                    <a:pt x="7414" y="374"/>
                    <a:pt x="7182" y="240"/>
                    <a:pt x="6956" y="240"/>
                  </a:cubicBezTo>
                  <a:cubicBezTo>
                    <a:pt x="6715" y="240"/>
                    <a:pt x="6481" y="391"/>
                    <a:pt x="6203" y="696"/>
                  </a:cubicBezTo>
                  <a:cubicBezTo>
                    <a:pt x="6061" y="850"/>
                    <a:pt x="5952" y="1043"/>
                    <a:pt x="5817" y="1204"/>
                  </a:cubicBezTo>
                  <a:cubicBezTo>
                    <a:pt x="5502" y="1570"/>
                    <a:pt x="5258" y="1755"/>
                    <a:pt x="5047" y="1755"/>
                  </a:cubicBezTo>
                  <a:cubicBezTo>
                    <a:pt x="4805" y="1755"/>
                    <a:pt x="4606" y="1514"/>
                    <a:pt x="4390" y="1024"/>
                  </a:cubicBezTo>
                  <a:cubicBezTo>
                    <a:pt x="4222" y="637"/>
                    <a:pt x="3969" y="439"/>
                    <a:pt x="3686" y="439"/>
                  </a:cubicBezTo>
                  <a:cubicBezTo>
                    <a:pt x="3471" y="439"/>
                    <a:pt x="3239" y="553"/>
                    <a:pt x="3015" y="786"/>
                  </a:cubicBezTo>
                  <a:cubicBezTo>
                    <a:pt x="2700" y="1114"/>
                    <a:pt x="2385" y="1442"/>
                    <a:pt x="2063" y="1763"/>
                  </a:cubicBezTo>
                  <a:cubicBezTo>
                    <a:pt x="1958" y="1869"/>
                    <a:pt x="1858" y="1918"/>
                    <a:pt x="1764" y="1918"/>
                  </a:cubicBezTo>
                  <a:cubicBezTo>
                    <a:pt x="1636" y="1918"/>
                    <a:pt x="1521" y="1825"/>
                    <a:pt x="1421" y="1654"/>
                  </a:cubicBezTo>
                  <a:cubicBezTo>
                    <a:pt x="1234" y="1326"/>
                    <a:pt x="1125" y="966"/>
                    <a:pt x="1093" y="593"/>
                  </a:cubicBezTo>
                  <a:cubicBezTo>
                    <a:pt x="1052" y="244"/>
                    <a:pt x="800" y="0"/>
                    <a:pt x="5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336943" y="4628034"/>
              <a:ext cx="651140" cy="173418"/>
            </a:xfrm>
            <a:custGeom>
              <a:rect b="b" l="l" r="r" t="t"/>
              <a:pathLst>
                <a:path extrusionOk="0" h="2895" w="10870">
                  <a:moveTo>
                    <a:pt x="555" y="0"/>
                  </a:moveTo>
                  <a:cubicBezTo>
                    <a:pt x="516" y="0"/>
                    <a:pt x="475" y="4"/>
                    <a:pt x="431" y="11"/>
                  </a:cubicBezTo>
                  <a:cubicBezTo>
                    <a:pt x="52" y="75"/>
                    <a:pt x="1" y="358"/>
                    <a:pt x="59" y="679"/>
                  </a:cubicBezTo>
                  <a:cubicBezTo>
                    <a:pt x="78" y="834"/>
                    <a:pt x="91" y="994"/>
                    <a:pt x="110" y="1155"/>
                  </a:cubicBezTo>
                  <a:cubicBezTo>
                    <a:pt x="224" y="2033"/>
                    <a:pt x="826" y="2833"/>
                    <a:pt x="1685" y="2833"/>
                  </a:cubicBezTo>
                  <a:cubicBezTo>
                    <a:pt x="2033" y="2833"/>
                    <a:pt x="2424" y="2701"/>
                    <a:pt x="2842" y="2389"/>
                  </a:cubicBezTo>
                  <a:cubicBezTo>
                    <a:pt x="2906" y="2344"/>
                    <a:pt x="2977" y="2299"/>
                    <a:pt x="3035" y="2248"/>
                  </a:cubicBezTo>
                  <a:cubicBezTo>
                    <a:pt x="3170" y="2109"/>
                    <a:pt x="3288" y="2036"/>
                    <a:pt x="3408" y="2036"/>
                  </a:cubicBezTo>
                  <a:cubicBezTo>
                    <a:pt x="3534" y="2036"/>
                    <a:pt x="3661" y="2116"/>
                    <a:pt x="3812" y="2286"/>
                  </a:cubicBezTo>
                  <a:cubicBezTo>
                    <a:pt x="4181" y="2701"/>
                    <a:pt x="4506" y="2895"/>
                    <a:pt x="4865" y="2895"/>
                  </a:cubicBezTo>
                  <a:cubicBezTo>
                    <a:pt x="5158" y="2895"/>
                    <a:pt x="5472" y="2766"/>
                    <a:pt x="5850" y="2524"/>
                  </a:cubicBezTo>
                  <a:cubicBezTo>
                    <a:pt x="6120" y="2344"/>
                    <a:pt x="6377" y="2158"/>
                    <a:pt x="6557" y="1881"/>
                  </a:cubicBezTo>
                  <a:cubicBezTo>
                    <a:pt x="6666" y="1708"/>
                    <a:pt x="6794" y="1626"/>
                    <a:pt x="6933" y="1626"/>
                  </a:cubicBezTo>
                  <a:cubicBezTo>
                    <a:pt x="7047" y="1626"/>
                    <a:pt x="7169" y="1681"/>
                    <a:pt x="7296" y="1785"/>
                  </a:cubicBezTo>
                  <a:cubicBezTo>
                    <a:pt x="7650" y="2081"/>
                    <a:pt x="8029" y="2331"/>
                    <a:pt x="8434" y="2537"/>
                  </a:cubicBezTo>
                  <a:cubicBezTo>
                    <a:pt x="8631" y="2629"/>
                    <a:pt x="8829" y="2691"/>
                    <a:pt x="9035" y="2691"/>
                  </a:cubicBezTo>
                  <a:cubicBezTo>
                    <a:pt x="9118" y="2691"/>
                    <a:pt x="9202" y="2681"/>
                    <a:pt x="9289" y="2659"/>
                  </a:cubicBezTo>
                  <a:cubicBezTo>
                    <a:pt x="9828" y="2518"/>
                    <a:pt x="10793" y="1386"/>
                    <a:pt x="10844" y="827"/>
                  </a:cubicBezTo>
                  <a:cubicBezTo>
                    <a:pt x="10870" y="513"/>
                    <a:pt x="10697" y="314"/>
                    <a:pt x="10439" y="314"/>
                  </a:cubicBezTo>
                  <a:cubicBezTo>
                    <a:pt x="10375" y="314"/>
                    <a:pt x="10306" y="326"/>
                    <a:pt x="10233" y="352"/>
                  </a:cubicBezTo>
                  <a:cubicBezTo>
                    <a:pt x="10047" y="422"/>
                    <a:pt x="9951" y="583"/>
                    <a:pt x="9841" y="737"/>
                  </a:cubicBezTo>
                  <a:cubicBezTo>
                    <a:pt x="9668" y="975"/>
                    <a:pt x="9501" y="1219"/>
                    <a:pt x="9314" y="1444"/>
                  </a:cubicBezTo>
                  <a:cubicBezTo>
                    <a:pt x="9196" y="1589"/>
                    <a:pt x="9072" y="1661"/>
                    <a:pt x="8946" y="1661"/>
                  </a:cubicBezTo>
                  <a:cubicBezTo>
                    <a:pt x="8825" y="1661"/>
                    <a:pt x="8701" y="1595"/>
                    <a:pt x="8575" y="1464"/>
                  </a:cubicBezTo>
                  <a:cubicBezTo>
                    <a:pt x="8273" y="1155"/>
                    <a:pt x="7977" y="847"/>
                    <a:pt x="7662" y="557"/>
                  </a:cubicBezTo>
                  <a:cubicBezTo>
                    <a:pt x="7385" y="309"/>
                    <a:pt x="7144" y="185"/>
                    <a:pt x="6914" y="185"/>
                  </a:cubicBezTo>
                  <a:cubicBezTo>
                    <a:pt x="6644" y="185"/>
                    <a:pt x="6388" y="358"/>
                    <a:pt x="6107" y="705"/>
                  </a:cubicBezTo>
                  <a:cubicBezTo>
                    <a:pt x="5959" y="892"/>
                    <a:pt x="5818" y="1084"/>
                    <a:pt x="5657" y="1258"/>
                  </a:cubicBezTo>
                  <a:cubicBezTo>
                    <a:pt x="5301" y="1632"/>
                    <a:pt x="5095" y="1828"/>
                    <a:pt x="4933" y="1828"/>
                  </a:cubicBezTo>
                  <a:cubicBezTo>
                    <a:pt x="4750" y="1828"/>
                    <a:pt x="4622" y="1577"/>
                    <a:pt x="4397" y="1052"/>
                  </a:cubicBezTo>
                  <a:cubicBezTo>
                    <a:pt x="4378" y="1007"/>
                    <a:pt x="4359" y="956"/>
                    <a:pt x="4333" y="904"/>
                  </a:cubicBezTo>
                  <a:cubicBezTo>
                    <a:pt x="4145" y="525"/>
                    <a:pt x="3920" y="333"/>
                    <a:pt x="3678" y="333"/>
                  </a:cubicBezTo>
                  <a:cubicBezTo>
                    <a:pt x="3465" y="333"/>
                    <a:pt x="3237" y="481"/>
                    <a:pt x="3009" y="782"/>
                  </a:cubicBezTo>
                  <a:cubicBezTo>
                    <a:pt x="2745" y="1123"/>
                    <a:pt x="2462" y="1438"/>
                    <a:pt x="2090" y="1656"/>
                  </a:cubicBezTo>
                  <a:cubicBezTo>
                    <a:pt x="1926" y="1753"/>
                    <a:pt x="1798" y="1804"/>
                    <a:pt x="1692" y="1804"/>
                  </a:cubicBezTo>
                  <a:cubicBezTo>
                    <a:pt x="1522" y="1804"/>
                    <a:pt x="1411" y="1674"/>
                    <a:pt x="1312" y="1393"/>
                  </a:cubicBezTo>
                  <a:cubicBezTo>
                    <a:pt x="1209" y="1091"/>
                    <a:pt x="1164" y="769"/>
                    <a:pt x="1081" y="461"/>
                  </a:cubicBezTo>
                  <a:cubicBezTo>
                    <a:pt x="1007" y="174"/>
                    <a:pt x="831" y="0"/>
                    <a:pt x="5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2"/>
          <p:cNvSpPr/>
          <p:nvPr/>
        </p:nvSpPr>
        <p:spPr>
          <a:xfrm>
            <a:off x="-6875" y="3905800"/>
            <a:ext cx="599669" cy="253802"/>
          </a:xfrm>
          <a:custGeom>
            <a:rect b="b" l="l" r="r" t="t"/>
            <a:pathLst>
              <a:path extrusionOk="0" h="2737" w="6467">
                <a:moveTo>
                  <a:pt x="2526" y="1"/>
                </a:moveTo>
                <a:cubicBezTo>
                  <a:pt x="2323" y="1"/>
                  <a:pt x="2121" y="108"/>
                  <a:pt x="1890" y="324"/>
                </a:cubicBezTo>
                <a:cubicBezTo>
                  <a:pt x="1568" y="613"/>
                  <a:pt x="1273" y="915"/>
                  <a:pt x="983" y="1236"/>
                </a:cubicBezTo>
                <a:cubicBezTo>
                  <a:pt x="813" y="1431"/>
                  <a:pt x="633" y="1523"/>
                  <a:pt x="433" y="1523"/>
                </a:cubicBezTo>
                <a:cubicBezTo>
                  <a:pt x="316" y="1523"/>
                  <a:pt x="191" y="1491"/>
                  <a:pt x="58" y="1429"/>
                </a:cubicBezTo>
                <a:cubicBezTo>
                  <a:pt x="0" y="1860"/>
                  <a:pt x="0" y="2297"/>
                  <a:pt x="45" y="2734"/>
                </a:cubicBezTo>
                <a:cubicBezTo>
                  <a:pt x="80" y="2736"/>
                  <a:pt x="115" y="2736"/>
                  <a:pt x="150" y="2736"/>
                </a:cubicBezTo>
                <a:cubicBezTo>
                  <a:pt x="815" y="2736"/>
                  <a:pt x="1355" y="2446"/>
                  <a:pt x="1832" y="1976"/>
                </a:cubicBezTo>
                <a:cubicBezTo>
                  <a:pt x="2175" y="1636"/>
                  <a:pt x="2365" y="1470"/>
                  <a:pt x="2566" y="1470"/>
                </a:cubicBezTo>
                <a:cubicBezTo>
                  <a:pt x="2764" y="1470"/>
                  <a:pt x="2972" y="1631"/>
                  <a:pt x="3349" y="1943"/>
                </a:cubicBezTo>
                <a:cubicBezTo>
                  <a:pt x="3452" y="2033"/>
                  <a:pt x="3554" y="2117"/>
                  <a:pt x="3664" y="2188"/>
                </a:cubicBezTo>
                <a:cubicBezTo>
                  <a:pt x="3939" y="2345"/>
                  <a:pt x="4233" y="2439"/>
                  <a:pt x="4522" y="2439"/>
                </a:cubicBezTo>
                <a:cubicBezTo>
                  <a:pt x="4752" y="2439"/>
                  <a:pt x="4980" y="2379"/>
                  <a:pt x="5193" y="2246"/>
                </a:cubicBezTo>
                <a:cubicBezTo>
                  <a:pt x="5740" y="1905"/>
                  <a:pt x="6100" y="1352"/>
                  <a:pt x="6376" y="761"/>
                </a:cubicBezTo>
                <a:cubicBezTo>
                  <a:pt x="6440" y="613"/>
                  <a:pt x="6466" y="439"/>
                  <a:pt x="6350" y="304"/>
                </a:cubicBezTo>
                <a:cubicBezTo>
                  <a:pt x="6266" y="205"/>
                  <a:pt x="6164" y="172"/>
                  <a:pt x="6056" y="172"/>
                </a:cubicBezTo>
                <a:cubicBezTo>
                  <a:pt x="5982" y="172"/>
                  <a:pt x="5905" y="187"/>
                  <a:pt x="5830" y="208"/>
                </a:cubicBezTo>
                <a:cubicBezTo>
                  <a:pt x="5643" y="253"/>
                  <a:pt x="5515" y="394"/>
                  <a:pt x="5399" y="549"/>
                </a:cubicBezTo>
                <a:cubicBezTo>
                  <a:pt x="5277" y="722"/>
                  <a:pt x="5149" y="896"/>
                  <a:pt x="5007" y="1050"/>
                </a:cubicBezTo>
                <a:cubicBezTo>
                  <a:pt x="4776" y="1288"/>
                  <a:pt x="4622" y="1405"/>
                  <a:pt x="4466" y="1405"/>
                </a:cubicBezTo>
                <a:cubicBezTo>
                  <a:pt x="4318" y="1405"/>
                  <a:pt x="4168" y="1301"/>
                  <a:pt x="3947" y="1095"/>
                </a:cubicBezTo>
                <a:cubicBezTo>
                  <a:pt x="3670" y="844"/>
                  <a:pt x="3426" y="555"/>
                  <a:pt x="3150" y="304"/>
                </a:cubicBezTo>
                <a:cubicBezTo>
                  <a:pt x="2922" y="102"/>
                  <a:pt x="2723" y="1"/>
                  <a:pt x="25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 name="Google Shape;18;p2"/>
          <p:cNvGrpSpPr/>
          <p:nvPr/>
        </p:nvGrpSpPr>
        <p:grpSpPr>
          <a:xfrm>
            <a:off x="7903875" y="965663"/>
            <a:ext cx="895225" cy="596225"/>
            <a:chOff x="6168950" y="679775"/>
            <a:chExt cx="895225" cy="596225"/>
          </a:xfrm>
        </p:grpSpPr>
        <p:sp>
          <p:nvSpPr>
            <p:cNvPr id="19" name="Google Shape;19;p2"/>
            <p:cNvSpPr/>
            <p:nvPr/>
          </p:nvSpPr>
          <p:spPr>
            <a:xfrm>
              <a:off x="6536345" y="679775"/>
              <a:ext cx="170516" cy="162064"/>
            </a:xfrm>
            <a:custGeom>
              <a:rect b="b" l="l" r="r" t="t"/>
              <a:pathLst>
                <a:path extrusionOk="0" h="2090" w="2199">
                  <a:moveTo>
                    <a:pt x="1205" y="0"/>
                  </a:moveTo>
                  <a:cubicBezTo>
                    <a:pt x="564" y="0"/>
                    <a:pt x="0" y="513"/>
                    <a:pt x="0" y="1093"/>
                  </a:cubicBezTo>
                  <a:cubicBezTo>
                    <a:pt x="13" y="1649"/>
                    <a:pt x="463" y="2090"/>
                    <a:pt x="1016" y="2090"/>
                  </a:cubicBezTo>
                  <a:cubicBezTo>
                    <a:pt x="1020" y="2090"/>
                    <a:pt x="1024" y="2090"/>
                    <a:pt x="1028" y="2090"/>
                  </a:cubicBezTo>
                  <a:cubicBezTo>
                    <a:pt x="1607" y="2070"/>
                    <a:pt x="2198" y="1453"/>
                    <a:pt x="2192" y="875"/>
                  </a:cubicBezTo>
                  <a:cubicBezTo>
                    <a:pt x="2179" y="374"/>
                    <a:pt x="1787" y="14"/>
                    <a:pt x="1241" y="1"/>
                  </a:cubicBezTo>
                  <a:cubicBezTo>
                    <a:pt x="1229" y="0"/>
                    <a:pt x="1217" y="0"/>
                    <a:pt x="12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6331944" y="1074157"/>
              <a:ext cx="188971" cy="140972"/>
            </a:xfrm>
            <a:custGeom>
              <a:rect b="b" l="l" r="r" t="t"/>
              <a:pathLst>
                <a:path extrusionOk="0" h="1818" w="2437">
                  <a:moveTo>
                    <a:pt x="1615" y="0"/>
                  </a:moveTo>
                  <a:cubicBezTo>
                    <a:pt x="1553" y="0"/>
                    <a:pt x="1486" y="4"/>
                    <a:pt x="1415" y="12"/>
                  </a:cubicBezTo>
                  <a:cubicBezTo>
                    <a:pt x="1261" y="31"/>
                    <a:pt x="939" y="12"/>
                    <a:pt x="643" y="160"/>
                  </a:cubicBezTo>
                  <a:cubicBezTo>
                    <a:pt x="200" y="385"/>
                    <a:pt x="1" y="790"/>
                    <a:pt x="142" y="1201"/>
                  </a:cubicBezTo>
                  <a:cubicBezTo>
                    <a:pt x="271" y="1578"/>
                    <a:pt x="628" y="1818"/>
                    <a:pt x="1010" y="1818"/>
                  </a:cubicBezTo>
                  <a:cubicBezTo>
                    <a:pt x="1104" y="1818"/>
                    <a:pt x="1199" y="1803"/>
                    <a:pt x="1293" y="1773"/>
                  </a:cubicBezTo>
                  <a:cubicBezTo>
                    <a:pt x="1653" y="1664"/>
                    <a:pt x="1961" y="1432"/>
                    <a:pt x="2173" y="1117"/>
                  </a:cubicBezTo>
                  <a:cubicBezTo>
                    <a:pt x="2328" y="892"/>
                    <a:pt x="2437" y="648"/>
                    <a:pt x="2295" y="372"/>
                  </a:cubicBezTo>
                  <a:cubicBezTo>
                    <a:pt x="2169" y="126"/>
                    <a:pt x="1969" y="0"/>
                    <a:pt x="16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6749121" y="974359"/>
              <a:ext cx="148571" cy="140662"/>
            </a:xfrm>
            <a:custGeom>
              <a:rect b="b" l="l" r="r" t="t"/>
              <a:pathLst>
                <a:path extrusionOk="0" h="1814" w="1916">
                  <a:moveTo>
                    <a:pt x="997" y="0"/>
                  </a:moveTo>
                  <a:cubicBezTo>
                    <a:pt x="451" y="0"/>
                    <a:pt x="1" y="425"/>
                    <a:pt x="7" y="932"/>
                  </a:cubicBezTo>
                  <a:cubicBezTo>
                    <a:pt x="26" y="1402"/>
                    <a:pt x="399" y="1781"/>
                    <a:pt x="868" y="1813"/>
                  </a:cubicBezTo>
                  <a:cubicBezTo>
                    <a:pt x="878" y="1813"/>
                    <a:pt x="888" y="1814"/>
                    <a:pt x="899" y="1814"/>
                  </a:cubicBezTo>
                  <a:cubicBezTo>
                    <a:pt x="1421" y="1814"/>
                    <a:pt x="1916" y="1327"/>
                    <a:pt x="1903" y="810"/>
                  </a:cubicBezTo>
                  <a:cubicBezTo>
                    <a:pt x="1890" y="354"/>
                    <a:pt x="1498" y="0"/>
                    <a:pt x="9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6877221" y="721105"/>
              <a:ext cx="167569" cy="136785"/>
            </a:xfrm>
            <a:custGeom>
              <a:rect b="b" l="l" r="r" t="t"/>
              <a:pathLst>
                <a:path extrusionOk="0" h="1764" w="2161">
                  <a:moveTo>
                    <a:pt x="1392" y="0"/>
                  </a:moveTo>
                  <a:cubicBezTo>
                    <a:pt x="1295" y="0"/>
                    <a:pt x="1193" y="19"/>
                    <a:pt x="1087" y="53"/>
                  </a:cubicBezTo>
                  <a:cubicBezTo>
                    <a:pt x="836" y="143"/>
                    <a:pt x="605" y="284"/>
                    <a:pt x="412" y="464"/>
                  </a:cubicBezTo>
                  <a:cubicBezTo>
                    <a:pt x="193" y="663"/>
                    <a:pt x="0" y="901"/>
                    <a:pt x="142" y="1235"/>
                  </a:cubicBezTo>
                  <a:cubicBezTo>
                    <a:pt x="291" y="1572"/>
                    <a:pt x="543" y="1763"/>
                    <a:pt x="793" y="1763"/>
                  </a:cubicBezTo>
                  <a:cubicBezTo>
                    <a:pt x="801" y="1763"/>
                    <a:pt x="809" y="1763"/>
                    <a:pt x="817" y="1762"/>
                  </a:cubicBezTo>
                  <a:cubicBezTo>
                    <a:pt x="1389" y="1737"/>
                    <a:pt x="1710" y="1531"/>
                    <a:pt x="1954" y="1184"/>
                  </a:cubicBezTo>
                  <a:cubicBezTo>
                    <a:pt x="2160" y="888"/>
                    <a:pt x="2160" y="599"/>
                    <a:pt x="1942" y="297"/>
                  </a:cubicBezTo>
                  <a:cubicBezTo>
                    <a:pt x="1791" y="89"/>
                    <a:pt x="1605" y="0"/>
                    <a:pt x="13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6504940" y="875182"/>
              <a:ext cx="170516" cy="132753"/>
            </a:xfrm>
            <a:custGeom>
              <a:rect b="b" l="l" r="r" t="t"/>
              <a:pathLst>
                <a:path extrusionOk="0" h="1712" w="2199">
                  <a:moveTo>
                    <a:pt x="1419" y="0"/>
                  </a:moveTo>
                  <a:cubicBezTo>
                    <a:pt x="1319" y="0"/>
                    <a:pt x="1215" y="13"/>
                    <a:pt x="1112" y="33"/>
                  </a:cubicBezTo>
                  <a:cubicBezTo>
                    <a:pt x="900" y="71"/>
                    <a:pt x="701" y="148"/>
                    <a:pt x="521" y="264"/>
                  </a:cubicBezTo>
                  <a:cubicBezTo>
                    <a:pt x="219" y="457"/>
                    <a:pt x="0" y="720"/>
                    <a:pt x="122" y="1125"/>
                  </a:cubicBezTo>
                  <a:cubicBezTo>
                    <a:pt x="231" y="1485"/>
                    <a:pt x="546" y="1704"/>
                    <a:pt x="971" y="1710"/>
                  </a:cubicBezTo>
                  <a:cubicBezTo>
                    <a:pt x="986" y="1711"/>
                    <a:pt x="1002" y="1711"/>
                    <a:pt x="1018" y="1711"/>
                  </a:cubicBezTo>
                  <a:cubicBezTo>
                    <a:pt x="1297" y="1711"/>
                    <a:pt x="1567" y="1603"/>
                    <a:pt x="1768" y="1408"/>
                  </a:cubicBezTo>
                  <a:cubicBezTo>
                    <a:pt x="2076" y="1138"/>
                    <a:pt x="2198" y="624"/>
                    <a:pt x="2025" y="328"/>
                  </a:cubicBezTo>
                  <a:cubicBezTo>
                    <a:pt x="1876" y="75"/>
                    <a:pt x="1657" y="0"/>
                    <a:pt x="14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6168950" y="940473"/>
              <a:ext cx="157101" cy="136785"/>
            </a:xfrm>
            <a:custGeom>
              <a:rect b="b" l="l" r="r" t="t"/>
              <a:pathLst>
                <a:path extrusionOk="0" h="1764" w="2026">
                  <a:moveTo>
                    <a:pt x="1171" y="0"/>
                  </a:moveTo>
                  <a:cubicBezTo>
                    <a:pt x="734" y="39"/>
                    <a:pt x="374" y="245"/>
                    <a:pt x="162" y="656"/>
                  </a:cubicBezTo>
                  <a:cubicBezTo>
                    <a:pt x="1" y="971"/>
                    <a:pt x="72" y="1363"/>
                    <a:pt x="342" y="1601"/>
                  </a:cubicBezTo>
                  <a:cubicBezTo>
                    <a:pt x="485" y="1712"/>
                    <a:pt x="635" y="1764"/>
                    <a:pt x="783" y="1764"/>
                  </a:cubicBezTo>
                  <a:cubicBezTo>
                    <a:pt x="934" y="1764"/>
                    <a:pt x="1083" y="1711"/>
                    <a:pt x="1222" y="1614"/>
                  </a:cubicBezTo>
                  <a:cubicBezTo>
                    <a:pt x="1415" y="1479"/>
                    <a:pt x="1556" y="1273"/>
                    <a:pt x="1724" y="1106"/>
                  </a:cubicBezTo>
                  <a:cubicBezTo>
                    <a:pt x="1929" y="900"/>
                    <a:pt x="2026" y="656"/>
                    <a:pt x="1903" y="386"/>
                  </a:cubicBezTo>
                  <a:cubicBezTo>
                    <a:pt x="1768" y="71"/>
                    <a:pt x="1486" y="7"/>
                    <a:pt x="11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624588" y="1152630"/>
              <a:ext cx="116624" cy="123370"/>
            </a:xfrm>
            <a:custGeom>
              <a:rect b="b" l="l" r="r" t="t"/>
              <a:pathLst>
                <a:path extrusionOk="0" h="1591" w="1504">
                  <a:moveTo>
                    <a:pt x="891" y="0"/>
                  </a:moveTo>
                  <a:cubicBezTo>
                    <a:pt x="445" y="0"/>
                    <a:pt x="0" y="452"/>
                    <a:pt x="13" y="909"/>
                  </a:cubicBezTo>
                  <a:cubicBezTo>
                    <a:pt x="19" y="1269"/>
                    <a:pt x="295" y="1564"/>
                    <a:pt x="655" y="1590"/>
                  </a:cubicBezTo>
                  <a:cubicBezTo>
                    <a:pt x="663" y="1591"/>
                    <a:pt x="671" y="1591"/>
                    <a:pt x="678" y="1591"/>
                  </a:cubicBezTo>
                  <a:cubicBezTo>
                    <a:pt x="1064" y="1591"/>
                    <a:pt x="1491" y="1119"/>
                    <a:pt x="1497" y="677"/>
                  </a:cubicBezTo>
                  <a:cubicBezTo>
                    <a:pt x="1504" y="330"/>
                    <a:pt x="1253" y="28"/>
                    <a:pt x="945" y="3"/>
                  </a:cubicBezTo>
                  <a:cubicBezTo>
                    <a:pt x="927" y="1"/>
                    <a:pt x="909" y="0"/>
                    <a:pt x="8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6949955" y="1154801"/>
              <a:ext cx="114220" cy="103209"/>
            </a:xfrm>
            <a:custGeom>
              <a:rect b="b" l="l" r="r" t="t"/>
              <a:pathLst>
                <a:path extrusionOk="0" h="1331" w="1473">
                  <a:moveTo>
                    <a:pt x="894" y="0"/>
                  </a:moveTo>
                  <a:cubicBezTo>
                    <a:pt x="534" y="7"/>
                    <a:pt x="1" y="502"/>
                    <a:pt x="20" y="810"/>
                  </a:cubicBezTo>
                  <a:cubicBezTo>
                    <a:pt x="39" y="1096"/>
                    <a:pt x="346" y="1331"/>
                    <a:pt x="700" y="1331"/>
                  </a:cubicBezTo>
                  <a:cubicBezTo>
                    <a:pt x="705" y="1331"/>
                    <a:pt x="710" y="1331"/>
                    <a:pt x="714" y="1331"/>
                  </a:cubicBezTo>
                  <a:cubicBezTo>
                    <a:pt x="1132" y="1324"/>
                    <a:pt x="1473" y="977"/>
                    <a:pt x="1460" y="559"/>
                  </a:cubicBezTo>
                  <a:cubicBezTo>
                    <a:pt x="1447" y="251"/>
                    <a:pt x="1203" y="7"/>
                    <a:pt x="8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 name="Google Shape;27;p2"/>
          <p:cNvSpPr/>
          <p:nvPr/>
        </p:nvSpPr>
        <p:spPr>
          <a:xfrm>
            <a:off x="-3679" y="4387265"/>
            <a:ext cx="395405" cy="768782"/>
          </a:xfrm>
          <a:custGeom>
            <a:rect b="b" l="l" r="r" t="t"/>
            <a:pathLst>
              <a:path extrusionOk="0" h="21533" w="11075">
                <a:moveTo>
                  <a:pt x="0" y="0"/>
                </a:moveTo>
                <a:lnTo>
                  <a:pt x="0" y="21533"/>
                </a:lnTo>
                <a:lnTo>
                  <a:pt x="8356" y="21533"/>
                </a:lnTo>
                <a:cubicBezTo>
                  <a:pt x="9127" y="20035"/>
                  <a:pt x="9873" y="18531"/>
                  <a:pt x="10310" y="16886"/>
                </a:cubicBezTo>
                <a:cubicBezTo>
                  <a:pt x="10554" y="15954"/>
                  <a:pt x="10689" y="15009"/>
                  <a:pt x="10824" y="14058"/>
                </a:cubicBezTo>
                <a:cubicBezTo>
                  <a:pt x="11075" y="12335"/>
                  <a:pt x="10901" y="10580"/>
                  <a:pt x="10316" y="8935"/>
                </a:cubicBezTo>
                <a:cubicBezTo>
                  <a:pt x="9558" y="6788"/>
                  <a:pt x="8189" y="5085"/>
                  <a:pt x="6460" y="3619"/>
                </a:cubicBezTo>
                <a:cubicBezTo>
                  <a:pt x="4634" y="2083"/>
                  <a:pt x="2513" y="1074"/>
                  <a:pt x="392" y="58"/>
                </a:cubicBezTo>
                <a:cubicBezTo>
                  <a:pt x="276" y="0"/>
                  <a:pt x="135" y="20"/>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rot="4381075">
            <a:off x="469136" y="425175"/>
            <a:ext cx="530563" cy="809394"/>
          </a:xfrm>
          <a:custGeom>
            <a:rect b="b" l="l" r="r" t="t"/>
            <a:pathLst>
              <a:path extrusionOk="0" h="22671" w="14861">
                <a:moveTo>
                  <a:pt x="4364" y="0"/>
                </a:moveTo>
                <a:cubicBezTo>
                  <a:pt x="3873" y="0"/>
                  <a:pt x="3387" y="163"/>
                  <a:pt x="2899" y="524"/>
                </a:cubicBezTo>
                <a:cubicBezTo>
                  <a:pt x="958" y="1938"/>
                  <a:pt x="0" y="3815"/>
                  <a:pt x="58" y="6354"/>
                </a:cubicBezTo>
                <a:cubicBezTo>
                  <a:pt x="7" y="7074"/>
                  <a:pt x="168" y="7909"/>
                  <a:pt x="341" y="8751"/>
                </a:cubicBezTo>
                <a:cubicBezTo>
                  <a:pt x="740" y="10686"/>
                  <a:pt x="1582" y="12441"/>
                  <a:pt x="2514" y="14157"/>
                </a:cubicBezTo>
                <a:cubicBezTo>
                  <a:pt x="3626" y="16194"/>
                  <a:pt x="4975" y="18103"/>
                  <a:pt x="6537" y="19826"/>
                </a:cubicBezTo>
                <a:cubicBezTo>
                  <a:pt x="7913" y="21336"/>
                  <a:pt x="9719" y="22159"/>
                  <a:pt x="11686" y="22558"/>
                </a:cubicBezTo>
                <a:cubicBezTo>
                  <a:pt x="12031" y="22629"/>
                  <a:pt x="12388" y="22670"/>
                  <a:pt x="12748" y="22670"/>
                </a:cubicBezTo>
                <a:cubicBezTo>
                  <a:pt x="13165" y="22670"/>
                  <a:pt x="13586" y="22615"/>
                  <a:pt x="13993" y="22487"/>
                </a:cubicBezTo>
                <a:cubicBezTo>
                  <a:pt x="14655" y="22275"/>
                  <a:pt x="14842" y="21992"/>
                  <a:pt x="14855" y="21317"/>
                </a:cubicBezTo>
                <a:cubicBezTo>
                  <a:pt x="14861" y="20906"/>
                  <a:pt x="14720" y="20533"/>
                  <a:pt x="14578" y="20160"/>
                </a:cubicBezTo>
                <a:cubicBezTo>
                  <a:pt x="14019" y="18682"/>
                  <a:pt x="13164" y="17345"/>
                  <a:pt x="12438" y="15950"/>
                </a:cubicBezTo>
                <a:cubicBezTo>
                  <a:pt x="11596" y="14318"/>
                  <a:pt x="10587" y="12769"/>
                  <a:pt x="10117" y="10956"/>
                </a:cubicBezTo>
                <a:cubicBezTo>
                  <a:pt x="9790" y="9690"/>
                  <a:pt x="9378" y="8430"/>
                  <a:pt x="9410" y="7119"/>
                </a:cubicBezTo>
                <a:cubicBezTo>
                  <a:pt x="9449" y="5608"/>
                  <a:pt x="8986" y="4284"/>
                  <a:pt x="8253" y="3018"/>
                </a:cubicBezTo>
                <a:cubicBezTo>
                  <a:pt x="7636" y="1945"/>
                  <a:pt x="6865" y="993"/>
                  <a:pt x="5740" y="389"/>
                </a:cubicBezTo>
                <a:cubicBezTo>
                  <a:pt x="5274" y="139"/>
                  <a:pt x="4817" y="0"/>
                  <a:pt x="43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2189775" y="537200"/>
            <a:ext cx="793585" cy="217039"/>
          </a:xfrm>
          <a:custGeom>
            <a:rect b="b" l="l" r="r" t="t"/>
            <a:pathLst>
              <a:path extrusionOk="0" h="4031" w="14739">
                <a:moveTo>
                  <a:pt x="13966" y="0"/>
                </a:moveTo>
                <a:cubicBezTo>
                  <a:pt x="13592" y="0"/>
                  <a:pt x="13359" y="199"/>
                  <a:pt x="13267" y="574"/>
                </a:cubicBezTo>
                <a:cubicBezTo>
                  <a:pt x="13151" y="1069"/>
                  <a:pt x="13080" y="1570"/>
                  <a:pt x="12920" y="2046"/>
                </a:cubicBezTo>
                <a:cubicBezTo>
                  <a:pt x="12805" y="2381"/>
                  <a:pt x="12651" y="2523"/>
                  <a:pt x="12416" y="2523"/>
                </a:cubicBezTo>
                <a:cubicBezTo>
                  <a:pt x="12296" y="2523"/>
                  <a:pt x="12155" y="2486"/>
                  <a:pt x="11988" y="2419"/>
                </a:cubicBezTo>
                <a:cubicBezTo>
                  <a:pt x="11370" y="2168"/>
                  <a:pt x="11068" y="1615"/>
                  <a:pt x="10715" y="1133"/>
                </a:cubicBezTo>
                <a:cubicBezTo>
                  <a:pt x="10470" y="803"/>
                  <a:pt x="10221" y="629"/>
                  <a:pt x="9859" y="629"/>
                </a:cubicBezTo>
                <a:cubicBezTo>
                  <a:pt x="9812" y="629"/>
                  <a:pt x="9763" y="632"/>
                  <a:pt x="9712" y="638"/>
                </a:cubicBezTo>
                <a:cubicBezTo>
                  <a:pt x="9237" y="696"/>
                  <a:pt x="8934" y="959"/>
                  <a:pt x="8787" y="1409"/>
                </a:cubicBezTo>
                <a:cubicBezTo>
                  <a:pt x="8722" y="1615"/>
                  <a:pt x="8645" y="1814"/>
                  <a:pt x="8555" y="2007"/>
                </a:cubicBezTo>
                <a:cubicBezTo>
                  <a:pt x="8373" y="2379"/>
                  <a:pt x="8246" y="2551"/>
                  <a:pt x="8077" y="2551"/>
                </a:cubicBezTo>
                <a:cubicBezTo>
                  <a:pt x="7935" y="2551"/>
                  <a:pt x="7765" y="2431"/>
                  <a:pt x="7508" y="2206"/>
                </a:cubicBezTo>
                <a:cubicBezTo>
                  <a:pt x="7025" y="1776"/>
                  <a:pt x="6691" y="1223"/>
                  <a:pt x="6241" y="767"/>
                </a:cubicBezTo>
                <a:cubicBezTo>
                  <a:pt x="5940" y="465"/>
                  <a:pt x="5672" y="314"/>
                  <a:pt x="5400" y="314"/>
                </a:cubicBezTo>
                <a:cubicBezTo>
                  <a:pt x="5145" y="314"/>
                  <a:pt x="4885" y="447"/>
                  <a:pt x="4589" y="715"/>
                </a:cubicBezTo>
                <a:cubicBezTo>
                  <a:pt x="4255" y="1024"/>
                  <a:pt x="3947" y="1358"/>
                  <a:pt x="3625" y="1679"/>
                </a:cubicBezTo>
                <a:cubicBezTo>
                  <a:pt x="3162" y="2142"/>
                  <a:pt x="2901" y="2380"/>
                  <a:pt x="2670" y="2380"/>
                </a:cubicBezTo>
                <a:cubicBezTo>
                  <a:pt x="2417" y="2380"/>
                  <a:pt x="2200" y="2094"/>
                  <a:pt x="1793" y="1506"/>
                </a:cubicBezTo>
                <a:cubicBezTo>
                  <a:pt x="1594" y="1223"/>
                  <a:pt x="1446" y="902"/>
                  <a:pt x="1170" y="677"/>
                </a:cubicBezTo>
                <a:cubicBezTo>
                  <a:pt x="1042" y="575"/>
                  <a:pt x="866" y="522"/>
                  <a:pt x="691" y="522"/>
                </a:cubicBezTo>
                <a:cubicBezTo>
                  <a:pt x="514" y="522"/>
                  <a:pt x="338" y="576"/>
                  <a:pt x="219" y="690"/>
                </a:cubicBezTo>
                <a:cubicBezTo>
                  <a:pt x="0" y="895"/>
                  <a:pt x="103" y="1127"/>
                  <a:pt x="206" y="1352"/>
                </a:cubicBezTo>
                <a:cubicBezTo>
                  <a:pt x="489" y="1962"/>
                  <a:pt x="855" y="2521"/>
                  <a:pt x="1298" y="3023"/>
                </a:cubicBezTo>
                <a:cubicBezTo>
                  <a:pt x="1643" y="3416"/>
                  <a:pt x="2163" y="3693"/>
                  <a:pt x="2732" y="3693"/>
                </a:cubicBezTo>
                <a:cubicBezTo>
                  <a:pt x="3046" y="3693"/>
                  <a:pt x="3374" y="3609"/>
                  <a:pt x="3696" y="3415"/>
                </a:cubicBezTo>
                <a:cubicBezTo>
                  <a:pt x="4043" y="3203"/>
                  <a:pt x="4268" y="2856"/>
                  <a:pt x="4641" y="2688"/>
                </a:cubicBezTo>
                <a:cubicBezTo>
                  <a:pt x="4922" y="2557"/>
                  <a:pt x="5039" y="2147"/>
                  <a:pt x="5369" y="2147"/>
                </a:cubicBezTo>
                <a:cubicBezTo>
                  <a:pt x="5379" y="2147"/>
                  <a:pt x="5389" y="2148"/>
                  <a:pt x="5399" y="2149"/>
                </a:cubicBezTo>
                <a:cubicBezTo>
                  <a:pt x="5753" y="2168"/>
                  <a:pt x="5804" y="2598"/>
                  <a:pt x="6036" y="2817"/>
                </a:cubicBezTo>
                <a:cubicBezTo>
                  <a:pt x="6563" y="3331"/>
                  <a:pt x="7128" y="3788"/>
                  <a:pt x="7835" y="3974"/>
                </a:cubicBezTo>
                <a:cubicBezTo>
                  <a:pt x="7978" y="4013"/>
                  <a:pt x="8114" y="4031"/>
                  <a:pt x="8242" y="4031"/>
                </a:cubicBezTo>
                <a:cubicBezTo>
                  <a:pt x="8842" y="4031"/>
                  <a:pt x="9293" y="3640"/>
                  <a:pt x="9674" y="3132"/>
                </a:cubicBezTo>
                <a:cubicBezTo>
                  <a:pt x="9843" y="2904"/>
                  <a:pt x="9924" y="2802"/>
                  <a:pt x="10029" y="2802"/>
                </a:cubicBezTo>
                <a:cubicBezTo>
                  <a:pt x="10122" y="2802"/>
                  <a:pt x="10236" y="2884"/>
                  <a:pt x="10451" y="3029"/>
                </a:cubicBezTo>
                <a:cubicBezTo>
                  <a:pt x="10987" y="3396"/>
                  <a:pt x="11492" y="3848"/>
                  <a:pt x="12189" y="3848"/>
                </a:cubicBezTo>
                <a:cubicBezTo>
                  <a:pt x="12261" y="3848"/>
                  <a:pt x="12335" y="3843"/>
                  <a:pt x="12412" y="3833"/>
                </a:cubicBezTo>
                <a:cubicBezTo>
                  <a:pt x="12511" y="3847"/>
                  <a:pt x="12608" y="3855"/>
                  <a:pt x="12701" y="3855"/>
                </a:cubicBezTo>
                <a:cubicBezTo>
                  <a:pt x="13258" y="3855"/>
                  <a:pt x="13702" y="3593"/>
                  <a:pt x="14038" y="3087"/>
                </a:cubicBezTo>
                <a:cubicBezTo>
                  <a:pt x="14494" y="2393"/>
                  <a:pt x="14616" y="1602"/>
                  <a:pt x="14694" y="805"/>
                </a:cubicBezTo>
                <a:cubicBezTo>
                  <a:pt x="14739" y="304"/>
                  <a:pt x="14462" y="15"/>
                  <a:pt x="14019" y="2"/>
                </a:cubicBezTo>
                <a:cubicBezTo>
                  <a:pt x="14001" y="1"/>
                  <a:pt x="13983" y="0"/>
                  <a:pt x="139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8541111" y="-6"/>
            <a:ext cx="609784" cy="811228"/>
          </a:xfrm>
          <a:custGeom>
            <a:rect b="b" l="l" r="r" t="t"/>
            <a:pathLst>
              <a:path extrusionOk="0" h="11904" w="8948">
                <a:moveTo>
                  <a:pt x="3806" y="0"/>
                </a:moveTo>
                <a:cubicBezTo>
                  <a:pt x="3240" y="771"/>
                  <a:pt x="2578" y="1465"/>
                  <a:pt x="2071" y="2282"/>
                </a:cubicBezTo>
                <a:cubicBezTo>
                  <a:pt x="631" y="4602"/>
                  <a:pt x="1" y="7051"/>
                  <a:pt x="740" y="9757"/>
                </a:cubicBezTo>
                <a:cubicBezTo>
                  <a:pt x="1061" y="10920"/>
                  <a:pt x="2064" y="11762"/>
                  <a:pt x="3266" y="11878"/>
                </a:cubicBezTo>
                <a:cubicBezTo>
                  <a:pt x="3467" y="11895"/>
                  <a:pt x="3669" y="11904"/>
                  <a:pt x="3871" y="11904"/>
                </a:cubicBezTo>
                <a:cubicBezTo>
                  <a:pt x="4576" y="11904"/>
                  <a:pt x="5278" y="11799"/>
                  <a:pt x="5953" y="11589"/>
                </a:cubicBezTo>
                <a:cubicBezTo>
                  <a:pt x="7110" y="11235"/>
                  <a:pt x="8035" y="10535"/>
                  <a:pt x="8948" y="9802"/>
                </a:cubicBezTo>
                <a:lnTo>
                  <a:pt x="894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 name="Google Shape;31;p2"/>
          <p:cNvGrpSpPr/>
          <p:nvPr/>
        </p:nvGrpSpPr>
        <p:grpSpPr>
          <a:xfrm flipH="1" rot="1236532">
            <a:off x="4230999" y="648684"/>
            <a:ext cx="1000930" cy="840687"/>
            <a:chOff x="1648650" y="1064850"/>
            <a:chExt cx="691625" cy="580900"/>
          </a:xfrm>
        </p:grpSpPr>
        <p:sp>
          <p:nvSpPr>
            <p:cNvPr id="32" name="Google Shape;32;p2"/>
            <p:cNvSpPr/>
            <p:nvPr/>
          </p:nvSpPr>
          <p:spPr>
            <a:xfrm>
              <a:off x="2267450" y="1209500"/>
              <a:ext cx="72825" cy="117900"/>
            </a:xfrm>
            <a:custGeom>
              <a:rect b="b" l="l" r="r" t="t"/>
              <a:pathLst>
                <a:path extrusionOk="0" h="4716" w="2913">
                  <a:moveTo>
                    <a:pt x="802" y="0"/>
                  </a:moveTo>
                  <a:cubicBezTo>
                    <a:pt x="679" y="0"/>
                    <a:pt x="557" y="34"/>
                    <a:pt x="438" y="101"/>
                  </a:cubicBezTo>
                  <a:cubicBezTo>
                    <a:pt x="58" y="313"/>
                    <a:pt x="1" y="500"/>
                    <a:pt x="226" y="1059"/>
                  </a:cubicBezTo>
                  <a:cubicBezTo>
                    <a:pt x="566" y="1908"/>
                    <a:pt x="856" y="2762"/>
                    <a:pt x="1138" y="3630"/>
                  </a:cubicBezTo>
                  <a:cubicBezTo>
                    <a:pt x="1248" y="3990"/>
                    <a:pt x="1466" y="4311"/>
                    <a:pt x="1775" y="4536"/>
                  </a:cubicBezTo>
                  <a:cubicBezTo>
                    <a:pt x="1925" y="4654"/>
                    <a:pt x="2106" y="4716"/>
                    <a:pt x="2290" y="4716"/>
                  </a:cubicBezTo>
                  <a:cubicBezTo>
                    <a:pt x="2398" y="4716"/>
                    <a:pt x="2506" y="4695"/>
                    <a:pt x="2610" y="4652"/>
                  </a:cubicBezTo>
                  <a:cubicBezTo>
                    <a:pt x="2912" y="4536"/>
                    <a:pt x="2816" y="4260"/>
                    <a:pt x="2854" y="3868"/>
                  </a:cubicBezTo>
                  <a:cubicBezTo>
                    <a:pt x="2585" y="2769"/>
                    <a:pt x="2250" y="1535"/>
                    <a:pt x="1543" y="436"/>
                  </a:cubicBezTo>
                  <a:cubicBezTo>
                    <a:pt x="1518" y="391"/>
                    <a:pt x="1479" y="352"/>
                    <a:pt x="1440" y="313"/>
                  </a:cubicBezTo>
                  <a:cubicBezTo>
                    <a:pt x="1236" y="105"/>
                    <a:pt x="1018" y="0"/>
                    <a:pt x="8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1931450" y="1465550"/>
              <a:ext cx="70700" cy="122950"/>
            </a:xfrm>
            <a:custGeom>
              <a:rect b="b" l="l" r="r" t="t"/>
              <a:pathLst>
                <a:path extrusionOk="0" h="4918" w="2828">
                  <a:moveTo>
                    <a:pt x="713" y="1"/>
                  </a:moveTo>
                  <a:cubicBezTo>
                    <a:pt x="628" y="1"/>
                    <a:pt x="534" y="28"/>
                    <a:pt x="425" y="92"/>
                  </a:cubicBezTo>
                  <a:cubicBezTo>
                    <a:pt x="110" y="272"/>
                    <a:pt x="1" y="510"/>
                    <a:pt x="116" y="812"/>
                  </a:cubicBezTo>
                  <a:cubicBezTo>
                    <a:pt x="553" y="1982"/>
                    <a:pt x="1035" y="3132"/>
                    <a:pt x="1466" y="4302"/>
                  </a:cubicBezTo>
                  <a:cubicBezTo>
                    <a:pt x="1620" y="4733"/>
                    <a:pt x="1961" y="4803"/>
                    <a:pt x="2321" y="4893"/>
                  </a:cubicBezTo>
                  <a:cubicBezTo>
                    <a:pt x="2389" y="4910"/>
                    <a:pt x="2449" y="4918"/>
                    <a:pt x="2503" y="4918"/>
                  </a:cubicBezTo>
                  <a:cubicBezTo>
                    <a:pt x="2724" y="4918"/>
                    <a:pt x="2827" y="4777"/>
                    <a:pt x="2822" y="4482"/>
                  </a:cubicBezTo>
                  <a:cubicBezTo>
                    <a:pt x="2777" y="4276"/>
                    <a:pt x="2764" y="4058"/>
                    <a:pt x="2687" y="3859"/>
                  </a:cubicBezTo>
                  <a:cubicBezTo>
                    <a:pt x="2282" y="2792"/>
                    <a:pt x="1871" y="1725"/>
                    <a:pt x="1453" y="664"/>
                  </a:cubicBezTo>
                  <a:cubicBezTo>
                    <a:pt x="1376" y="491"/>
                    <a:pt x="1267" y="343"/>
                    <a:pt x="1132" y="214"/>
                  </a:cubicBezTo>
                  <a:cubicBezTo>
                    <a:pt x="1002" y="96"/>
                    <a:pt x="874" y="1"/>
                    <a:pt x="7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1790525" y="1371825"/>
              <a:ext cx="83275" cy="110675"/>
            </a:xfrm>
            <a:custGeom>
              <a:rect b="b" l="l" r="r" t="t"/>
              <a:pathLst>
                <a:path extrusionOk="0" h="4427" w="3331">
                  <a:moveTo>
                    <a:pt x="836" y="1"/>
                  </a:moveTo>
                  <a:cubicBezTo>
                    <a:pt x="715" y="1"/>
                    <a:pt x="573" y="67"/>
                    <a:pt x="367" y="184"/>
                  </a:cubicBezTo>
                  <a:cubicBezTo>
                    <a:pt x="1" y="383"/>
                    <a:pt x="65" y="647"/>
                    <a:pt x="226" y="917"/>
                  </a:cubicBezTo>
                  <a:cubicBezTo>
                    <a:pt x="785" y="1881"/>
                    <a:pt x="1357" y="2838"/>
                    <a:pt x="1942" y="3796"/>
                  </a:cubicBezTo>
                  <a:cubicBezTo>
                    <a:pt x="2141" y="4124"/>
                    <a:pt x="2469" y="4310"/>
                    <a:pt x="2848" y="4394"/>
                  </a:cubicBezTo>
                  <a:cubicBezTo>
                    <a:pt x="2935" y="4415"/>
                    <a:pt x="3008" y="4426"/>
                    <a:pt x="3069" y="4426"/>
                  </a:cubicBezTo>
                  <a:cubicBezTo>
                    <a:pt x="3266" y="4426"/>
                    <a:pt x="3330" y="4306"/>
                    <a:pt x="3330" y="4021"/>
                  </a:cubicBezTo>
                  <a:cubicBezTo>
                    <a:pt x="3330" y="3828"/>
                    <a:pt x="3292" y="3648"/>
                    <a:pt x="3208" y="3475"/>
                  </a:cubicBezTo>
                  <a:cubicBezTo>
                    <a:pt x="2617" y="2376"/>
                    <a:pt x="1955" y="1315"/>
                    <a:pt x="1235" y="293"/>
                  </a:cubicBezTo>
                  <a:cubicBezTo>
                    <a:pt x="1087" y="90"/>
                    <a:pt x="975" y="1"/>
                    <a:pt x="8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2120275" y="1537450"/>
              <a:ext cx="62675" cy="108300"/>
            </a:xfrm>
            <a:custGeom>
              <a:rect b="b" l="l" r="r" t="t"/>
              <a:pathLst>
                <a:path extrusionOk="0" h="4332" w="2507">
                  <a:moveTo>
                    <a:pt x="632" y="0"/>
                  </a:moveTo>
                  <a:cubicBezTo>
                    <a:pt x="436" y="0"/>
                    <a:pt x="274" y="146"/>
                    <a:pt x="116" y="436"/>
                  </a:cubicBezTo>
                  <a:cubicBezTo>
                    <a:pt x="0" y="655"/>
                    <a:pt x="64" y="854"/>
                    <a:pt x="167" y="1040"/>
                  </a:cubicBezTo>
                  <a:cubicBezTo>
                    <a:pt x="476" y="1606"/>
                    <a:pt x="662" y="2210"/>
                    <a:pt x="823" y="2834"/>
                  </a:cubicBezTo>
                  <a:cubicBezTo>
                    <a:pt x="919" y="3219"/>
                    <a:pt x="1041" y="3605"/>
                    <a:pt x="1266" y="3939"/>
                  </a:cubicBezTo>
                  <a:cubicBezTo>
                    <a:pt x="1478" y="4261"/>
                    <a:pt x="1851" y="4331"/>
                    <a:pt x="2166" y="4331"/>
                  </a:cubicBezTo>
                  <a:cubicBezTo>
                    <a:pt x="2475" y="4325"/>
                    <a:pt x="2449" y="3939"/>
                    <a:pt x="2507" y="3605"/>
                  </a:cubicBezTo>
                  <a:cubicBezTo>
                    <a:pt x="2295" y="2544"/>
                    <a:pt x="1973" y="1458"/>
                    <a:pt x="1363" y="468"/>
                  </a:cubicBezTo>
                  <a:cubicBezTo>
                    <a:pt x="1298" y="378"/>
                    <a:pt x="1221" y="301"/>
                    <a:pt x="1138" y="243"/>
                  </a:cubicBezTo>
                  <a:cubicBezTo>
                    <a:pt x="943" y="81"/>
                    <a:pt x="778" y="0"/>
                    <a:pt x="63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1993650" y="1372100"/>
              <a:ext cx="83025" cy="111550"/>
            </a:xfrm>
            <a:custGeom>
              <a:rect b="b" l="l" r="r" t="t"/>
              <a:pathLst>
                <a:path extrusionOk="0" h="4462" w="3321">
                  <a:moveTo>
                    <a:pt x="405" y="738"/>
                  </a:moveTo>
                  <a:cubicBezTo>
                    <a:pt x="399" y="758"/>
                    <a:pt x="399" y="790"/>
                    <a:pt x="386" y="796"/>
                  </a:cubicBezTo>
                  <a:cubicBezTo>
                    <a:pt x="363" y="802"/>
                    <a:pt x="341" y="807"/>
                    <a:pt x="323" y="809"/>
                  </a:cubicBezTo>
                  <a:lnTo>
                    <a:pt x="323" y="809"/>
                  </a:lnTo>
                  <a:lnTo>
                    <a:pt x="405" y="738"/>
                  </a:lnTo>
                  <a:close/>
                  <a:moveTo>
                    <a:pt x="576" y="0"/>
                  </a:moveTo>
                  <a:cubicBezTo>
                    <a:pt x="436" y="0"/>
                    <a:pt x="310" y="108"/>
                    <a:pt x="199" y="263"/>
                  </a:cubicBezTo>
                  <a:cubicBezTo>
                    <a:pt x="0" y="533"/>
                    <a:pt x="7" y="565"/>
                    <a:pt x="315" y="816"/>
                  </a:cubicBezTo>
                  <a:lnTo>
                    <a:pt x="317" y="814"/>
                  </a:lnTo>
                  <a:lnTo>
                    <a:pt x="317" y="814"/>
                  </a:lnTo>
                  <a:cubicBezTo>
                    <a:pt x="703" y="2027"/>
                    <a:pt x="1376" y="3099"/>
                    <a:pt x="2031" y="4177"/>
                  </a:cubicBezTo>
                  <a:cubicBezTo>
                    <a:pt x="2180" y="4427"/>
                    <a:pt x="2418" y="4451"/>
                    <a:pt x="2660" y="4451"/>
                  </a:cubicBezTo>
                  <a:cubicBezTo>
                    <a:pt x="2716" y="4451"/>
                    <a:pt x="2773" y="4450"/>
                    <a:pt x="2829" y="4450"/>
                  </a:cubicBezTo>
                  <a:cubicBezTo>
                    <a:pt x="2897" y="4450"/>
                    <a:pt x="2964" y="4452"/>
                    <a:pt x="3027" y="4460"/>
                  </a:cubicBezTo>
                  <a:cubicBezTo>
                    <a:pt x="3038" y="4461"/>
                    <a:pt x="3048" y="4462"/>
                    <a:pt x="3058" y="4462"/>
                  </a:cubicBezTo>
                  <a:cubicBezTo>
                    <a:pt x="3242" y="4462"/>
                    <a:pt x="3321" y="4244"/>
                    <a:pt x="3278" y="4049"/>
                  </a:cubicBezTo>
                  <a:cubicBezTo>
                    <a:pt x="3233" y="3869"/>
                    <a:pt x="3169" y="3695"/>
                    <a:pt x="3085" y="3528"/>
                  </a:cubicBezTo>
                  <a:cubicBezTo>
                    <a:pt x="2642" y="2583"/>
                    <a:pt x="2070" y="1722"/>
                    <a:pt x="1466" y="880"/>
                  </a:cubicBezTo>
                  <a:cubicBezTo>
                    <a:pt x="1279" y="616"/>
                    <a:pt x="1080" y="366"/>
                    <a:pt x="855" y="141"/>
                  </a:cubicBezTo>
                  <a:cubicBezTo>
                    <a:pt x="756" y="42"/>
                    <a:pt x="663" y="0"/>
                    <a:pt x="5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2147425" y="1362650"/>
              <a:ext cx="68625" cy="102225"/>
            </a:xfrm>
            <a:custGeom>
              <a:rect b="b" l="l" r="r" t="t"/>
              <a:pathLst>
                <a:path extrusionOk="0" h="4089" w="2745">
                  <a:moveTo>
                    <a:pt x="796" y="1"/>
                  </a:moveTo>
                  <a:cubicBezTo>
                    <a:pt x="722" y="1"/>
                    <a:pt x="644" y="19"/>
                    <a:pt x="559" y="62"/>
                  </a:cubicBezTo>
                  <a:cubicBezTo>
                    <a:pt x="84" y="313"/>
                    <a:pt x="0" y="512"/>
                    <a:pt x="212" y="994"/>
                  </a:cubicBezTo>
                  <a:cubicBezTo>
                    <a:pt x="572" y="1798"/>
                    <a:pt x="932" y="2595"/>
                    <a:pt x="1318" y="3379"/>
                  </a:cubicBezTo>
                  <a:cubicBezTo>
                    <a:pt x="1485" y="3707"/>
                    <a:pt x="1729" y="3983"/>
                    <a:pt x="2147" y="4067"/>
                  </a:cubicBezTo>
                  <a:cubicBezTo>
                    <a:pt x="2220" y="4081"/>
                    <a:pt x="2285" y="4088"/>
                    <a:pt x="2345" y="4088"/>
                  </a:cubicBezTo>
                  <a:cubicBezTo>
                    <a:pt x="2606" y="4088"/>
                    <a:pt x="2740" y="3943"/>
                    <a:pt x="2745" y="3597"/>
                  </a:cubicBezTo>
                  <a:cubicBezTo>
                    <a:pt x="2732" y="3469"/>
                    <a:pt x="2706" y="3347"/>
                    <a:pt x="2668" y="3225"/>
                  </a:cubicBezTo>
                  <a:cubicBezTo>
                    <a:pt x="2211" y="2267"/>
                    <a:pt x="1768" y="1303"/>
                    <a:pt x="1286" y="358"/>
                  </a:cubicBezTo>
                  <a:cubicBezTo>
                    <a:pt x="1189" y="174"/>
                    <a:pt x="1019" y="1"/>
                    <a:pt x="7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2020000" y="1244050"/>
              <a:ext cx="81475" cy="102200"/>
            </a:xfrm>
            <a:custGeom>
              <a:rect b="b" l="l" r="r" t="t"/>
              <a:pathLst>
                <a:path extrusionOk="0" h="4088" w="3259">
                  <a:moveTo>
                    <a:pt x="439" y="1"/>
                  </a:moveTo>
                  <a:cubicBezTo>
                    <a:pt x="400" y="1"/>
                    <a:pt x="359" y="6"/>
                    <a:pt x="315" y="18"/>
                  </a:cubicBezTo>
                  <a:cubicBezTo>
                    <a:pt x="199" y="50"/>
                    <a:pt x="0" y="699"/>
                    <a:pt x="64" y="834"/>
                  </a:cubicBezTo>
                  <a:cubicBezTo>
                    <a:pt x="527" y="1830"/>
                    <a:pt x="1067" y="2775"/>
                    <a:pt x="1800" y="3604"/>
                  </a:cubicBezTo>
                  <a:cubicBezTo>
                    <a:pt x="2037" y="3870"/>
                    <a:pt x="2306" y="4048"/>
                    <a:pt x="2605" y="4048"/>
                  </a:cubicBezTo>
                  <a:cubicBezTo>
                    <a:pt x="2639" y="4048"/>
                    <a:pt x="2672" y="4046"/>
                    <a:pt x="2706" y="4041"/>
                  </a:cubicBezTo>
                  <a:cubicBezTo>
                    <a:pt x="2796" y="4068"/>
                    <a:pt x="2872" y="4087"/>
                    <a:pt x="2936" y="4087"/>
                  </a:cubicBezTo>
                  <a:cubicBezTo>
                    <a:pt x="3014" y="4087"/>
                    <a:pt x="3075" y="4058"/>
                    <a:pt x="3124" y="3977"/>
                  </a:cubicBezTo>
                  <a:cubicBezTo>
                    <a:pt x="3259" y="3797"/>
                    <a:pt x="3253" y="3553"/>
                    <a:pt x="3111" y="3379"/>
                  </a:cubicBezTo>
                  <a:cubicBezTo>
                    <a:pt x="2366" y="2338"/>
                    <a:pt x="1620" y="1297"/>
                    <a:pt x="862" y="262"/>
                  </a:cubicBezTo>
                  <a:cubicBezTo>
                    <a:pt x="756" y="114"/>
                    <a:pt x="620" y="1"/>
                    <a:pt x="4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2158675" y="1236600"/>
              <a:ext cx="66725" cy="91875"/>
            </a:xfrm>
            <a:custGeom>
              <a:rect b="b" l="l" r="r" t="t"/>
              <a:pathLst>
                <a:path extrusionOk="0" h="3675" w="2669">
                  <a:moveTo>
                    <a:pt x="608" y="0"/>
                  </a:moveTo>
                  <a:cubicBezTo>
                    <a:pt x="527" y="0"/>
                    <a:pt x="443" y="20"/>
                    <a:pt x="354" y="65"/>
                  </a:cubicBezTo>
                  <a:cubicBezTo>
                    <a:pt x="84" y="206"/>
                    <a:pt x="0" y="599"/>
                    <a:pt x="148" y="978"/>
                  </a:cubicBezTo>
                  <a:cubicBezTo>
                    <a:pt x="431" y="1698"/>
                    <a:pt x="797" y="2385"/>
                    <a:pt x="1131" y="3080"/>
                  </a:cubicBezTo>
                  <a:cubicBezTo>
                    <a:pt x="1335" y="3505"/>
                    <a:pt x="1640" y="3674"/>
                    <a:pt x="2065" y="3674"/>
                  </a:cubicBezTo>
                  <a:cubicBezTo>
                    <a:pt x="2096" y="3674"/>
                    <a:pt x="2128" y="3673"/>
                    <a:pt x="2160" y="3671"/>
                  </a:cubicBezTo>
                  <a:cubicBezTo>
                    <a:pt x="2198" y="3673"/>
                    <a:pt x="2234" y="3675"/>
                    <a:pt x="2267" y="3675"/>
                  </a:cubicBezTo>
                  <a:cubicBezTo>
                    <a:pt x="2589" y="3675"/>
                    <a:pt x="2669" y="3554"/>
                    <a:pt x="2616" y="3163"/>
                  </a:cubicBezTo>
                  <a:cubicBezTo>
                    <a:pt x="2597" y="2977"/>
                    <a:pt x="2546" y="2797"/>
                    <a:pt x="2468" y="2630"/>
                  </a:cubicBezTo>
                  <a:cubicBezTo>
                    <a:pt x="2141" y="1955"/>
                    <a:pt x="1800" y="1293"/>
                    <a:pt x="1453" y="631"/>
                  </a:cubicBezTo>
                  <a:cubicBezTo>
                    <a:pt x="1376" y="489"/>
                    <a:pt x="1273" y="361"/>
                    <a:pt x="1151" y="258"/>
                  </a:cubicBezTo>
                  <a:cubicBezTo>
                    <a:pt x="989" y="124"/>
                    <a:pt x="811" y="0"/>
                    <a:pt x="6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1648650" y="1350650"/>
              <a:ext cx="64300" cy="92075"/>
            </a:xfrm>
            <a:custGeom>
              <a:rect b="b" l="l" r="r" t="t"/>
              <a:pathLst>
                <a:path extrusionOk="0" h="3683" w="2572">
                  <a:moveTo>
                    <a:pt x="714" y="0"/>
                  </a:moveTo>
                  <a:cubicBezTo>
                    <a:pt x="634" y="0"/>
                    <a:pt x="558" y="16"/>
                    <a:pt x="495" y="47"/>
                  </a:cubicBezTo>
                  <a:cubicBezTo>
                    <a:pt x="122" y="247"/>
                    <a:pt x="0" y="587"/>
                    <a:pt x="187" y="1063"/>
                  </a:cubicBezTo>
                  <a:cubicBezTo>
                    <a:pt x="450" y="1699"/>
                    <a:pt x="733" y="2336"/>
                    <a:pt x="1035" y="2959"/>
                  </a:cubicBezTo>
                  <a:cubicBezTo>
                    <a:pt x="1228" y="3358"/>
                    <a:pt x="1530" y="3647"/>
                    <a:pt x="2012" y="3679"/>
                  </a:cubicBezTo>
                  <a:cubicBezTo>
                    <a:pt x="2045" y="3681"/>
                    <a:pt x="2077" y="3682"/>
                    <a:pt x="2107" y="3682"/>
                  </a:cubicBezTo>
                  <a:cubicBezTo>
                    <a:pt x="2433" y="3682"/>
                    <a:pt x="2552" y="3549"/>
                    <a:pt x="2552" y="3178"/>
                  </a:cubicBezTo>
                  <a:cubicBezTo>
                    <a:pt x="2571" y="2940"/>
                    <a:pt x="2449" y="2721"/>
                    <a:pt x="2359" y="2503"/>
                  </a:cubicBezTo>
                  <a:cubicBezTo>
                    <a:pt x="2063" y="1815"/>
                    <a:pt x="1781" y="1121"/>
                    <a:pt x="1440" y="459"/>
                  </a:cubicBezTo>
                  <a:cubicBezTo>
                    <a:pt x="1292" y="164"/>
                    <a:pt x="975" y="0"/>
                    <a:pt x="71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1734775" y="1521425"/>
              <a:ext cx="63650" cy="84825"/>
            </a:xfrm>
            <a:custGeom>
              <a:rect b="b" l="l" r="r" t="t"/>
              <a:pathLst>
                <a:path extrusionOk="0" h="3393" w="2546">
                  <a:moveTo>
                    <a:pt x="840" y="0"/>
                  </a:moveTo>
                  <a:cubicBezTo>
                    <a:pt x="766" y="0"/>
                    <a:pt x="689" y="14"/>
                    <a:pt x="611" y="42"/>
                  </a:cubicBezTo>
                  <a:cubicBezTo>
                    <a:pt x="322" y="152"/>
                    <a:pt x="0" y="306"/>
                    <a:pt x="77" y="685"/>
                  </a:cubicBezTo>
                  <a:cubicBezTo>
                    <a:pt x="97" y="1116"/>
                    <a:pt x="823" y="2646"/>
                    <a:pt x="1177" y="3006"/>
                  </a:cubicBezTo>
                  <a:cubicBezTo>
                    <a:pt x="1267" y="3102"/>
                    <a:pt x="1363" y="3218"/>
                    <a:pt x="1479" y="3263"/>
                  </a:cubicBezTo>
                  <a:cubicBezTo>
                    <a:pt x="1643" y="3325"/>
                    <a:pt x="1821" y="3392"/>
                    <a:pt x="1990" y="3392"/>
                  </a:cubicBezTo>
                  <a:cubicBezTo>
                    <a:pt x="2100" y="3392"/>
                    <a:pt x="2205" y="3364"/>
                    <a:pt x="2301" y="3288"/>
                  </a:cubicBezTo>
                  <a:cubicBezTo>
                    <a:pt x="2546" y="3102"/>
                    <a:pt x="2481" y="2819"/>
                    <a:pt x="2372" y="2562"/>
                  </a:cubicBezTo>
                  <a:cubicBezTo>
                    <a:pt x="2321" y="2440"/>
                    <a:pt x="2314" y="2298"/>
                    <a:pt x="2269" y="2176"/>
                  </a:cubicBezTo>
                  <a:cubicBezTo>
                    <a:pt x="2044" y="1553"/>
                    <a:pt x="1761" y="949"/>
                    <a:pt x="1427" y="377"/>
                  </a:cubicBezTo>
                  <a:cubicBezTo>
                    <a:pt x="1294" y="145"/>
                    <a:pt x="1082" y="0"/>
                    <a:pt x="8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1682375" y="1187950"/>
              <a:ext cx="66075" cy="90400"/>
            </a:xfrm>
            <a:custGeom>
              <a:rect b="b" l="l" r="r" t="t"/>
              <a:pathLst>
                <a:path extrusionOk="0" h="3616" w="2643">
                  <a:moveTo>
                    <a:pt x="715" y="1"/>
                  </a:moveTo>
                  <a:cubicBezTo>
                    <a:pt x="526" y="1"/>
                    <a:pt x="372" y="107"/>
                    <a:pt x="245" y="269"/>
                  </a:cubicBezTo>
                  <a:cubicBezTo>
                    <a:pt x="110" y="449"/>
                    <a:pt x="1" y="648"/>
                    <a:pt x="162" y="848"/>
                  </a:cubicBezTo>
                  <a:cubicBezTo>
                    <a:pt x="676" y="1478"/>
                    <a:pt x="856" y="2294"/>
                    <a:pt x="1338" y="2937"/>
                  </a:cubicBezTo>
                  <a:cubicBezTo>
                    <a:pt x="1550" y="3219"/>
                    <a:pt x="1768" y="3483"/>
                    <a:pt x="2122" y="3579"/>
                  </a:cubicBezTo>
                  <a:cubicBezTo>
                    <a:pt x="2210" y="3603"/>
                    <a:pt x="2285" y="3616"/>
                    <a:pt x="2349" y="3616"/>
                  </a:cubicBezTo>
                  <a:cubicBezTo>
                    <a:pt x="2546" y="3616"/>
                    <a:pt x="2633" y="3493"/>
                    <a:pt x="2643" y="3187"/>
                  </a:cubicBezTo>
                  <a:cubicBezTo>
                    <a:pt x="2630" y="3123"/>
                    <a:pt x="2617" y="3020"/>
                    <a:pt x="2591" y="2917"/>
                  </a:cubicBezTo>
                  <a:cubicBezTo>
                    <a:pt x="2366" y="1966"/>
                    <a:pt x="1846" y="1156"/>
                    <a:pt x="1325" y="346"/>
                  </a:cubicBezTo>
                  <a:cubicBezTo>
                    <a:pt x="1216" y="186"/>
                    <a:pt x="1061" y="76"/>
                    <a:pt x="875" y="25"/>
                  </a:cubicBezTo>
                  <a:cubicBezTo>
                    <a:pt x="819" y="9"/>
                    <a:pt x="766" y="1"/>
                    <a:pt x="7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2248825" y="1406725"/>
              <a:ext cx="59950" cy="75950"/>
            </a:xfrm>
            <a:custGeom>
              <a:rect b="b" l="l" r="r" t="t"/>
              <a:pathLst>
                <a:path extrusionOk="0" h="3038" w="2398">
                  <a:moveTo>
                    <a:pt x="752" y="1"/>
                  </a:moveTo>
                  <a:cubicBezTo>
                    <a:pt x="514" y="1"/>
                    <a:pt x="331" y="128"/>
                    <a:pt x="174" y="311"/>
                  </a:cubicBezTo>
                  <a:cubicBezTo>
                    <a:pt x="0" y="523"/>
                    <a:pt x="58" y="761"/>
                    <a:pt x="219" y="967"/>
                  </a:cubicBezTo>
                  <a:cubicBezTo>
                    <a:pt x="501" y="1333"/>
                    <a:pt x="649" y="1757"/>
                    <a:pt x="765" y="2201"/>
                  </a:cubicBezTo>
                  <a:cubicBezTo>
                    <a:pt x="823" y="2406"/>
                    <a:pt x="919" y="2599"/>
                    <a:pt x="1048" y="2766"/>
                  </a:cubicBezTo>
                  <a:cubicBezTo>
                    <a:pt x="1156" y="2928"/>
                    <a:pt x="1540" y="3038"/>
                    <a:pt x="1834" y="3038"/>
                  </a:cubicBezTo>
                  <a:cubicBezTo>
                    <a:pt x="1925" y="3038"/>
                    <a:pt x="2007" y="3027"/>
                    <a:pt x="2070" y="3004"/>
                  </a:cubicBezTo>
                  <a:cubicBezTo>
                    <a:pt x="2398" y="2882"/>
                    <a:pt x="2256" y="2606"/>
                    <a:pt x="2295" y="2381"/>
                  </a:cubicBezTo>
                  <a:cubicBezTo>
                    <a:pt x="2320" y="1719"/>
                    <a:pt x="2038" y="1140"/>
                    <a:pt x="1691" y="607"/>
                  </a:cubicBezTo>
                  <a:cubicBezTo>
                    <a:pt x="1523" y="324"/>
                    <a:pt x="1260" y="125"/>
                    <a:pt x="951" y="28"/>
                  </a:cubicBezTo>
                  <a:cubicBezTo>
                    <a:pt x="881" y="10"/>
                    <a:pt x="814" y="1"/>
                    <a:pt x="7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1778150" y="1130300"/>
              <a:ext cx="63675" cy="80000"/>
            </a:xfrm>
            <a:custGeom>
              <a:rect b="b" l="l" r="r" t="t"/>
              <a:pathLst>
                <a:path extrusionOk="0" h="3200" w="2547">
                  <a:moveTo>
                    <a:pt x="791" y="1"/>
                  </a:moveTo>
                  <a:cubicBezTo>
                    <a:pt x="546" y="1"/>
                    <a:pt x="444" y="309"/>
                    <a:pt x="232" y="383"/>
                  </a:cubicBezTo>
                  <a:cubicBezTo>
                    <a:pt x="1" y="467"/>
                    <a:pt x="142" y="705"/>
                    <a:pt x="219" y="865"/>
                  </a:cubicBezTo>
                  <a:cubicBezTo>
                    <a:pt x="515" y="1438"/>
                    <a:pt x="830" y="1997"/>
                    <a:pt x="1100" y="2582"/>
                  </a:cubicBezTo>
                  <a:cubicBezTo>
                    <a:pt x="1312" y="3044"/>
                    <a:pt x="1749" y="3077"/>
                    <a:pt x="2135" y="3186"/>
                  </a:cubicBezTo>
                  <a:cubicBezTo>
                    <a:pt x="2168" y="3195"/>
                    <a:pt x="2200" y="3200"/>
                    <a:pt x="2231" y="3200"/>
                  </a:cubicBezTo>
                  <a:cubicBezTo>
                    <a:pt x="2409" y="3200"/>
                    <a:pt x="2541" y="3048"/>
                    <a:pt x="2546" y="2813"/>
                  </a:cubicBezTo>
                  <a:cubicBezTo>
                    <a:pt x="2527" y="2710"/>
                    <a:pt x="2514" y="2607"/>
                    <a:pt x="2482" y="2505"/>
                  </a:cubicBezTo>
                  <a:cubicBezTo>
                    <a:pt x="2263" y="1752"/>
                    <a:pt x="1884" y="1071"/>
                    <a:pt x="1485" y="409"/>
                  </a:cubicBezTo>
                  <a:cubicBezTo>
                    <a:pt x="1363" y="210"/>
                    <a:pt x="1164" y="146"/>
                    <a:pt x="971" y="49"/>
                  </a:cubicBezTo>
                  <a:cubicBezTo>
                    <a:pt x="903" y="15"/>
                    <a:pt x="844" y="1"/>
                    <a:pt x="79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1992525" y="1064850"/>
              <a:ext cx="63425" cy="77975"/>
            </a:xfrm>
            <a:custGeom>
              <a:rect b="b" l="l" r="r" t="t"/>
              <a:pathLst>
                <a:path extrusionOk="0" h="3119" w="2537">
                  <a:moveTo>
                    <a:pt x="702" y="1"/>
                  </a:moveTo>
                  <a:cubicBezTo>
                    <a:pt x="581" y="1"/>
                    <a:pt x="456" y="44"/>
                    <a:pt x="334" y="148"/>
                  </a:cubicBezTo>
                  <a:cubicBezTo>
                    <a:pt x="52" y="392"/>
                    <a:pt x="0" y="752"/>
                    <a:pt x="238" y="1073"/>
                  </a:cubicBezTo>
                  <a:cubicBezTo>
                    <a:pt x="585" y="1549"/>
                    <a:pt x="881" y="2057"/>
                    <a:pt x="1125" y="2590"/>
                  </a:cubicBezTo>
                  <a:cubicBezTo>
                    <a:pt x="1311" y="3001"/>
                    <a:pt x="1613" y="3104"/>
                    <a:pt x="2018" y="3117"/>
                  </a:cubicBezTo>
                  <a:cubicBezTo>
                    <a:pt x="2037" y="3118"/>
                    <a:pt x="2055" y="3118"/>
                    <a:pt x="2072" y="3118"/>
                  </a:cubicBezTo>
                  <a:cubicBezTo>
                    <a:pt x="2367" y="3118"/>
                    <a:pt x="2536" y="3013"/>
                    <a:pt x="2488" y="2661"/>
                  </a:cubicBezTo>
                  <a:cubicBezTo>
                    <a:pt x="2340" y="1735"/>
                    <a:pt x="1890" y="880"/>
                    <a:pt x="1202" y="238"/>
                  </a:cubicBezTo>
                  <a:cubicBezTo>
                    <a:pt x="1062" y="101"/>
                    <a:pt x="887" y="1"/>
                    <a:pt x="70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1846125" y="1296050"/>
              <a:ext cx="71175" cy="75025"/>
            </a:xfrm>
            <a:custGeom>
              <a:rect b="b" l="l" r="r" t="t"/>
              <a:pathLst>
                <a:path extrusionOk="0" h="3001" w="2847">
                  <a:moveTo>
                    <a:pt x="627" y="1"/>
                  </a:moveTo>
                  <a:cubicBezTo>
                    <a:pt x="523" y="1"/>
                    <a:pt x="415" y="46"/>
                    <a:pt x="309" y="162"/>
                  </a:cubicBezTo>
                  <a:cubicBezTo>
                    <a:pt x="7" y="489"/>
                    <a:pt x="1" y="779"/>
                    <a:pt x="245" y="1107"/>
                  </a:cubicBezTo>
                  <a:cubicBezTo>
                    <a:pt x="560" y="1537"/>
                    <a:pt x="913" y="1955"/>
                    <a:pt x="1177" y="2398"/>
                  </a:cubicBezTo>
                  <a:cubicBezTo>
                    <a:pt x="1424" y="2820"/>
                    <a:pt x="1755" y="2999"/>
                    <a:pt x="2065" y="2999"/>
                  </a:cubicBezTo>
                  <a:cubicBezTo>
                    <a:pt x="2086" y="2999"/>
                    <a:pt x="2107" y="2998"/>
                    <a:pt x="2128" y="2996"/>
                  </a:cubicBezTo>
                  <a:cubicBezTo>
                    <a:pt x="2168" y="2999"/>
                    <a:pt x="2205" y="3000"/>
                    <a:pt x="2241" y="3000"/>
                  </a:cubicBezTo>
                  <a:cubicBezTo>
                    <a:pt x="2726" y="3000"/>
                    <a:pt x="2847" y="2758"/>
                    <a:pt x="2655" y="2308"/>
                  </a:cubicBezTo>
                  <a:cubicBezTo>
                    <a:pt x="2295" y="1492"/>
                    <a:pt x="1742" y="811"/>
                    <a:pt x="1074" y="226"/>
                  </a:cubicBezTo>
                  <a:cubicBezTo>
                    <a:pt x="945" y="109"/>
                    <a:pt x="790" y="1"/>
                    <a:pt x="6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2161250" y="1104325"/>
              <a:ext cx="55925" cy="74700"/>
            </a:xfrm>
            <a:custGeom>
              <a:rect b="b" l="l" r="r" t="t"/>
              <a:pathLst>
                <a:path extrusionOk="0" h="2988" w="2237">
                  <a:moveTo>
                    <a:pt x="688" y="0"/>
                  </a:moveTo>
                  <a:cubicBezTo>
                    <a:pt x="570" y="0"/>
                    <a:pt x="460" y="28"/>
                    <a:pt x="373" y="85"/>
                  </a:cubicBezTo>
                  <a:cubicBezTo>
                    <a:pt x="71" y="285"/>
                    <a:pt x="0" y="645"/>
                    <a:pt x="180" y="1069"/>
                  </a:cubicBezTo>
                  <a:cubicBezTo>
                    <a:pt x="341" y="1435"/>
                    <a:pt x="495" y="1802"/>
                    <a:pt x="662" y="2162"/>
                  </a:cubicBezTo>
                  <a:cubicBezTo>
                    <a:pt x="765" y="2406"/>
                    <a:pt x="919" y="2624"/>
                    <a:pt x="1118" y="2804"/>
                  </a:cubicBezTo>
                  <a:cubicBezTo>
                    <a:pt x="1278" y="2938"/>
                    <a:pt x="1450" y="2988"/>
                    <a:pt x="1626" y="2988"/>
                  </a:cubicBezTo>
                  <a:cubicBezTo>
                    <a:pt x="1756" y="2988"/>
                    <a:pt x="1888" y="2961"/>
                    <a:pt x="2018" y="2920"/>
                  </a:cubicBezTo>
                  <a:cubicBezTo>
                    <a:pt x="2237" y="2849"/>
                    <a:pt x="2224" y="2631"/>
                    <a:pt x="2224" y="2374"/>
                  </a:cubicBezTo>
                  <a:cubicBezTo>
                    <a:pt x="2134" y="1660"/>
                    <a:pt x="1813" y="966"/>
                    <a:pt x="1363" y="336"/>
                  </a:cubicBezTo>
                  <a:cubicBezTo>
                    <a:pt x="1199" y="116"/>
                    <a:pt x="928" y="0"/>
                    <a:pt x="6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1894025" y="1186525"/>
              <a:ext cx="61000" cy="66800"/>
            </a:xfrm>
            <a:custGeom>
              <a:rect b="b" l="l" r="r" t="t"/>
              <a:pathLst>
                <a:path extrusionOk="0" h="2672" w="2440">
                  <a:moveTo>
                    <a:pt x="771" y="0"/>
                  </a:moveTo>
                  <a:cubicBezTo>
                    <a:pt x="582" y="0"/>
                    <a:pt x="408" y="203"/>
                    <a:pt x="231" y="268"/>
                  </a:cubicBezTo>
                  <a:cubicBezTo>
                    <a:pt x="26" y="352"/>
                    <a:pt x="0" y="596"/>
                    <a:pt x="135" y="815"/>
                  </a:cubicBezTo>
                  <a:cubicBezTo>
                    <a:pt x="450" y="1303"/>
                    <a:pt x="758" y="1798"/>
                    <a:pt x="1067" y="2293"/>
                  </a:cubicBezTo>
                  <a:cubicBezTo>
                    <a:pt x="1241" y="2569"/>
                    <a:pt x="1504" y="2659"/>
                    <a:pt x="1813" y="2666"/>
                  </a:cubicBezTo>
                  <a:cubicBezTo>
                    <a:pt x="1853" y="2670"/>
                    <a:pt x="1892" y="2671"/>
                    <a:pt x="1929" y="2671"/>
                  </a:cubicBezTo>
                  <a:cubicBezTo>
                    <a:pt x="2270" y="2671"/>
                    <a:pt x="2439" y="2512"/>
                    <a:pt x="2352" y="2222"/>
                  </a:cubicBezTo>
                  <a:cubicBezTo>
                    <a:pt x="2108" y="1393"/>
                    <a:pt x="1600" y="705"/>
                    <a:pt x="996" y="108"/>
                  </a:cubicBezTo>
                  <a:cubicBezTo>
                    <a:pt x="918" y="30"/>
                    <a:pt x="844" y="0"/>
                    <a:pt x="77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1842425" y="1551625"/>
              <a:ext cx="54025" cy="64800"/>
            </a:xfrm>
            <a:custGeom>
              <a:rect b="b" l="l" r="r" t="t"/>
              <a:pathLst>
                <a:path extrusionOk="0" h="2592" w="2161">
                  <a:moveTo>
                    <a:pt x="762" y="0"/>
                  </a:moveTo>
                  <a:cubicBezTo>
                    <a:pt x="567" y="0"/>
                    <a:pt x="365" y="131"/>
                    <a:pt x="161" y="377"/>
                  </a:cubicBezTo>
                  <a:cubicBezTo>
                    <a:pt x="1" y="563"/>
                    <a:pt x="39" y="692"/>
                    <a:pt x="136" y="866"/>
                  </a:cubicBezTo>
                  <a:cubicBezTo>
                    <a:pt x="335" y="1206"/>
                    <a:pt x="554" y="1547"/>
                    <a:pt x="701" y="1907"/>
                  </a:cubicBezTo>
                  <a:cubicBezTo>
                    <a:pt x="907" y="2415"/>
                    <a:pt x="1357" y="2472"/>
                    <a:pt x="1781" y="2575"/>
                  </a:cubicBezTo>
                  <a:cubicBezTo>
                    <a:pt x="1822" y="2586"/>
                    <a:pt x="1860" y="2591"/>
                    <a:pt x="1894" y="2591"/>
                  </a:cubicBezTo>
                  <a:cubicBezTo>
                    <a:pt x="2082" y="2591"/>
                    <a:pt x="2160" y="2433"/>
                    <a:pt x="2160" y="2215"/>
                  </a:cubicBezTo>
                  <a:cubicBezTo>
                    <a:pt x="2141" y="1476"/>
                    <a:pt x="1665" y="936"/>
                    <a:pt x="1293" y="371"/>
                  </a:cubicBezTo>
                  <a:cubicBezTo>
                    <a:pt x="1126" y="119"/>
                    <a:pt x="947" y="0"/>
                    <a:pt x="7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2001525" y="1390550"/>
              <a:ext cx="2275" cy="1950"/>
            </a:xfrm>
            <a:custGeom>
              <a:rect b="b" l="l" r="r" t="t"/>
              <a:pathLst>
                <a:path extrusionOk="0" h="78" w="91">
                  <a:moveTo>
                    <a:pt x="90" y="0"/>
                  </a:moveTo>
                  <a:lnTo>
                    <a:pt x="8" y="71"/>
                  </a:lnTo>
                  <a:lnTo>
                    <a:pt x="8" y="71"/>
                  </a:lnTo>
                  <a:cubicBezTo>
                    <a:pt x="26" y="69"/>
                    <a:pt x="48" y="64"/>
                    <a:pt x="71" y="58"/>
                  </a:cubicBezTo>
                  <a:cubicBezTo>
                    <a:pt x="84" y="45"/>
                    <a:pt x="84" y="20"/>
                    <a:pt x="90" y="0"/>
                  </a:cubicBezTo>
                  <a:close/>
                  <a:moveTo>
                    <a:pt x="8" y="71"/>
                  </a:moveTo>
                  <a:cubicBezTo>
                    <a:pt x="5" y="71"/>
                    <a:pt x="3" y="71"/>
                    <a:pt x="0" y="71"/>
                  </a:cubicBezTo>
                  <a:lnTo>
                    <a:pt x="0" y="78"/>
                  </a:lnTo>
                  <a:lnTo>
                    <a:pt x="8" y="7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 name="Google Shape;51;p2"/>
          <p:cNvSpPr/>
          <p:nvPr/>
        </p:nvSpPr>
        <p:spPr>
          <a:xfrm>
            <a:off x="1228825" y="4549475"/>
            <a:ext cx="793585" cy="217039"/>
          </a:xfrm>
          <a:custGeom>
            <a:rect b="b" l="l" r="r" t="t"/>
            <a:pathLst>
              <a:path extrusionOk="0" h="4031" w="14739">
                <a:moveTo>
                  <a:pt x="13966" y="0"/>
                </a:moveTo>
                <a:cubicBezTo>
                  <a:pt x="13592" y="0"/>
                  <a:pt x="13359" y="199"/>
                  <a:pt x="13267" y="574"/>
                </a:cubicBezTo>
                <a:cubicBezTo>
                  <a:pt x="13151" y="1069"/>
                  <a:pt x="13080" y="1570"/>
                  <a:pt x="12920" y="2046"/>
                </a:cubicBezTo>
                <a:cubicBezTo>
                  <a:pt x="12805" y="2381"/>
                  <a:pt x="12651" y="2523"/>
                  <a:pt x="12416" y="2523"/>
                </a:cubicBezTo>
                <a:cubicBezTo>
                  <a:pt x="12296" y="2523"/>
                  <a:pt x="12155" y="2486"/>
                  <a:pt x="11988" y="2419"/>
                </a:cubicBezTo>
                <a:cubicBezTo>
                  <a:pt x="11370" y="2168"/>
                  <a:pt x="11068" y="1615"/>
                  <a:pt x="10715" y="1133"/>
                </a:cubicBezTo>
                <a:cubicBezTo>
                  <a:pt x="10470" y="803"/>
                  <a:pt x="10221" y="629"/>
                  <a:pt x="9859" y="629"/>
                </a:cubicBezTo>
                <a:cubicBezTo>
                  <a:pt x="9812" y="629"/>
                  <a:pt x="9763" y="632"/>
                  <a:pt x="9712" y="638"/>
                </a:cubicBezTo>
                <a:cubicBezTo>
                  <a:pt x="9237" y="696"/>
                  <a:pt x="8934" y="959"/>
                  <a:pt x="8787" y="1409"/>
                </a:cubicBezTo>
                <a:cubicBezTo>
                  <a:pt x="8722" y="1615"/>
                  <a:pt x="8645" y="1814"/>
                  <a:pt x="8555" y="2007"/>
                </a:cubicBezTo>
                <a:cubicBezTo>
                  <a:pt x="8373" y="2379"/>
                  <a:pt x="8246" y="2551"/>
                  <a:pt x="8077" y="2551"/>
                </a:cubicBezTo>
                <a:cubicBezTo>
                  <a:pt x="7935" y="2551"/>
                  <a:pt x="7765" y="2431"/>
                  <a:pt x="7508" y="2206"/>
                </a:cubicBezTo>
                <a:cubicBezTo>
                  <a:pt x="7025" y="1776"/>
                  <a:pt x="6691" y="1223"/>
                  <a:pt x="6241" y="767"/>
                </a:cubicBezTo>
                <a:cubicBezTo>
                  <a:pt x="5940" y="465"/>
                  <a:pt x="5672" y="314"/>
                  <a:pt x="5400" y="314"/>
                </a:cubicBezTo>
                <a:cubicBezTo>
                  <a:pt x="5145" y="314"/>
                  <a:pt x="4885" y="447"/>
                  <a:pt x="4589" y="715"/>
                </a:cubicBezTo>
                <a:cubicBezTo>
                  <a:pt x="4255" y="1024"/>
                  <a:pt x="3947" y="1358"/>
                  <a:pt x="3625" y="1679"/>
                </a:cubicBezTo>
                <a:cubicBezTo>
                  <a:pt x="3162" y="2142"/>
                  <a:pt x="2901" y="2380"/>
                  <a:pt x="2670" y="2380"/>
                </a:cubicBezTo>
                <a:cubicBezTo>
                  <a:pt x="2417" y="2380"/>
                  <a:pt x="2200" y="2094"/>
                  <a:pt x="1793" y="1506"/>
                </a:cubicBezTo>
                <a:cubicBezTo>
                  <a:pt x="1594" y="1223"/>
                  <a:pt x="1446" y="902"/>
                  <a:pt x="1170" y="677"/>
                </a:cubicBezTo>
                <a:cubicBezTo>
                  <a:pt x="1042" y="575"/>
                  <a:pt x="866" y="522"/>
                  <a:pt x="691" y="522"/>
                </a:cubicBezTo>
                <a:cubicBezTo>
                  <a:pt x="514" y="522"/>
                  <a:pt x="338" y="576"/>
                  <a:pt x="219" y="690"/>
                </a:cubicBezTo>
                <a:cubicBezTo>
                  <a:pt x="0" y="895"/>
                  <a:pt x="103" y="1127"/>
                  <a:pt x="206" y="1352"/>
                </a:cubicBezTo>
                <a:cubicBezTo>
                  <a:pt x="489" y="1962"/>
                  <a:pt x="855" y="2521"/>
                  <a:pt x="1298" y="3023"/>
                </a:cubicBezTo>
                <a:cubicBezTo>
                  <a:pt x="1643" y="3416"/>
                  <a:pt x="2163" y="3693"/>
                  <a:pt x="2732" y="3693"/>
                </a:cubicBezTo>
                <a:cubicBezTo>
                  <a:pt x="3046" y="3693"/>
                  <a:pt x="3374" y="3609"/>
                  <a:pt x="3696" y="3415"/>
                </a:cubicBezTo>
                <a:cubicBezTo>
                  <a:pt x="4043" y="3203"/>
                  <a:pt x="4268" y="2856"/>
                  <a:pt x="4641" y="2688"/>
                </a:cubicBezTo>
                <a:cubicBezTo>
                  <a:pt x="4922" y="2557"/>
                  <a:pt x="5039" y="2147"/>
                  <a:pt x="5369" y="2147"/>
                </a:cubicBezTo>
                <a:cubicBezTo>
                  <a:pt x="5379" y="2147"/>
                  <a:pt x="5389" y="2148"/>
                  <a:pt x="5399" y="2149"/>
                </a:cubicBezTo>
                <a:cubicBezTo>
                  <a:pt x="5753" y="2168"/>
                  <a:pt x="5804" y="2598"/>
                  <a:pt x="6036" y="2817"/>
                </a:cubicBezTo>
                <a:cubicBezTo>
                  <a:pt x="6563" y="3331"/>
                  <a:pt x="7128" y="3788"/>
                  <a:pt x="7835" y="3974"/>
                </a:cubicBezTo>
                <a:cubicBezTo>
                  <a:pt x="7978" y="4013"/>
                  <a:pt x="8114" y="4031"/>
                  <a:pt x="8242" y="4031"/>
                </a:cubicBezTo>
                <a:cubicBezTo>
                  <a:pt x="8842" y="4031"/>
                  <a:pt x="9293" y="3640"/>
                  <a:pt x="9674" y="3132"/>
                </a:cubicBezTo>
                <a:cubicBezTo>
                  <a:pt x="9843" y="2904"/>
                  <a:pt x="9924" y="2802"/>
                  <a:pt x="10029" y="2802"/>
                </a:cubicBezTo>
                <a:cubicBezTo>
                  <a:pt x="10122" y="2802"/>
                  <a:pt x="10236" y="2884"/>
                  <a:pt x="10451" y="3029"/>
                </a:cubicBezTo>
                <a:cubicBezTo>
                  <a:pt x="10987" y="3396"/>
                  <a:pt x="11492" y="3848"/>
                  <a:pt x="12189" y="3848"/>
                </a:cubicBezTo>
                <a:cubicBezTo>
                  <a:pt x="12261" y="3848"/>
                  <a:pt x="12335" y="3843"/>
                  <a:pt x="12412" y="3833"/>
                </a:cubicBezTo>
                <a:cubicBezTo>
                  <a:pt x="12511" y="3847"/>
                  <a:pt x="12608" y="3855"/>
                  <a:pt x="12701" y="3855"/>
                </a:cubicBezTo>
                <a:cubicBezTo>
                  <a:pt x="13258" y="3855"/>
                  <a:pt x="13702" y="3593"/>
                  <a:pt x="14038" y="3087"/>
                </a:cubicBezTo>
                <a:cubicBezTo>
                  <a:pt x="14494" y="2393"/>
                  <a:pt x="14616" y="1602"/>
                  <a:pt x="14694" y="805"/>
                </a:cubicBezTo>
                <a:cubicBezTo>
                  <a:pt x="14739" y="304"/>
                  <a:pt x="14462" y="15"/>
                  <a:pt x="14019" y="2"/>
                </a:cubicBezTo>
                <a:cubicBezTo>
                  <a:pt x="14001" y="1"/>
                  <a:pt x="13983" y="0"/>
                  <a:pt x="139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02" name="Shape 202"/>
        <p:cNvGrpSpPr/>
        <p:nvPr/>
      </p:nvGrpSpPr>
      <p:grpSpPr>
        <a:xfrm>
          <a:off x="0" y="0"/>
          <a:ext cx="0" cy="0"/>
          <a:chOff x="0" y="0"/>
          <a:chExt cx="0" cy="0"/>
        </a:xfrm>
      </p:grpSpPr>
      <p:sp>
        <p:nvSpPr>
          <p:cNvPr id="203" name="Google Shape;203;p11"/>
          <p:cNvSpPr txBox="1"/>
          <p:nvPr>
            <p:ph hasCustomPrompt="1" type="title"/>
          </p:nvPr>
        </p:nvSpPr>
        <p:spPr>
          <a:xfrm>
            <a:off x="1026300" y="1346871"/>
            <a:ext cx="7091400" cy="17988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04" name="Google Shape;204;p11"/>
          <p:cNvSpPr txBox="1"/>
          <p:nvPr>
            <p:ph idx="1" type="subTitle"/>
          </p:nvPr>
        </p:nvSpPr>
        <p:spPr>
          <a:xfrm>
            <a:off x="2100150" y="3137131"/>
            <a:ext cx="4943700" cy="401400"/>
          </a:xfrm>
          <a:prstGeom prst="rect">
            <a:avLst/>
          </a:prstGeom>
        </p:spPr>
        <p:txBody>
          <a:bodyPr anchorCtr="0" anchor="t" bIns="91425" lIns="91425" spcFirstLastPara="1" rIns="91425" wrap="square" tIns="91425">
            <a:noAutofit/>
          </a:bodyPr>
          <a:lstStyle>
            <a:lvl1pPr lvl="0" algn="ctr">
              <a:spcBef>
                <a:spcPts val="0"/>
              </a:spcBef>
              <a:spcAft>
                <a:spcPts val="0"/>
              </a:spcAft>
              <a:buSzPts val="1800"/>
              <a:buNone/>
              <a:defRPr sz="1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5" name="Google Shape;205;p11"/>
          <p:cNvSpPr/>
          <p:nvPr/>
        </p:nvSpPr>
        <p:spPr>
          <a:xfrm flipH="1" rot="10800000">
            <a:off x="8679157" y="549762"/>
            <a:ext cx="471732" cy="1254478"/>
          </a:xfrm>
          <a:custGeom>
            <a:rect b="b" l="l" r="r" t="t"/>
            <a:pathLst>
              <a:path extrusionOk="0" h="20942" w="7875">
                <a:moveTo>
                  <a:pt x="7849" y="0"/>
                </a:moveTo>
                <a:cubicBezTo>
                  <a:pt x="6017" y="772"/>
                  <a:pt x="4281" y="1723"/>
                  <a:pt x="2829" y="3098"/>
                </a:cubicBezTo>
                <a:cubicBezTo>
                  <a:pt x="1067" y="4757"/>
                  <a:pt x="7" y="6762"/>
                  <a:pt x="1" y="9243"/>
                </a:cubicBezTo>
                <a:cubicBezTo>
                  <a:pt x="1" y="10901"/>
                  <a:pt x="328" y="12547"/>
                  <a:pt x="965" y="14077"/>
                </a:cubicBezTo>
                <a:cubicBezTo>
                  <a:pt x="2012" y="16667"/>
                  <a:pt x="3606" y="18827"/>
                  <a:pt x="6042" y="20286"/>
                </a:cubicBezTo>
                <a:cubicBezTo>
                  <a:pt x="6595" y="20620"/>
                  <a:pt x="7174" y="20890"/>
                  <a:pt x="7829" y="20941"/>
                </a:cubicBezTo>
                <a:cubicBezTo>
                  <a:pt x="7849" y="20652"/>
                  <a:pt x="7874" y="20356"/>
                  <a:pt x="7874" y="20067"/>
                </a:cubicBezTo>
                <a:lnTo>
                  <a:pt x="7874" y="887"/>
                </a:lnTo>
                <a:cubicBezTo>
                  <a:pt x="7874" y="592"/>
                  <a:pt x="7855" y="296"/>
                  <a:pt x="78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rot="8638417">
            <a:off x="6567562" y="424148"/>
            <a:ext cx="598764" cy="896141"/>
          </a:xfrm>
          <a:custGeom>
            <a:rect b="b" l="l" r="r" t="t"/>
            <a:pathLst>
              <a:path extrusionOk="0" h="16990" w="11352">
                <a:moveTo>
                  <a:pt x="8034" y="0"/>
                </a:moveTo>
                <a:cubicBezTo>
                  <a:pt x="7512" y="0"/>
                  <a:pt x="7009" y="246"/>
                  <a:pt x="6499" y="690"/>
                </a:cubicBezTo>
                <a:cubicBezTo>
                  <a:pt x="5168" y="1847"/>
                  <a:pt x="4332" y="3319"/>
                  <a:pt x="4307" y="5163"/>
                </a:cubicBezTo>
                <a:cubicBezTo>
                  <a:pt x="4294" y="5992"/>
                  <a:pt x="4146" y="6809"/>
                  <a:pt x="3960" y="7619"/>
                </a:cubicBezTo>
                <a:cubicBezTo>
                  <a:pt x="3613" y="9129"/>
                  <a:pt x="2861" y="10453"/>
                  <a:pt x="2134" y="11797"/>
                </a:cubicBezTo>
                <a:cubicBezTo>
                  <a:pt x="1537" y="12902"/>
                  <a:pt x="868" y="13969"/>
                  <a:pt x="425" y="15158"/>
                </a:cubicBezTo>
                <a:cubicBezTo>
                  <a:pt x="0" y="16322"/>
                  <a:pt x="373" y="16906"/>
                  <a:pt x="1601" y="16984"/>
                </a:cubicBezTo>
                <a:cubicBezTo>
                  <a:pt x="1626" y="16990"/>
                  <a:pt x="1652" y="16990"/>
                  <a:pt x="1678" y="16990"/>
                </a:cubicBezTo>
                <a:cubicBezTo>
                  <a:pt x="3465" y="16900"/>
                  <a:pt x="5072" y="16277"/>
                  <a:pt x="6293" y="15004"/>
                </a:cubicBezTo>
                <a:cubicBezTo>
                  <a:pt x="8311" y="12902"/>
                  <a:pt x="9796" y="10427"/>
                  <a:pt x="10799" y="7670"/>
                </a:cubicBezTo>
                <a:cubicBezTo>
                  <a:pt x="11133" y="6732"/>
                  <a:pt x="11249" y="5748"/>
                  <a:pt x="11351" y="4848"/>
                </a:cubicBezTo>
                <a:cubicBezTo>
                  <a:pt x="11300" y="3235"/>
                  <a:pt x="10869" y="1892"/>
                  <a:pt x="9706" y="805"/>
                </a:cubicBezTo>
                <a:cubicBezTo>
                  <a:pt x="9111" y="252"/>
                  <a:pt x="8563" y="0"/>
                  <a:pt x="80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7" name="Google Shape;207;p11"/>
          <p:cNvGrpSpPr/>
          <p:nvPr/>
        </p:nvGrpSpPr>
        <p:grpSpPr>
          <a:xfrm flipH="1" rot="10800000">
            <a:off x="795835" y="3107040"/>
            <a:ext cx="793613" cy="461548"/>
            <a:chOff x="7336943" y="4410641"/>
            <a:chExt cx="671927" cy="390811"/>
          </a:xfrm>
        </p:grpSpPr>
        <p:sp>
          <p:nvSpPr>
            <p:cNvPr id="208" name="Google Shape;208;p11"/>
            <p:cNvSpPr/>
            <p:nvPr/>
          </p:nvSpPr>
          <p:spPr>
            <a:xfrm>
              <a:off x="7353536" y="4410641"/>
              <a:ext cx="655333" cy="178030"/>
            </a:xfrm>
            <a:custGeom>
              <a:rect b="b" l="l" r="r" t="t"/>
              <a:pathLst>
                <a:path extrusionOk="0" h="2972" w="10940">
                  <a:moveTo>
                    <a:pt x="543" y="0"/>
                  </a:moveTo>
                  <a:cubicBezTo>
                    <a:pt x="517" y="0"/>
                    <a:pt x="490" y="3"/>
                    <a:pt x="463" y="8"/>
                  </a:cubicBezTo>
                  <a:cubicBezTo>
                    <a:pt x="109" y="79"/>
                    <a:pt x="19" y="355"/>
                    <a:pt x="0" y="670"/>
                  </a:cubicBezTo>
                  <a:lnTo>
                    <a:pt x="0" y="985"/>
                  </a:lnTo>
                  <a:cubicBezTo>
                    <a:pt x="7" y="1551"/>
                    <a:pt x="424" y="2444"/>
                    <a:pt x="964" y="2669"/>
                  </a:cubicBezTo>
                  <a:cubicBezTo>
                    <a:pt x="1217" y="2774"/>
                    <a:pt x="1468" y="2825"/>
                    <a:pt x="1716" y="2825"/>
                  </a:cubicBezTo>
                  <a:cubicBezTo>
                    <a:pt x="2110" y="2825"/>
                    <a:pt x="2496" y="2695"/>
                    <a:pt x="2867" y="2438"/>
                  </a:cubicBezTo>
                  <a:cubicBezTo>
                    <a:pt x="3135" y="2250"/>
                    <a:pt x="3282" y="2155"/>
                    <a:pt x="3414" y="2155"/>
                  </a:cubicBezTo>
                  <a:cubicBezTo>
                    <a:pt x="3568" y="2155"/>
                    <a:pt x="3703" y="2282"/>
                    <a:pt x="3985" y="2541"/>
                  </a:cubicBezTo>
                  <a:cubicBezTo>
                    <a:pt x="4296" y="2830"/>
                    <a:pt x="4579" y="2971"/>
                    <a:pt x="4882" y="2971"/>
                  </a:cubicBezTo>
                  <a:cubicBezTo>
                    <a:pt x="5116" y="2971"/>
                    <a:pt x="5363" y="2886"/>
                    <a:pt x="5644" y="2721"/>
                  </a:cubicBezTo>
                  <a:cubicBezTo>
                    <a:pt x="5946" y="2541"/>
                    <a:pt x="6183" y="2297"/>
                    <a:pt x="6441" y="2052"/>
                  </a:cubicBezTo>
                  <a:cubicBezTo>
                    <a:pt x="6682" y="1824"/>
                    <a:pt x="6808" y="1717"/>
                    <a:pt x="6946" y="1717"/>
                  </a:cubicBezTo>
                  <a:cubicBezTo>
                    <a:pt x="7072" y="1717"/>
                    <a:pt x="7207" y="1806"/>
                    <a:pt x="7450" y="1975"/>
                  </a:cubicBezTo>
                  <a:cubicBezTo>
                    <a:pt x="7758" y="2181"/>
                    <a:pt x="8073" y="2380"/>
                    <a:pt x="8395" y="2586"/>
                  </a:cubicBezTo>
                  <a:cubicBezTo>
                    <a:pt x="8577" y="2702"/>
                    <a:pt x="8760" y="2753"/>
                    <a:pt x="8939" y="2753"/>
                  </a:cubicBezTo>
                  <a:cubicBezTo>
                    <a:pt x="9194" y="2753"/>
                    <a:pt x="9440" y="2649"/>
                    <a:pt x="9667" y="2483"/>
                  </a:cubicBezTo>
                  <a:cubicBezTo>
                    <a:pt x="10169" y="2117"/>
                    <a:pt x="10490" y="1577"/>
                    <a:pt x="10798" y="1050"/>
                  </a:cubicBezTo>
                  <a:cubicBezTo>
                    <a:pt x="10895" y="889"/>
                    <a:pt x="10940" y="683"/>
                    <a:pt x="10779" y="529"/>
                  </a:cubicBezTo>
                  <a:cubicBezTo>
                    <a:pt x="10692" y="439"/>
                    <a:pt x="10594" y="405"/>
                    <a:pt x="10492" y="405"/>
                  </a:cubicBezTo>
                  <a:cubicBezTo>
                    <a:pt x="10390" y="405"/>
                    <a:pt x="10284" y="439"/>
                    <a:pt x="10181" y="484"/>
                  </a:cubicBezTo>
                  <a:cubicBezTo>
                    <a:pt x="10008" y="561"/>
                    <a:pt x="9905" y="728"/>
                    <a:pt x="9789" y="876"/>
                  </a:cubicBezTo>
                  <a:cubicBezTo>
                    <a:pt x="9641" y="1063"/>
                    <a:pt x="9487" y="1249"/>
                    <a:pt x="9320" y="1422"/>
                  </a:cubicBezTo>
                  <a:cubicBezTo>
                    <a:pt x="9184" y="1568"/>
                    <a:pt x="9045" y="1640"/>
                    <a:pt x="8906" y="1640"/>
                  </a:cubicBezTo>
                  <a:cubicBezTo>
                    <a:pt x="8767" y="1640"/>
                    <a:pt x="8628" y="1569"/>
                    <a:pt x="8491" y="1429"/>
                  </a:cubicBezTo>
                  <a:cubicBezTo>
                    <a:pt x="8227" y="1165"/>
                    <a:pt x="7964" y="895"/>
                    <a:pt x="7694" y="638"/>
                  </a:cubicBezTo>
                  <a:cubicBezTo>
                    <a:pt x="7414" y="374"/>
                    <a:pt x="7182" y="240"/>
                    <a:pt x="6956" y="240"/>
                  </a:cubicBezTo>
                  <a:cubicBezTo>
                    <a:pt x="6715" y="240"/>
                    <a:pt x="6481" y="391"/>
                    <a:pt x="6203" y="696"/>
                  </a:cubicBezTo>
                  <a:cubicBezTo>
                    <a:pt x="6061" y="850"/>
                    <a:pt x="5952" y="1043"/>
                    <a:pt x="5817" y="1204"/>
                  </a:cubicBezTo>
                  <a:cubicBezTo>
                    <a:pt x="5502" y="1570"/>
                    <a:pt x="5258" y="1755"/>
                    <a:pt x="5047" y="1755"/>
                  </a:cubicBezTo>
                  <a:cubicBezTo>
                    <a:pt x="4805" y="1755"/>
                    <a:pt x="4606" y="1514"/>
                    <a:pt x="4390" y="1024"/>
                  </a:cubicBezTo>
                  <a:cubicBezTo>
                    <a:pt x="4222" y="637"/>
                    <a:pt x="3969" y="439"/>
                    <a:pt x="3686" y="439"/>
                  </a:cubicBezTo>
                  <a:cubicBezTo>
                    <a:pt x="3471" y="439"/>
                    <a:pt x="3239" y="553"/>
                    <a:pt x="3015" y="786"/>
                  </a:cubicBezTo>
                  <a:cubicBezTo>
                    <a:pt x="2700" y="1114"/>
                    <a:pt x="2385" y="1442"/>
                    <a:pt x="2063" y="1763"/>
                  </a:cubicBezTo>
                  <a:cubicBezTo>
                    <a:pt x="1958" y="1869"/>
                    <a:pt x="1858" y="1918"/>
                    <a:pt x="1764" y="1918"/>
                  </a:cubicBezTo>
                  <a:cubicBezTo>
                    <a:pt x="1636" y="1918"/>
                    <a:pt x="1521" y="1825"/>
                    <a:pt x="1421" y="1654"/>
                  </a:cubicBezTo>
                  <a:cubicBezTo>
                    <a:pt x="1234" y="1326"/>
                    <a:pt x="1125" y="966"/>
                    <a:pt x="1093" y="593"/>
                  </a:cubicBezTo>
                  <a:cubicBezTo>
                    <a:pt x="1052" y="244"/>
                    <a:pt x="800" y="0"/>
                    <a:pt x="5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1"/>
            <p:cNvSpPr/>
            <p:nvPr/>
          </p:nvSpPr>
          <p:spPr>
            <a:xfrm>
              <a:off x="7336943" y="4628034"/>
              <a:ext cx="651140" cy="173418"/>
            </a:xfrm>
            <a:custGeom>
              <a:rect b="b" l="l" r="r" t="t"/>
              <a:pathLst>
                <a:path extrusionOk="0" h="2895" w="10870">
                  <a:moveTo>
                    <a:pt x="555" y="0"/>
                  </a:moveTo>
                  <a:cubicBezTo>
                    <a:pt x="516" y="0"/>
                    <a:pt x="475" y="4"/>
                    <a:pt x="431" y="11"/>
                  </a:cubicBezTo>
                  <a:cubicBezTo>
                    <a:pt x="52" y="75"/>
                    <a:pt x="1" y="358"/>
                    <a:pt x="59" y="679"/>
                  </a:cubicBezTo>
                  <a:cubicBezTo>
                    <a:pt x="78" y="834"/>
                    <a:pt x="91" y="994"/>
                    <a:pt x="110" y="1155"/>
                  </a:cubicBezTo>
                  <a:cubicBezTo>
                    <a:pt x="224" y="2033"/>
                    <a:pt x="826" y="2833"/>
                    <a:pt x="1685" y="2833"/>
                  </a:cubicBezTo>
                  <a:cubicBezTo>
                    <a:pt x="2033" y="2833"/>
                    <a:pt x="2424" y="2701"/>
                    <a:pt x="2842" y="2389"/>
                  </a:cubicBezTo>
                  <a:cubicBezTo>
                    <a:pt x="2906" y="2344"/>
                    <a:pt x="2977" y="2299"/>
                    <a:pt x="3035" y="2248"/>
                  </a:cubicBezTo>
                  <a:cubicBezTo>
                    <a:pt x="3170" y="2109"/>
                    <a:pt x="3288" y="2036"/>
                    <a:pt x="3408" y="2036"/>
                  </a:cubicBezTo>
                  <a:cubicBezTo>
                    <a:pt x="3534" y="2036"/>
                    <a:pt x="3661" y="2116"/>
                    <a:pt x="3812" y="2286"/>
                  </a:cubicBezTo>
                  <a:cubicBezTo>
                    <a:pt x="4181" y="2701"/>
                    <a:pt x="4506" y="2895"/>
                    <a:pt x="4865" y="2895"/>
                  </a:cubicBezTo>
                  <a:cubicBezTo>
                    <a:pt x="5158" y="2895"/>
                    <a:pt x="5472" y="2766"/>
                    <a:pt x="5850" y="2524"/>
                  </a:cubicBezTo>
                  <a:cubicBezTo>
                    <a:pt x="6120" y="2344"/>
                    <a:pt x="6377" y="2158"/>
                    <a:pt x="6557" y="1881"/>
                  </a:cubicBezTo>
                  <a:cubicBezTo>
                    <a:pt x="6666" y="1708"/>
                    <a:pt x="6794" y="1626"/>
                    <a:pt x="6933" y="1626"/>
                  </a:cubicBezTo>
                  <a:cubicBezTo>
                    <a:pt x="7047" y="1626"/>
                    <a:pt x="7169" y="1681"/>
                    <a:pt x="7296" y="1785"/>
                  </a:cubicBezTo>
                  <a:cubicBezTo>
                    <a:pt x="7650" y="2081"/>
                    <a:pt x="8029" y="2331"/>
                    <a:pt x="8434" y="2537"/>
                  </a:cubicBezTo>
                  <a:cubicBezTo>
                    <a:pt x="8631" y="2629"/>
                    <a:pt x="8829" y="2691"/>
                    <a:pt x="9035" y="2691"/>
                  </a:cubicBezTo>
                  <a:cubicBezTo>
                    <a:pt x="9118" y="2691"/>
                    <a:pt x="9202" y="2681"/>
                    <a:pt x="9289" y="2659"/>
                  </a:cubicBezTo>
                  <a:cubicBezTo>
                    <a:pt x="9828" y="2518"/>
                    <a:pt x="10793" y="1386"/>
                    <a:pt x="10844" y="827"/>
                  </a:cubicBezTo>
                  <a:cubicBezTo>
                    <a:pt x="10870" y="513"/>
                    <a:pt x="10697" y="314"/>
                    <a:pt x="10439" y="314"/>
                  </a:cubicBezTo>
                  <a:cubicBezTo>
                    <a:pt x="10375" y="314"/>
                    <a:pt x="10306" y="326"/>
                    <a:pt x="10233" y="352"/>
                  </a:cubicBezTo>
                  <a:cubicBezTo>
                    <a:pt x="10047" y="422"/>
                    <a:pt x="9951" y="583"/>
                    <a:pt x="9841" y="737"/>
                  </a:cubicBezTo>
                  <a:cubicBezTo>
                    <a:pt x="9668" y="975"/>
                    <a:pt x="9501" y="1219"/>
                    <a:pt x="9314" y="1444"/>
                  </a:cubicBezTo>
                  <a:cubicBezTo>
                    <a:pt x="9196" y="1589"/>
                    <a:pt x="9072" y="1661"/>
                    <a:pt x="8946" y="1661"/>
                  </a:cubicBezTo>
                  <a:cubicBezTo>
                    <a:pt x="8825" y="1661"/>
                    <a:pt x="8701" y="1595"/>
                    <a:pt x="8575" y="1464"/>
                  </a:cubicBezTo>
                  <a:cubicBezTo>
                    <a:pt x="8273" y="1155"/>
                    <a:pt x="7977" y="847"/>
                    <a:pt x="7662" y="557"/>
                  </a:cubicBezTo>
                  <a:cubicBezTo>
                    <a:pt x="7385" y="309"/>
                    <a:pt x="7144" y="185"/>
                    <a:pt x="6914" y="185"/>
                  </a:cubicBezTo>
                  <a:cubicBezTo>
                    <a:pt x="6644" y="185"/>
                    <a:pt x="6388" y="358"/>
                    <a:pt x="6107" y="705"/>
                  </a:cubicBezTo>
                  <a:cubicBezTo>
                    <a:pt x="5959" y="892"/>
                    <a:pt x="5818" y="1084"/>
                    <a:pt x="5657" y="1258"/>
                  </a:cubicBezTo>
                  <a:cubicBezTo>
                    <a:pt x="5301" y="1632"/>
                    <a:pt x="5095" y="1828"/>
                    <a:pt x="4933" y="1828"/>
                  </a:cubicBezTo>
                  <a:cubicBezTo>
                    <a:pt x="4750" y="1828"/>
                    <a:pt x="4622" y="1577"/>
                    <a:pt x="4397" y="1052"/>
                  </a:cubicBezTo>
                  <a:cubicBezTo>
                    <a:pt x="4378" y="1007"/>
                    <a:pt x="4359" y="956"/>
                    <a:pt x="4333" y="904"/>
                  </a:cubicBezTo>
                  <a:cubicBezTo>
                    <a:pt x="4145" y="525"/>
                    <a:pt x="3920" y="333"/>
                    <a:pt x="3678" y="333"/>
                  </a:cubicBezTo>
                  <a:cubicBezTo>
                    <a:pt x="3465" y="333"/>
                    <a:pt x="3237" y="481"/>
                    <a:pt x="3009" y="782"/>
                  </a:cubicBezTo>
                  <a:cubicBezTo>
                    <a:pt x="2745" y="1123"/>
                    <a:pt x="2462" y="1438"/>
                    <a:pt x="2090" y="1656"/>
                  </a:cubicBezTo>
                  <a:cubicBezTo>
                    <a:pt x="1926" y="1753"/>
                    <a:pt x="1798" y="1804"/>
                    <a:pt x="1692" y="1804"/>
                  </a:cubicBezTo>
                  <a:cubicBezTo>
                    <a:pt x="1522" y="1804"/>
                    <a:pt x="1411" y="1674"/>
                    <a:pt x="1312" y="1393"/>
                  </a:cubicBezTo>
                  <a:cubicBezTo>
                    <a:pt x="1209" y="1091"/>
                    <a:pt x="1164" y="769"/>
                    <a:pt x="1081" y="461"/>
                  </a:cubicBezTo>
                  <a:cubicBezTo>
                    <a:pt x="1007" y="174"/>
                    <a:pt x="831" y="0"/>
                    <a:pt x="5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0" name="Google Shape;210;p11"/>
          <p:cNvSpPr/>
          <p:nvPr/>
        </p:nvSpPr>
        <p:spPr>
          <a:xfrm flipH="1">
            <a:off x="8560002" y="3063814"/>
            <a:ext cx="599669" cy="253802"/>
          </a:xfrm>
          <a:custGeom>
            <a:rect b="b" l="l" r="r" t="t"/>
            <a:pathLst>
              <a:path extrusionOk="0" h="2737" w="6467">
                <a:moveTo>
                  <a:pt x="2526" y="1"/>
                </a:moveTo>
                <a:cubicBezTo>
                  <a:pt x="2323" y="1"/>
                  <a:pt x="2121" y="108"/>
                  <a:pt x="1890" y="324"/>
                </a:cubicBezTo>
                <a:cubicBezTo>
                  <a:pt x="1568" y="613"/>
                  <a:pt x="1273" y="915"/>
                  <a:pt x="983" y="1236"/>
                </a:cubicBezTo>
                <a:cubicBezTo>
                  <a:pt x="813" y="1431"/>
                  <a:pt x="633" y="1523"/>
                  <a:pt x="433" y="1523"/>
                </a:cubicBezTo>
                <a:cubicBezTo>
                  <a:pt x="316" y="1523"/>
                  <a:pt x="191" y="1491"/>
                  <a:pt x="58" y="1429"/>
                </a:cubicBezTo>
                <a:cubicBezTo>
                  <a:pt x="0" y="1860"/>
                  <a:pt x="0" y="2297"/>
                  <a:pt x="45" y="2734"/>
                </a:cubicBezTo>
                <a:cubicBezTo>
                  <a:pt x="80" y="2736"/>
                  <a:pt x="115" y="2736"/>
                  <a:pt x="150" y="2736"/>
                </a:cubicBezTo>
                <a:cubicBezTo>
                  <a:pt x="815" y="2736"/>
                  <a:pt x="1355" y="2446"/>
                  <a:pt x="1832" y="1976"/>
                </a:cubicBezTo>
                <a:cubicBezTo>
                  <a:pt x="2175" y="1636"/>
                  <a:pt x="2365" y="1470"/>
                  <a:pt x="2566" y="1470"/>
                </a:cubicBezTo>
                <a:cubicBezTo>
                  <a:pt x="2764" y="1470"/>
                  <a:pt x="2972" y="1631"/>
                  <a:pt x="3349" y="1943"/>
                </a:cubicBezTo>
                <a:cubicBezTo>
                  <a:pt x="3452" y="2033"/>
                  <a:pt x="3554" y="2117"/>
                  <a:pt x="3664" y="2188"/>
                </a:cubicBezTo>
                <a:cubicBezTo>
                  <a:pt x="3939" y="2345"/>
                  <a:pt x="4233" y="2439"/>
                  <a:pt x="4522" y="2439"/>
                </a:cubicBezTo>
                <a:cubicBezTo>
                  <a:pt x="4752" y="2439"/>
                  <a:pt x="4980" y="2379"/>
                  <a:pt x="5193" y="2246"/>
                </a:cubicBezTo>
                <a:cubicBezTo>
                  <a:pt x="5740" y="1905"/>
                  <a:pt x="6100" y="1352"/>
                  <a:pt x="6376" y="761"/>
                </a:cubicBezTo>
                <a:cubicBezTo>
                  <a:pt x="6440" y="613"/>
                  <a:pt x="6466" y="439"/>
                  <a:pt x="6350" y="304"/>
                </a:cubicBezTo>
                <a:cubicBezTo>
                  <a:pt x="6266" y="205"/>
                  <a:pt x="6164" y="172"/>
                  <a:pt x="6056" y="172"/>
                </a:cubicBezTo>
                <a:cubicBezTo>
                  <a:pt x="5982" y="172"/>
                  <a:pt x="5905" y="187"/>
                  <a:pt x="5830" y="208"/>
                </a:cubicBezTo>
                <a:cubicBezTo>
                  <a:pt x="5643" y="253"/>
                  <a:pt x="5515" y="394"/>
                  <a:pt x="5399" y="549"/>
                </a:cubicBezTo>
                <a:cubicBezTo>
                  <a:pt x="5277" y="722"/>
                  <a:pt x="5149" y="896"/>
                  <a:pt x="5007" y="1050"/>
                </a:cubicBezTo>
                <a:cubicBezTo>
                  <a:pt x="4776" y="1288"/>
                  <a:pt x="4622" y="1405"/>
                  <a:pt x="4466" y="1405"/>
                </a:cubicBezTo>
                <a:cubicBezTo>
                  <a:pt x="4318" y="1405"/>
                  <a:pt x="4168" y="1301"/>
                  <a:pt x="3947" y="1095"/>
                </a:cubicBezTo>
                <a:cubicBezTo>
                  <a:pt x="3670" y="844"/>
                  <a:pt x="3426" y="555"/>
                  <a:pt x="3150" y="304"/>
                </a:cubicBezTo>
                <a:cubicBezTo>
                  <a:pt x="2922" y="102"/>
                  <a:pt x="2723" y="1"/>
                  <a:pt x="25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1" name="Google Shape;211;p11"/>
          <p:cNvGrpSpPr/>
          <p:nvPr/>
        </p:nvGrpSpPr>
        <p:grpSpPr>
          <a:xfrm flipH="1" rot="10800000">
            <a:off x="1260150" y="657041"/>
            <a:ext cx="895225" cy="596225"/>
            <a:chOff x="6168950" y="679775"/>
            <a:chExt cx="895225" cy="596225"/>
          </a:xfrm>
        </p:grpSpPr>
        <p:sp>
          <p:nvSpPr>
            <p:cNvPr id="212" name="Google Shape;212;p11"/>
            <p:cNvSpPr/>
            <p:nvPr/>
          </p:nvSpPr>
          <p:spPr>
            <a:xfrm>
              <a:off x="6536345" y="679775"/>
              <a:ext cx="170516" cy="162064"/>
            </a:xfrm>
            <a:custGeom>
              <a:rect b="b" l="l" r="r" t="t"/>
              <a:pathLst>
                <a:path extrusionOk="0" h="2090" w="2199">
                  <a:moveTo>
                    <a:pt x="1205" y="0"/>
                  </a:moveTo>
                  <a:cubicBezTo>
                    <a:pt x="564" y="0"/>
                    <a:pt x="0" y="513"/>
                    <a:pt x="0" y="1093"/>
                  </a:cubicBezTo>
                  <a:cubicBezTo>
                    <a:pt x="13" y="1649"/>
                    <a:pt x="463" y="2090"/>
                    <a:pt x="1016" y="2090"/>
                  </a:cubicBezTo>
                  <a:cubicBezTo>
                    <a:pt x="1020" y="2090"/>
                    <a:pt x="1024" y="2090"/>
                    <a:pt x="1028" y="2090"/>
                  </a:cubicBezTo>
                  <a:cubicBezTo>
                    <a:pt x="1607" y="2070"/>
                    <a:pt x="2198" y="1453"/>
                    <a:pt x="2192" y="875"/>
                  </a:cubicBezTo>
                  <a:cubicBezTo>
                    <a:pt x="2179" y="374"/>
                    <a:pt x="1787" y="14"/>
                    <a:pt x="1241" y="1"/>
                  </a:cubicBezTo>
                  <a:cubicBezTo>
                    <a:pt x="1229" y="0"/>
                    <a:pt x="1217" y="0"/>
                    <a:pt x="12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a:off x="6331944" y="1074157"/>
              <a:ext cx="188971" cy="140972"/>
            </a:xfrm>
            <a:custGeom>
              <a:rect b="b" l="l" r="r" t="t"/>
              <a:pathLst>
                <a:path extrusionOk="0" h="1818" w="2437">
                  <a:moveTo>
                    <a:pt x="1615" y="0"/>
                  </a:moveTo>
                  <a:cubicBezTo>
                    <a:pt x="1553" y="0"/>
                    <a:pt x="1486" y="4"/>
                    <a:pt x="1415" y="12"/>
                  </a:cubicBezTo>
                  <a:cubicBezTo>
                    <a:pt x="1261" y="31"/>
                    <a:pt x="939" y="12"/>
                    <a:pt x="643" y="160"/>
                  </a:cubicBezTo>
                  <a:cubicBezTo>
                    <a:pt x="200" y="385"/>
                    <a:pt x="1" y="790"/>
                    <a:pt x="142" y="1201"/>
                  </a:cubicBezTo>
                  <a:cubicBezTo>
                    <a:pt x="271" y="1578"/>
                    <a:pt x="628" y="1818"/>
                    <a:pt x="1010" y="1818"/>
                  </a:cubicBezTo>
                  <a:cubicBezTo>
                    <a:pt x="1104" y="1818"/>
                    <a:pt x="1199" y="1803"/>
                    <a:pt x="1293" y="1773"/>
                  </a:cubicBezTo>
                  <a:cubicBezTo>
                    <a:pt x="1653" y="1664"/>
                    <a:pt x="1961" y="1432"/>
                    <a:pt x="2173" y="1117"/>
                  </a:cubicBezTo>
                  <a:cubicBezTo>
                    <a:pt x="2328" y="892"/>
                    <a:pt x="2437" y="648"/>
                    <a:pt x="2295" y="372"/>
                  </a:cubicBezTo>
                  <a:cubicBezTo>
                    <a:pt x="2169" y="126"/>
                    <a:pt x="1969" y="0"/>
                    <a:pt x="16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1"/>
            <p:cNvSpPr/>
            <p:nvPr/>
          </p:nvSpPr>
          <p:spPr>
            <a:xfrm>
              <a:off x="6749121" y="974359"/>
              <a:ext cx="148571" cy="140662"/>
            </a:xfrm>
            <a:custGeom>
              <a:rect b="b" l="l" r="r" t="t"/>
              <a:pathLst>
                <a:path extrusionOk="0" h="1814" w="1916">
                  <a:moveTo>
                    <a:pt x="997" y="0"/>
                  </a:moveTo>
                  <a:cubicBezTo>
                    <a:pt x="451" y="0"/>
                    <a:pt x="1" y="425"/>
                    <a:pt x="7" y="932"/>
                  </a:cubicBezTo>
                  <a:cubicBezTo>
                    <a:pt x="26" y="1402"/>
                    <a:pt x="399" y="1781"/>
                    <a:pt x="868" y="1813"/>
                  </a:cubicBezTo>
                  <a:cubicBezTo>
                    <a:pt x="878" y="1813"/>
                    <a:pt x="888" y="1814"/>
                    <a:pt x="899" y="1814"/>
                  </a:cubicBezTo>
                  <a:cubicBezTo>
                    <a:pt x="1421" y="1814"/>
                    <a:pt x="1916" y="1327"/>
                    <a:pt x="1903" y="810"/>
                  </a:cubicBezTo>
                  <a:cubicBezTo>
                    <a:pt x="1890" y="354"/>
                    <a:pt x="1498" y="0"/>
                    <a:pt x="9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1"/>
            <p:cNvSpPr/>
            <p:nvPr/>
          </p:nvSpPr>
          <p:spPr>
            <a:xfrm>
              <a:off x="6877221" y="721105"/>
              <a:ext cx="167569" cy="136785"/>
            </a:xfrm>
            <a:custGeom>
              <a:rect b="b" l="l" r="r" t="t"/>
              <a:pathLst>
                <a:path extrusionOk="0" h="1764" w="2161">
                  <a:moveTo>
                    <a:pt x="1392" y="0"/>
                  </a:moveTo>
                  <a:cubicBezTo>
                    <a:pt x="1295" y="0"/>
                    <a:pt x="1193" y="19"/>
                    <a:pt x="1087" y="53"/>
                  </a:cubicBezTo>
                  <a:cubicBezTo>
                    <a:pt x="836" y="143"/>
                    <a:pt x="605" y="284"/>
                    <a:pt x="412" y="464"/>
                  </a:cubicBezTo>
                  <a:cubicBezTo>
                    <a:pt x="193" y="663"/>
                    <a:pt x="0" y="901"/>
                    <a:pt x="142" y="1235"/>
                  </a:cubicBezTo>
                  <a:cubicBezTo>
                    <a:pt x="291" y="1572"/>
                    <a:pt x="543" y="1763"/>
                    <a:pt x="793" y="1763"/>
                  </a:cubicBezTo>
                  <a:cubicBezTo>
                    <a:pt x="801" y="1763"/>
                    <a:pt x="809" y="1763"/>
                    <a:pt x="817" y="1762"/>
                  </a:cubicBezTo>
                  <a:cubicBezTo>
                    <a:pt x="1389" y="1737"/>
                    <a:pt x="1710" y="1531"/>
                    <a:pt x="1954" y="1184"/>
                  </a:cubicBezTo>
                  <a:cubicBezTo>
                    <a:pt x="2160" y="888"/>
                    <a:pt x="2160" y="599"/>
                    <a:pt x="1942" y="297"/>
                  </a:cubicBezTo>
                  <a:cubicBezTo>
                    <a:pt x="1791" y="89"/>
                    <a:pt x="1605" y="0"/>
                    <a:pt x="13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a:off x="6504940" y="875182"/>
              <a:ext cx="170516" cy="132753"/>
            </a:xfrm>
            <a:custGeom>
              <a:rect b="b" l="l" r="r" t="t"/>
              <a:pathLst>
                <a:path extrusionOk="0" h="1712" w="2199">
                  <a:moveTo>
                    <a:pt x="1419" y="0"/>
                  </a:moveTo>
                  <a:cubicBezTo>
                    <a:pt x="1319" y="0"/>
                    <a:pt x="1215" y="13"/>
                    <a:pt x="1112" y="33"/>
                  </a:cubicBezTo>
                  <a:cubicBezTo>
                    <a:pt x="900" y="71"/>
                    <a:pt x="701" y="148"/>
                    <a:pt x="521" y="264"/>
                  </a:cubicBezTo>
                  <a:cubicBezTo>
                    <a:pt x="219" y="457"/>
                    <a:pt x="0" y="720"/>
                    <a:pt x="122" y="1125"/>
                  </a:cubicBezTo>
                  <a:cubicBezTo>
                    <a:pt x="231" y="1485"/>
                    <a:pt x="546" y="1704"/>
                    <a:pt x="971" y="1710"/>
                  </a:cubicBezTo>
                  <a:cubicBezTo>
                    <a:pt x="986" y="1711"/>
                    <a:pt x="1002" y="1711"/>
                    <a:pt x="1018" y="1711"/>
                  </a:cubicBezTo>
                  <a:cubicBezTo>
                    <a:pt x="1297" y="1711"/>
                    <a:pt x="1567" y="1603"/>
                    <a:pt x="1768" y="1408"/>
                  </a:cubicBezTo>
                  <a:cubicBezTo>
                    <a:pt x="2076" y="1138"/>
                    <a:pt x="2198" y="624"/>
                    <a:pt x="2025" y="328"/>
                  </a:cubicBezTo>
                  <a:cubicBezTo>
                    <a:pt x="1876" y="75"/>
                    <a:pt x="1657" y="0"/>
                    <a:pt x="14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a:off x="6168950" y="940473"/>
              <a:ext cx="157101" cy="136785"/>
            </a:xfrm>
            <a:custGeom>
              <a:rect b="b" l="l" r="r" t="t"/>
              <a:pathLst>
                <a:path extrusionOk="0" h="1764" w="2026">
                  <a:moveTo>
                    <a:pt x="1171" y="0"/>
                  </a:moveTo>
                  <a:cubicBezTo>
                    <a:pt x="734" y="39"/>
                    <a:pt x="374" y="245"/>
                    <a:pt x="162" y="656"/>
                  </a:cubicBezTo>
                  <a:cubicBezTo>
                    <a:pt x="1" y="971"/>
                    <a:pt x="72" y="1363"/>
                    <a:pt x="342" y="1601"/>
                  </a:cubicBezTo>
                  <a:cubicBezTo>
                    <a:pt x="485" y="1712"/>
                    <a:pt x="635" y="1764"/>
                    <a:pt x="783" y="1764"/>
                  </a:cubicBezTo>
                  <a:cubicBezTo>
                    <a:pt x="934" y="1764"/>
                    <a:pt x="1083" y="1711"/>
                    <a:pt x="1222" y="1614"/>
                  </a:cubicBezTo>
                  <a:cubicBezTo>
                    <a:pt x="1415" y="1479"/>
                    <a:pt x="1556" y="1273"/>
                    <a:pt x="1724" y="1106"/>
                  </a:cubicBezTo>
                  <a:cubicBezTo>
                    <a:pt x="1929" y="900"/>
                    <a:pt x="2026" y="656"/>
                    <a:pt x="1903" y="386"/>
                  </a:cubicBezTo>
                  <a:cubicBezTo>
                    <a:pt x="1768" y="71"/>
                    <a:pt x="1486" y="7"/>
                    <a:pt x="11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a:off x="6624588" y="1152630"/>
              <a:ext cx="116624" cy="123370"/>
            </a:xfrm>
            <a:custGeom>
              <a:rect b="b" l="l" r="r" t="t"/>
              <a:pathLst>
                <a:path extrusionOk="0" h="1591" w="1504">
                  <a:moveTo>
                    <a:pt x="891" y="0"/>
                  </a:moveTo>
                  <a:cubicBezTo>
                    <a:pt x="445" y="0"/>
                    <a:pt x="0" y="452"/>
                    <a:pt x="13" y="909"/>
                  </a:cubicBezTo>
                  <a:cubicBezTo>
                    <a:pt x="19" y="1269"/>
                    <a:pt x="295" y="1564"/>
                    <a:pt x="655" y="1590"/>
                  </a:cubicBezTo>
                  <a:cubicBezTo>
                    <a:pt x="663" y="1591"/>
                    <a:pt x="671" y="1591"/>
                    <a:pt x="678" y="1591"/>
                  </a:cubicBezTo>
                  <a:cubicBezTo>
                    <a:pt x="1064" y="1591"/>
                    <a:pt x="1491" y="1119"/>
                    <a:pt x="1497" y="677"/>
                  </a:cubicBezTo>
                  <a:cubicBezTo>
                    <a:pt x="1504" y="330"/>
                    <a:pt x="1253" y="28"/>
                    <a:pt x="945" y="3"/>
                  </a:cubicBezTo>
                  <a:cubicBezTo>
                    <a:pt x="927" y="1"/>
                    <a:pt x="909" y="0"/>
                    <a:pt x="8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1"/>
            <p:cNvSpPr/>
            <p:nvPr/>
          </p:nvSpPr>
          <p:spPr>
            <a:xfrm>
              <a:off x="6949955" y="1154801"/>
              <a:ext cx="114220" cy="103209"/>
            </a:xfrm>
            <a:custGeom>
              <a:rect b="b" l="l" r="r" t="t"/>
              <a:pathLst>
                <a:path extrusionOk="0" h="1331" w="1473">
                  <a:moveTo>
                    <a:pt x="894" y="0"/>
                  </a:moveTo>
                  <a:cubicBezTo>
                    <a:pt x="534" y="7"/>
                    <a:pt x="1" y="502"/>
                    <a:pt x="20" y="810"/>
                  </a:cubicBezTo>
                  <a:cubicBezTo>
                    <a:pt x="39" y="1096"/>
                    <a:pt x="346" y="1331"/>
                    <a:pt x="700" y="1331"/>
                  </a:cubicBezTo>
                  <a:cubicBezTo>
                    <a:pt x="705" y="1331"/>
                    <a:pt x="710" y="1331"/>
                    <a:pt x="714" y="1331"/>
                  </a:cubicBezTo>
                  <a:cubicBezTo>
                    <a:pt x="1132" y="1324"/>
                    <a:pt x="1473" y="977"/>
                    <a:pt x="1460" y="559"/>
                  </a:cubicBezTo>
                  <a:cubicBezTo>
                    <a:pt x="1447" y="251"/>
                    <a:pt x="1203" y="7"/>
                    <a:pt x="8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0" name="Google Shape;220;p11"/>
          <p:cNvSpPr/>
          <p:nvPr/>
        </p:nvSpPr>
        <p:spPr>
          <a:xfrm flipH="1" rot="10800000">
            <a:off x="-3679" y="-6"/>
            <a:ext cx="395405" cy="768782"/>
          </a:xfrm>
          <a:custGeom>
            <a:rect b="b" l="l" r="r" t="t"/>
            <a:pathLst>
              <a:path extrusionOk="0" h="21533" w="11075">
                <a:moveTo>
                  <a:pt x="0" y="0"/>
                </a:moveTo>
                <a:lnTo>
                  <a:pt x="0" y="21533"/>
                </a:lnTo>
                <a:lnTo>
                  <a:pt x="8356" y="21533"/>
                </a:lnTo>
                <a:cubicBezTo>
                  <a:pt x="9127" y="20035"/>
                  <a:pt x="9873" y="18531"/>
                  <a:pt x="10310" y="16886"/>
                </a:cubicBezTo>
                <a:cubicBezTo>
                  <a:pt x="10554" y="15954"/>
                  <a:pt x="10689" y="15009"/>
                  <a:pt x="10824" y="14058"/>
                </a:cubicBezTo>
                <a:cubicBezTo>
                  <a:pt x="11075" y="12335"/>
                  <a:pt x="10901" y="10580"/>
                  <a:pt x="10316" y="8935"/>
                </a:cubicBezTo>
                <a:cubicBezTo>
                  <a:pt x="9558" y="6788"/>
                  <a:pt x="8189" y="5085"/>
                  <a:pt x="6460" y="3619"/>
                </a:cubicBezTo>
                <a:cubicBezTo>
                  <a:pt x="4634" y="2083"/>
                  <a:pt x="2513" y="1074"/>
                  <a:pt x="392" y="58"/>
                </a:cubicBezTo>
                <a:cubicBezTo>
                  <a:pt x="276" y="0"/>
                  <a:pt x="135" y="20"/>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rot="6418925">
            <a:off x="964286" y="4037197"/>
            <a:ext cx="530563" cy="809394"/>
          </a:xfrm>
          <a:custGeom>
            <a:rect b="b" l="l" r="r" t="t"/>
            <a:pathLst>
              <a:path extrusionOk="0" h="22671" w="14861">
                <a:moveTo>
                  <a:pt x="4364" y="0"/>
                </a:moveTo>
                <a:cubicBezTo>
                  <a:pt x="3873" y="0"/>
                  <a:pt x="3387" y="163"/>
                  <a:pt x="2899" y="524"/>
                </a:cubicBezTo>
                <a:cubicBezTo>
                  <a:pt x="958" y="1938"/>
                  <a:pt x="0" y="3815"/>
                  <a:pt x="58" y="6354"/>
                </a:cubicBezTo>
                <a:cubicBezTo>
                  <a:pt x="7" y="7074"/>
                  <a:pt x="168" y="7909"/>
                  <a:pt x="341" y="8751"/>
                </a:cubicBezTo>
                <a:cubicBezTo>
                  <a:pt x="740" y="10686"/>
                  <a:pt x="1582" y="12441"/>
                  <a:pt x="2514" y="14157"/>
                </a:cubicBezTo>
                <a:cubicBezTo>
                  <a:pt x="3626" y="16194"/>
                  <a:pt x="4975" y="18103"/>
                  <a:pt x="6537" y="19826"/>
                </a:cubicBezTo>
                <a:cubicBezTo>
                  <a:pt x="7913" y="21336"/>
                  <a:pt x="9719" y="22159"/>
                  <a:pt x="11686" y="22558"/>
                </a:cubicBezTo>
                <a:cubicBezTo>
                  <a:pt x="12031" y="22629"/>
                  <a:pt x="12388" y="22670"/>
                  <a:pt x="12748" y="22670"/>
                </a:cubicBezTo>
                <a:cubicBezTo>
                  <a:pt x="13165" y="22670"/>
                  <a:pt x="13586" y="22615"/>
                  <a:pt x="13993" y="22487"/>
                </a:cubicBezTo>
                <a:cubicBezTo>
                  <a:pt x="14655" y="22275"/>
                  <a:pt x="14842" y="21992"/>
                  <a:pt x="14855" y="21317"/>
                </a:cubicBezTo>
                <a:cubicBezTo>
                  <a:pt x="14861" y="20906"/>
                  <a:pt x="14720" y="20533"/>
                  <a:pt x="14578" y="20160"/>
                </a:cubicBezTo>
                <a:cubicBezTo>
                  <a:pt x="14019" y="18682"/>
                  <a:pt x="13164" y="17345"/>
                  <a:pt x="12438" y="15950"/>
                </a:cubicBezTo>
                <a:cubicBezTo>
                  <a:pt x="11596" y="14318"/>
                  <a:pt x="10587" y="12769"/>
                  <a:pt x="10117" y="10956"/>
                </a:cubicBezTo>
                <a:cubicBezTo>
                  <a:pt x="9790" y="9690"/>
                  <a:pt x="9378" y="8430"/>
                  <a:pt x="9410" y="7119"/>
                </a:cubicBezTo>
                <a:cubicBezTo>
                  <a:pt x="9449" y="5608"/>
                  <a:pt x="8986" y="4284"/>
                  <a:pt x="8253" y="3018"/>
                </a:cubicBezTo>
                <a:cubicBezTo>
                  <a:pt x="7636" y="1945"/>
                  <a:pt x="6865" y="993"/>
                  <a:pt x="5740" y="389"/>
                </a:cubicBezTo>
                <a:cubicBezTo>
                  <a:pt x="5274" y="139"/>
                  <a:pt x="4817" y="0"/>
                  <a:pt x="43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rot="10800000">
            <a:off x="3275175" y="4069977"/>
            <a:ext cx="793585" cy="217039"/>
          </a:xfrm>
          <a:custGeom>
            <a:rect b="b" l="l" r="r" t="t"/>
            <a:pathLst>
              <a:path extrusionOk="0" h="4031" w="14739">
                <a:moveTo>
                  <a:pt x="13966" y="0"/>
                </a:moveTo>
                <a:cubicBezTo>
                  <a:pt x="13592" y="0"/>
                  <a:pt x="13359" y="199"/>
                  <a:pt x="13267" y="574"/>
                </a:cubicBezTo>
                <a:cubicBezTo>
                  <a:pt x="13151" y="1069"/>
                  <a:pt x="13080" y="1570"/>
                  <a:pt x="12920" y="2046"/>
                </a:cubicBezTo>
                <a:cubicBezTo>
                  <a:pt x="12805" y="2381"/>
                  <a:pt x="12651" y="2523"/>
                  <a:pt x="12416" y="2523"/>
                </a:cubicBezTo>
                <a:cubicBezTo>
                  <a:pt x="12296" y="2523"/>
                  <a:pt x="12155" y="2486"/>
                  <a:pt x="11988" y="2419"/>
                </a:cubicBezTo>
                <a:cubicBezTo>
                  <a:pt x="11370" y="2168"/>
                  <a:pt x="11068" y="1615"/>
                  <a:pt x="10715" y="1133"/>
                </a:cubicBezTo>
                <a:cubicBezTo>
                  <a:pt x="10470" y="803"/>
                  <a:pt x="10221" y="629"/>
                  <a:pt x="9859" y="629"/>
                </a:cubicBezTo>
                <a:cubicBezTo>
                  <a:pt x="9812" y="629"/>
                  <a:pt x="9763" y="632"/>
                  <a:pt x="9712" y="638"/>
                </a:cubicBezTo>
                <a:cubicBezTo>
                  <a:pt x="9237" y="696"/>
                  <a:pt x="8934" y="959"/>
                  <a:pt x="8787" y="1409"/>
                </a:cubicBezTo>
                <a:cubicBezTo>
                  <a:pt x="8722" y="1615"/>
                  <a:pt x="8645" y="1814"/>
                  <a:pt x="8555" y="2007"/>
                </a:cubicBezTo>
                <a:cubicBezTo>
                  <a:pt x="8373" y="2379"/>
                  <a:pt x="8246" y="2551"/>
                  <a:pt x="8077" y="2551"/>
                </a:cubicBezTo>
                <a:cubicBezTo>
                  <a:pt x="7935" y="2551"/>
                  <a:pt x="7765" y="2431"/>
                  <a:pt x="7508" y="2206"/>
                </a:cubicBezTo>
                <a:cubicBezTo>
                  <a:pt x="7025" y="1776"/>
                  <a:pt x="6691" y="1223"/>
                  <a:pt x="6241" y="767"/>
                </a:cubicBezTo>
                <a:cubicBezTo>
                  <a:pt x="5940" y="465"/>
                  <a:pt x="5672" y="314"/>
                  <a:pt x="5400" y="314"/>
                </a:cubicBezTo>
                <a:cubicBezTo>
                  <a:pt x="5145" y="314"/>
                  <a:pt x="4885" y="447"/>
                  <a:pt x="4589" y="715"/>
                </a:cubicBezTo>
                <a:cubicBezTo>
                  <a:pt x="4255" y="1024"/>
                  <a:pt x="3947" y="1358"/>
                  <a:pt x="3625" y="1679"/>
                </a:cubicBezTo>
                <a:cubicBezTo>
                  <a:pt x="3162" y="2142"/>
                  <a:pt x="2901" y="2380"/>
                  <a:pt x="2670" y="2380"/>
                </a:cubicBezTo>
                <a:cubicBezTo>
                  <a:pt x="2417" y="2380"/>
                  <a:pt x="2200" y="2094"/>
                  <a:pt x="1793" y="1506"/>
                </a:cubicBezTo>
                <a:cubicBezTo>
                  <a:pt x="1594" y="1223"/>
                  <a:pt x="1446" y="902"/>
                  <a:pt x="1170" y="677"/>
                </a:cubicBezTo>
                <a:cubicBezTo>
                  <a:pt x="1042" y="575"/>
                  <a:pt x="866" y="522"/>
                  <a:pt x="691" y="522"/>
                </a:cubicBezTo>
                <a:cubicBezTo>
                  <a:pt x="514" y="522"/>
                  <a:pt x="338" y="576"/>
                  <a:pt x="219" y="690"/>
                </a:cubicBezTo>
                <a:cubicBezTo>
                  <a:pt x="0" y="895"/>
                  <a:pt x="103" y="1127"/>
                  <a:pt x="206" y="1352"/>
                </a:cubicBezTo>
                <a:cubicBezTo>
                  <a:pt x="489" y="1962"/>
                  <a:pt x="855" y="2521"/>
                  <a:pt x="1298" y="3023"/>
                </a:cubicBezTo>
                <a:cubicBezTo>
                  <a:pt x="1643" y="3416"/>
                  <a:pt x="2163" y="3693"/>
                  <a:pt x="2732" y="3693"/>
                </a:cubicBezTo>
                <a:cubicBezTo>
                  <a:pt x="3046" y="3693"/>
                  <a:pt x="3374" y="3609"/>
                  <a:pt x="3696" y="3415"/>
                </a:cubicBezTo>
                <a:cubicBezTo>
                  <a:pt x="4043" y="3203"/>
                  <a:pt x="4268" y="2856"/>
                  <a:pt x="4641" y="2688"/>
                </a:cubicBezTo>
                <a:cubicBezTo>
                  <a:pt x="4922" y="2557"/>
                  <a:pt x="5039" y="2147"/>
                  <a:pt x="5369" y="2147"/>
                </a:cubicBezTo>
                <a:cubicBezTo>
                  <a:pt x="5379" y="2147"/>
                  <a:pt x="5389" y="2148"/>
                  <a:pt x="5399" y="2149"/>
                </a:cubicBezTo>
                <a:cubicBezTo>
                  <a:pt x="5753" y="2168"/>
                  <a:pt x="5804" y="2598"/>
                  <a:pt x="6036" y="2817"/>
                </a:cubicBezTo>
                <a:cubicBezTo>
                  <a:pt x="6563" y="3331"/>
                  <a:pt x="7128" y="3788"/>
                  <a:pt x="7835" y="3974"/>
                </a:cubicBezTo>
                <a:cubicBezTo>
                  <a:pt x="7978" y="4013"/>
                  <a:pt x="8114" y="4031"/>
                  <a:pt x="8242" y="4031"/>
                </a:cubicBezTo>
                <a:cubicBezTo>
                  <a:pt x="8842" y="4031"/>
                  <a:pt x="9293" y="3640"/>
                  <a:pt x="9674" y="3132"/>
                </a:cubicBezTo>
                <a:cubicBezTo>
                  <a:pt x="9843" y="2904"/>
                  <a:pt x="9924" y="2802"/>
                  <a:pt x="10029" y="2802"/>
                </a:cubicBezTo>
                <a:cubicBezTo>
                  <a:pt x="10122" y="2802"/>
                  <a:pt x="10236" y="2884"/>
                  <a:pt x="10451" y="3029"/>
                </a:cubicBezTo>
                <a:cubicBezTo>
                  <a:pt x="10987" y="3396"/>
                  <a:pt x="11492" y="3848"/>
                  <a:pt x="12189" y="3848"/>
                </a:cubicBezTo>
                <a:cubicBezTo>
                  <a:pt x="12261" y="3848"/>
                  <a:pt x="12335" y="3843"/>
                  <a:pt x="12412" y="3833"/>
                </a:cubicBezTo>
                <a:cubicBezTo>
                  <a:pt x="12511" y="3847"/>
                  <a:pt x="12608" y="3855"/>
                  <a:pt x="12701" y="3855"/>
                </a:cubicBezTo>
                <a:cubicBezTo>
                  <a:pt x="13258" y="3855"/>
                  <a:pt x="13702" y="3593"/>
                  <a:pt x="14038" y="3087"/>
                </a:cubicBezTo>
                <a:cubicBezTo>
                  <a:pt x="14494" y="2393"/>
                  <a:pt x="14616" y="1602"/>
                  <a:pt x="14694" y="805"/>
                </a:cubicBezTo>
                <a:cubicBezTo>
                  <a:pt x="14739" y="304"/>
                  <a:pt x="14462" y="15"/>
                  <a:pt x="14019" y="2"/>
                </a:cubicBezTo>
                <a:cubicBezTo>
                  <a:pt x="14001" y="1"/>
                  <a:pt x="13983" y="0"/>
                  <a:pt x="139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1"/>
          <p:cNvSpPr/>
          <p:nvPr/>
        </p:nvSpPr>
        <p:spPr>
          <a:xfrm flipH="1" rot="10800000">
            <a:off x="8541111" y="4344819"/>
            <a:ext cx="609784" cy="811228"/>
          </a:xfrm>
          <a:custGeom>
            <a:rect b="b" l="l" r="r" t="t"/>
            <a:pathLst>
              <a:path extrusionOk="0" h="11904" w="8948">
                <a:moveTo>
                  <a:pt x="3806" y="0"/>
                </a:moveTo>
                <a:cubicBezTo>
                  <a:pt x="3240" y="771"/>
                  <a:pt x="2578" y="1465"/>
                  <a:pt x="2071" y="2282"/>
                </a:cubicBezTo>
                <a:cubicBezTo>
                  <a:pt x="631" y="4602"/>
                  <a:pt x="1" y="7051"/>
                  <a:pt x="740" y="9757"/>
                </a:cubicBezTo>
                <a:cubicBezTo>
                  <a:pt x="1061" y="10920"/>
                  <a:pt x="2064" y="11762"/>
                  <a:pt x="3266" y="11878"/>
                </a:cubicBezTo>
                <a:cubicBezTo>
                  <a:pt x="3467" y="11895"/>
                  <a:pt x="3669" y="11904"/>
                  <a:pt x="3871" y="11904"/>
                </a:cubicBezTo>
                <a:cubicBezTo>
                  <a:pt x="4576" y="11904"/>
                  <a:pt x="5278" y="11799"/>
                  <a:pt x="5953" y="11589"/>
                </a:cubicBezTo>
                <a:cubicBezTo>
                  <a:pt x="7110" y="11235"/>
                  <a:pt x="8035" y="10535"/>
                  <a:pt x="8948" y="9802"/>
                </a:cubicBezTo>
                <a:lnTo>
                  <a:pt x="894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4" name="Google Shape;224;p11"/>
          <p:cNvGrpSpPr/>
          <p:nvPr/>
        </p:nvGrpSpPr>
        <p:grpSpPr>
          <a:xfrm rot="9563468">
            <a:off x="6291149" y="3823845"/>
            <a:ext cx="1000930" cy="840687"/>
            <a:chOff x="1648650" y="1064850"/>
            <a:chExt cx="691625" cy="580900"/>
          </a:xfrm>
        </p:grpSpPr>
        <p:sp>
          <p:nvSpPr>
            <p:cNvPr id="225" name="Google Shape;225;p11"/>
            <p:cNvSpPr/>
            <p:nvPr/>
          </p:nvSpPr>
          <p:spPr>
            <a:xfrm>
              <a:off x="2267450" y="1209500"/>
              <a:ext cx="72825" cy="117900"/>
            </a:xfrm>
            <a:custGeom>
              <a:rect b="b" l="l" r="r" t="t"/>
              <a:pathLst>
                <a:path extrusionOk="0" h="4716" w="2913">
                  <a:moveTo>
                    <a:pt x="802" y="0"/>
                  </a:moveTo>
                  <a:cubicBezTo>
                    <a:pt x="679" y="0"/>
                    <a:pt x="557" y="34"/>
                    <a:pt x="438" y="101"/>
                  </a:cubicBezTo>
                  <a:cubicBezTo>
                    <a:pt x="58" y="313"/>
                    <a:pt x="1" y="500"/>
                    <a:pt x="226" y="1059"/>
                  </a:cubicBezTo>
                  <a:cubicBezTo>
                    <a:pt x="566" y="1908"/>
                    <a:pt x="856" y="2762"/>
                    <a:pt x="1138" y="3630"/>
                  </a:cubicBezTo>
                  <a:cubicBezTo>
                    <a:pt x="1248" y="3990"/>
                    <a:pt x="1466" y="4311"/>
                    <a:pt x="1775" y="4536"/>
                  </a:cubicBezTo>
                  <a:cubicBezTo>
                    <a:pt x="1925" y="4654"/>
                    <a:pt x="2106" y="4716"/>
                    <a:pt x="2290" y="4716"/>
                  </a:cubicBezTo>
                  <a:cubicBezTo>
                    <a:pt x="2398" y="4716"/>
                    <a:pt x="2506" y="4695"/>
                    <a:pt x="2610" y="4652"/>
                  </a:cubicBezTo>
                  <a:cubicBezTo>
                    <a:pt x="2912" y="4536"/>
                    <a:pt x="2816" y="4260"/>
                    <a:pt x="2854" y="3868"/>
                  </a:cubicBezTo>
                  <a:cubicBezTo>
                    <a:pt x="2585" y="2769"/>
                    <a:pt x="2250" y="1535"/>
                    <a:pt x="1543" y="436"/>
                  </a:cubicBezTo>
                  <a:cubicBezTo>
                    <a:pt x="1518" y="391"/>
                    <a:pt x="1479" y="352"/>
                    <a:pt x="1440" y="313"/>
                  </a:cubicBezTo>
                  <a:cubicBezTo>
                    <a:pt x="1236" y="105"/>
                    <a:pt x="1018" y="0"/>
                    <a:pt x="8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a:off x="1931450" y="1465550"/>
              <a:ext cx="70700" cy="122950"/>
            </a:xfrm>
            <a:custGeom>
              <a:rect b="b" l="l" r="r" t="t"/>
              <a:pathLst>
                <a:path extrusionOk="0" h="4918" w="2828">
                  <a:moveTo>
                    <a:pt x="713" y="1"/>
                  </a:moveTo>
                  <a:cubicBezTo>
                    <a:pt x="628" y="1"/>
                    <a:pt x="534" y="28"/>
                    <a:pt x="425" y="92"/>
                  </a:cubicBezTo>
                  <a:cubicBezTo>
                    <a:pt x="110" y="272"/>
                    <a:pt x="1" y="510"/>
                    <a:pt x="116" y="812"/>
                  </a:cubicBezTo>
                  <a:cubicBezTo>
                    <a:pt x="553" y="1982"/>
                    <a:pt x="1035" y="3132"/>
                    <a:pt x="1466" y="4302"/>
                  </a:cubicBezTo>
                  <a:cubicBezTo>
                    <a:pt x="1620" y="4733"/>
                    <a:pt x="1961" y="4803"/>
                    <a:pt x="2321" y="4893"/>
                  </a:cubicBezTo>
                  <a:cubicBezTo>
                    <a:pt x="2389" y="4910"/>
                    <a:pt x="2449" y="4918"/>
                    <a:pt x="2503" y="4918"/>
                  </a:cubicBezTo>
                  <a:cubicBezTo>
                    <a:pt x="2724" y="4918"/>
                    <a:pt x="2827" y="4777"/>
                    <a:pt x="2822" y="4482"/>
                  </a:cubicBezTo>
                  <a:cubicBezTo>
                    <a:pt x="2777" y="4276"/>
                    <a:pt x="2764" y="4058"/>
                    <a:pt x="2687" y="3859"/>
                  </a:cubicBezTo>
                  <a:cubicBezTo>
                    <a:pt x="2282" y="2792"/>
                    <a:pt x="1871" y="1725"/>
                    <a:pt x="1453" y="664"/>
                  </a:cubicBezTo>
                  <a:cubicBezTo>
                    <a:pt x="1376" y="491"/>
                    <a:pt x="1267" y="343"/>
                    <a:pt x="1132" y="214"/>
                  </a:cubicBezTo>
                  <a:cubicBezTo>
                    <a:pt x="1002" y="96"/>
                    <a:pt x="874" y="1"/>
                    <a:pt x="7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a:off x="1790525" y="1371825"/>
              <a:ext cx="83275" cy="110675"/>
            </a:xfrm>
            <a:custGeom>
              <a:rect b="b" l="l" r="r" t="t"/>
              <a:pathLst>
                <a:path extrusionOk="0" h="4427" w="3331">
                  <a:moveTo>
                    <a:pt x="836" y="1"/>
                  </a:moveTo>
                  <a:cubicBezTo>
                    <a:pt x="715" y="1"/>
                    <a:pt x="573" y="67"/>
                    <a:pt x="367" y="184"/>
                  </a:cubicBezTo>
                  <a:cubicBezTo>
                    <a:pt x="1" y="383"/>
                    <a:pt x="65" y="647"/>
                    <a:pt x="226" y="917"/>
                  </a:cubicBezTo>
                  <a:cubicBezTo>
                    <a:pt x="785" y="1881"/>
                    <a:pt x="1357" y="2838"/>
                    <a:pt x="1942" y="3796"/>
                  </a:cubicBezTo>
                  <a:cubicBezTo>
                    <a:pt x="2141" y="4124"/>
                    <a:pt x="2469" y="4310"/>
                    <a:pt x="2848" y="4394"/>
                  </a:cubicBezTo>
                  <a:cubicBezTo>
                    <a:pt x="2935" y="4415"/>
                    <a:pt x="3008" y="4426"/>
                    <a:pt x="3069" y="4426"/>
                  </a:cubicBezTo>
                  <a:cubicBezTo>
                    <a:pt x="3266" y="4426"/>
                    <a:pt x="3330" y="4306"/>
                    <a:pt x="3330" y="4021"/>
                  </a:cubicBezTo>
                  <a:cubicBezTo>
                    <a:pt x="3330" y="3828"/>
                    <a:pt x="3292" y="3648"/>
                    <a:pt x="3208" y="3475"/>
                  </a:cubicBezTo>
                  <a:cubicBezTo>
                    <a:pt x="2617" y="2376"/>
                    <a:pt x="1955" y="1315"/>
                    <a:pt x="1235" y="293"/>
                  </a:cubicBezTo>
                  <a:cubicBezTo>
                    <a:pt x="1087" y="90"/>
                    <a:pt x="975" y="1"/>
                    <a:pt x="8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1"/>
            <p:cNvSpPr/>
            <p:nvPr/>
          </p:nvSpPr>
          <p:spPr>
            <a:xfrm>
              <a:off x="2120275" y="1537450"/>
              <a:ext cx="62675" cy="108300"/>
            </a:xfrm>
            <a:custGeom>
              <a:rect b="b" l="l" r="r" t="t"/>
              <a:pathLst>
                <a:path extrusionOk="0" h="4332" w="2507">
                  <a:moveTo>
                    <a:pt x="632" y="0"/>
                  </a:moveTo>
                  <a:cubicBezTo>
                    <a:pt x="436" y="0"/>
                    <a:pt x="274" y="146"/>
                    <a:pt x="116" y="436"/>
                  </a:cubicBezTo>
                  <a:cubicBezTo>
                    <a:pt x="0" y="655"/>
                    <a:pt x="64" y="854"/>
                    <a:pt x="167" y="1040"/>
                  </a:cubicBezTo>
                  <a:cubicBezTo>
                    <a:pt x="476" y="1606"/>
                    <a:pt x="662" y="2210"/>
                    <a:pt x="823" y="2834"/>
                  </a:cubicBezTo>
                  <a:cubicBezTo>
                    <a:pt x="919" y="3219"/>
                    <a:pt x="1041" y="3605"/>
                    <a:pt x="1266" y="3939"/>
                  </a:cubicBezTo>
                  <a:cubicBezTo>
                    <a:pt x="1478" y="4261"/>
                    <a:pt x="1851" y="4331"/>
                    <a:pt x="2166" y="4331"/>
                  </a:cubicBezTo>
                  <a:cubicBezTo>
                    <a:pt x="2475" y="4325"/>
                    <a:pt x="2449" y="3939"/>
                    <a:pt x="2507" y="3605"/>
                  </a:cubicBezTo>
                  <a:cubicBezTo>
                    <a:pt x="2295" y="2544"/>
                    <a:pt x="1973" y="1458"/>
                    <a:pt x="1363" y="468"/>
                  </a:cubicBezTo>
                  <a:cubicBezTo>
                    <a:pt x="1298" y="378"/>
                    <a:pt x="1221" y="301"/>
                    <a:pt x="1138" y="243"/>
                  </a:cubicBezTo>
                  <a:cubicBezTo>
                    <a:pt x="943" y="81"/>
                    <a:pt x="778" y="0"/>
                    <a:pt x="63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1"/>
            <p:cNvSpPr/>
            <p:nvPr/>
          </p:nvSpPr>
          <p:spPr>
            <a:xfrm>
              <a:off x="1993650" y="1372100"/>
              <a:ext cx="83025" cy="111550"/>
            </a:xfrm>
            <a:custGeom>
              <a:rect b="b" l="l" r="r" t="t"/>
              <a:pathLst>
                <a:path extrusionOk="0" h="4462" w="3321">
                  <a:moveTo>
                    <a:pt x="405" y="738"/>
                  </a:moveTo>
                  <a:cubicBezTo>
                    <a:pt x="399" y="758"/>
                    <a:pt x="399" y="790"/>
                    <a:pt x="386" y="796"/>
                  </a:cubicBezTo>
                  <a:cubicBezTo>
                    <a:pt x="363" y="802"/>
                    <a:pt x="341" y="807"/>
                    <a:pt x="323" y="809"/>
                  </a:cubicBezTo>
                  <a:lnTo>
                    <a:pt x="323" y="809"/>
                  </a:lnTo>
                  <a:lnTo>
                    <a:pt x="405" y="738"/>
                  </a:lnTo>
                  <a:close/>
                  <a:moveTo>
                    <a:pt x="576" y="0"/>
                  </a:moveTo>
                  <a:cubicBezTo>
                    <a:pt x="436" y="0"/>
                    <a:pt x="310" y="108"/>
                    <a:pt x="199" y="263"/>
                  </a:cubicBezTo>
                  <a:cubicBezTo>
                    <a:pt x="0" y="533"/>
                    <a:pt x="7" y="565"/>
                    <a:pt x="315" y="816"/>
                  </a:cubicBezTo>
                  <a:lnTo>
                    <a:pt x="317" y="814"/>
                  </a:lnTo>
                  <a:lnTo>
                    <a:pt x="317" y="814"/>
                  </a:lnTo>
                  <a:cubicBezTo>
                    <a:pt x="703" y="2027"/>
                    <a:pt x="1376" y="3099"/>
                    <a:pt x="2031" y="4177"/>
                  </a:cubicBezTo>
                  <a:cubicBezTo>
                    <a:pt x="2180" y="4427"/>
                    <a:pt x="2418" y="4451"/>
                    <a:pt x="2660" y="4451"/>
                  </a:cubicBezTo>
                  <a:cubicBezTo>
                    <a:pt x="2716" y="4451"/>
                    <a:pt x="2773" y="4450"/>
                    <a:pt x="2829" y="4450"/>
                  </a:cubicBezTo>
                  <a:cubicBezTo>
                    <a:pt x="2897" y="4450"/>
                    <a:pt x="2964" y="4452"/>
                    <a:pt x="3027" y="4460"/>
                  </a:cubicBezTo>
                  <a:cubicBezTo>
                    <a:pt x="3038" y="4461"/>
                    <a:pt x="3048" y="4462"/>
                    <a:pt x="3058" y="4462"/>
                  </a:cubicBezTo>
                  <a:cubicBezTo>
                    <a:pt x="3242" y="4462"/>
                    <a:pt x="3321" y="4244"/>
                    <a:pt x="3278" y="4049"/>
                  </a:cubicBezTo>
                  <a:cubicBezTo>
                    <a:pt x="3233" y="3869"/>
                    <a:pt x="3169" y="3695"/>
                    <a:pt x="3085" y="3528"/>
                  </a:cubicBezTo>
                  <a:cubicBezTo>
                    <a:pt x="2642" y="2583"/>
                    <a:pt x="2070" y="1722"/>
                    <a:pt x="1466" y="880"/>
                  </a:cubicBezTo>
                  <a:cubicBezTo>
                    <a:pt x="1279" y="616"/>
                    <a:pt x="1080" y="366"/>
                    <a:pt x="855" y="141"/>
                  </a:cubicBezTo>
                  <a:cubicBezTo>
                    <a:pt x="756" y="42"/>
                    <a:pt x="663" y="0"/>
                    <a:pt x="5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a:off x="2147425" y="1362650"/>
              <a:ext cx="68625" cy="102225"/>
            </a:xfrm>
            <a:custGeom>
              <a:rect b="b" l="l" r="r" t="t"/>
              <a:pathLst>
                <a:path extrusionOk="0" h="4089" w="2745">
                  <a:moveTo>
                    <a:pt x="796" y="1"/>
                  </a:moveTo>
                  <a:cubicBezTo>
                    <a:pt x="722" y="1"/>
                    <a:pt x="644" y="19"/>
                    <a:pt x="559" y="62"/>
                  </a:cubicBezTo>
                  <a:cubicBezTo>
                    <a:pt x="84" y="313"/>
                    <a:pt x="0" y="512"/>
                    <a:pt x="212" y="994"/>
                  </a:cubicBezTo>
                  <a:cubicBezTo>
                    <a:pt x="572" y="1798"/>
                    <a:pt x="932" y="2595"/>
                    <a:pt x="1318" y="3379"/>
                  </a:cubicBezTo>
                  <a:cubicBezTo>
                    <a:pt x="1485" y="3707"/>
                    <a:pt x="1729" y="3983"/>
                    <a:pt x="2147" y="4067"/>
                  </a:cubicBezTo>
                  <a:cubicBezTo>
                    <a:pt x="2220" y="4081"/>
                    <a:pt x="2285" y="4088"/>
                    <a:pt x="2345" y="4088"/>
                  </a:cubicBezTo>
                  <a:cubicBezTo>
                    <a:pt x="2606" y="4088"/>
                    <a:pt x="2740" y="3943"/>
                    <a:pt x="2745" y="3597"/>
                  </a:cubicBezTo>
                  <a:cubicBezTo>
                    <a:pt x="2732" y="3469"/>
                    <a:pt x="2706" y="3347"/>
                    <a:pt x="2668" y="3225"/>
                  </a:cubicBezTo>
                  <a:cubicBezTo>
                    <a:pt x="2211" y="2267"/>
                    <a:pt x="1768" y="1303"/>
                    <a:pt x="1286" y="358"/>
                  </a:cubicBezTo>
                  <a:cubicBezTo>
                    <a:pt x="1189" y="174"/>
                    <a:pt x="1019" y="1"/>
                    <a:pt x="7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a:off x="2020000" y="1244050"/>
              <a:ext cx="81475" cy="102200"/>
            </a:xfrm>
            <a:custGeom>
              <a:rect b="b" l="l" r="r" t="t"/>
              <a:pathLst>
                <a:path extrusionOk="0" h="4088" w="3259">
                  <a:moveTo>
                    <a:pt x="439" y="1"/>
                  </a:moveTo>
                  <a:cubicBezTo>
                    <a:pt x="400" y="1"/>
                    <a:pt x="359" y="6"/>
                    <a:pt x="315" y="18"/>
                  </a:cubicBezTo>
                  <a:cubicBezTo>
                    <a:pt x="199" y="50"/>
                    <a:pt x="0" y="699"/>
                    <a:pt x="64" y="834"/>
                  </a:cubicBezTo>
                  <a:cubicBezTo>
                    <a:pt x="527" y="1830"/>
                    <a:pt x="1067" y="2775"/>
                    <a:pt x="1800" y="3604"/>
                  </a:cubicBezTo>
                  <a:cubicBezTo>
                    <a:pt x="2037" y="3870"/>
                    <a:pt x="2306" y="4048"/>
                    <a:pt x="2605" y="4048"/>
                  </a:cubicBezTo>
                  <a:cubicBezTo>
                    <a:pt x="2639" y="4048"/>
                    <a:pt x="2672" y="4046"/>
                    <a:pt x="2706" y="4041"/>
                  </a:cubicBezTo>
                  <a:cubicBezTo>
                    <a:pt x="2796" y="4068"/>
                    <a:pt x="2872" y="4087"/>
                    <a:pt x="2936" y="4087"/>
                  </a:cubicBezTo>
                  <a:cubicBezTo>
                    <a:pt x="3014" y="4087"/>
                    <a:pt x="3075" y="4058"/>
                    <a:pt x="3124" y="3977"/>
                  </a:cubicBezTo>
                  <a:cubicBezTo>
                    <a:pt x="3259" y="3797"/>
                    <a:pt x="3253" y="3553"/>
                    <a:pt x="3111" y="3379"/>
                  </a:cubicBezTo>
                  <a:cubicBezTo>
                    <a:pt x="2366" y="2338"/>
                    <a:pt x="1620" y="1297"/>
                    <a:pt x="862" y="262"/>
                  </a:cubicBezTo>
                  <a:cubicBezTo>
                    <a:pt x="756" y="114"/>
                    <a:pt x="620" y="1"/>
                    <a:pt x="4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a:off x="2158675" y="1236600"/>
              <a:ext cx="66725" cy="91875"/>
            </a:xfrm>
            <a:custGeom>
              <a:rect b="b" l="l" r="r" t="t"/>
              <a:pathLst>
                <a:path extrusionOk="0" h="3675" w="2669">
                  <a:moveTo>
                    <a:pt x="608" y="0"/>
                  </a:moveTo>
                  <a:cubicBezTo>
                    <a:pt x="527" y="0"/>
                    <a:pt x="443" y="20"/>
                    <a:pt x="354" y="65"/>
                  </a:cubicBezTo>
                  <a:cubicBezTo>
                    <a:pt x="84" y="206"/>
                    <a:pt x="0" y="599"/>
                    <a:pt x="148" y="978"/>
                  </a:cubicBezTo>
                  <a:cubicBezTo>
                    <a:pt x="431" y="1698"/>
                    <a:pt x="797" y="2385"/>
                    <a:pt x="1131" y="3080"/>
                  </a:cubicBezTo>
                  <a:cubicBezTo>
                    <a:pt x="1335" y="3505"/>
                    <a:pt x="1640" y="3674"/>
                    <a:pt x="2065" y="3674"/>
                  </a:cubicBezTo>
                  <a:cubicBezTo>
                    <a:pt x="2096" y="3674"/>
                    <a:pt x="2128" y="3673"/>
                    <a:pt x="2160" y="3671"/>
                  </a:cubicBezTo>
                  <a:cubicBezTo>
                    <a:pt x="2198" y="3673"/>
                    <a:pt x="2234" y="3675"/>
                    <a:pt x="2267" y="3675"/>
                  </a:cubicBezTo>
                  <a:cubicBezTo>
                    <a:pt x="2589" y="3675"/>
                    <a:pt x="2669" y="3554"/>
                    <a:pt x="2616" y="3163"/>
                  </a:cubicBezTo>
                  <a:cubicBezTo>
                    <a:pt x="2597" y="2977"/>
                    <a:pt x="2546" y="2797"/>
                    <a:pt x="2468" y="2630"/>
                  </a:cubicBezTo>
                  <a:cubicBezTo>
                    <a:pt x="2141" y="1955"/>
                    <a:pt x="1800" y="1293"/>
                    <a:pt x="1453" y="631"/>
                  </a:cubicBezTo>
                  <a:cubicBezTo>
                    <a:pt x="1376" y="489"/>
                    <a:pt x="1273" y="361"/>
                    <a:pt x="1151" y="258"/>
                  </a:cubicBezTo>
                  <a:cubicBezTo>
                    <a:pt x="989" y="124"/>
                    <a:pt x="811" y="0"/>
                    <a:pt x="6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a:off x="1648650" y="1350650"/>
              <a:ext cx="64300" cy="92075"/>
            </a:xfrm>
            <a:custGeom>
              <a:rect b="b" l="l" r="r" t="t"/>
              <a:pathLst>
                <a:path extrusionOk="0" h="3683" w="2572">
                  <a:moveTo>
                    <a:pt x="714" y="0"/>
                  </a:moveTo>
                  <a:cubicBezTo>
                    <a:pt x="634" y="0"/>
                    <a:pt x="558" y="16"/>
                    <a:pt x="495" y="47"/>
                  </a:cubicBezTo>
                  <a:cubicBezTo>
                    <a:pt x="122" y="247"/>
                    <a:pt x="0" y="587"/>
                    <a:pt x="187" y="1063"/>
                  </a:cubicBezTo>
                  <a:cubicBezTo>
                    <a:pt x="450" y="1699"/>
                    <a:pt x="733" y="2336"/>
                    <a:pt x="1035" y="2959"/>
                  </a:cubicBezTo>
                  <a:cubicBezTo>
                    <a:pt x="1228" y="3358"/>
                    <a:pt x="1530" y="3647"/>
                    <a:pt x="2012" y="3679"/>
                  </a:cubicBezTo>
                  <a:cubicBezTo>
                    <a:pt x="2045" y="3681"/>
                    <a:pt x="2077" y="3682"/>
                    <a:pt x="2107" y="3682"/>
                  </a:cubicBezTo>
                  <a:cubicBezTo>
                    <a:pt x="2433" y="3682"/>
                    <a:pt x="2552" y="3549"/>
                    <a:pt x="2552" y="3178"/>
                  </a:cubicBezTo>
                  <a:cubicBezTo>
                    <a:pt x="2571" y="2940"/>
                    <a:pt x="2449" y="2721"/>
                    <a:pt x="2359" y="2503"/>
                  </a:cubicBezTo>
                  <a:cubicBezTo>
                    <a:pt x="2063" y="1815"/>
                    <a:pt x="1781" y="1121"/>
                    <a:pt x="1440" y="459"/>
                  </a:cubicBezTo>
                  <a:cubicBezTo>
                    <a:pt x="1292" y="164"/>
                    <a:pt x="975" y="0"/>
                    <a:pt x="71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1"/>
            <p:cNvSpPr/>
            <p:nvPr/>
          </p:nvSpPr>
          <p:spPr>
            <a:xfrm>
              <a:off x="1734775" y="1521425"/>
              <a:ext cx="63650" cy="84825"/>
            </a:xfrm>
            <a:custGeom>
              <a:rect b="b" l="l" r="r" t="t"/>
              <a:pathLst>
                <a:path extrusionOk="0" h="3393" w="2546">
                  <a:moveTo>
                    <a:pt x="840" y="0"/>
                  </a:moveTo>
                  <a:cubicBezTo>
                    <a:pt x="766" y="0"/>
                    <a:pt x="689" y="14"/>
                    <a:pt x="611" y="42"/>
                  </a:cubicBezTo>
                  <a:cubicBezTo>
                    <a:pt x="322" y="152"/>
                    <a:pt x="0" y="306"/>
                    <a:pt x="77" y="685"/>
                  </a:cubicBezTo>
                  <a:cubicBezTo>
                    <a:pt x="97" y="1116"/>
                    <a:pt x="823" y="2646"/>
                    <a:pt x="1177" y="3006"/>
                  </a:cubicBezTo>
                  <a:cubicBezTo>
                    <a:pt x="1267" y="3102"/>
                    <a:pt x="1363" y="3218"/>
                    <a:pt x="1479" y="3263"/>
                  </a:cubicBezTo>
                  <a:cubicBezTo>
                    <a:pt x="1643" y="3325"/>
                    <a:pt x="1821" y="3392"/>
                    <a:pt x="1990" y="3392"/>
                  </a:cubicBezTo>
                  <a:cubicBezTo>
                    <a:pt x="2100" y="3392"/>
                    <a:pt x="2205" y="3364"/>
                    <a:pt x="2301" y="3288"/>
                  </a:cubicBezTo>
                  <a:cubicBezTo>
                    <a:pt x="2546" y="3102"/>
                    <a:pt x="2481" y="2819"/>
                    <a:pt x="2372" y="2562"/>
                  </a:cubicBezTo>
                  <a:cubicBezTo>
                    <a:pt x="2321" y="2440"/>
                    <a:pt x="2314" y="2298"/>
                    <a:pt x="2269" y="2176"/>
                  </a:cubicBezTo>
                  <a:cubicBezTo>
                    <a:pt x="2044" y="1553"/>
                    <a:pt x="1761" y="949"/>
                    <a:pt x="1427" y="377"/>
                  </a:cubicBezTo>
                  <a:cubicBezTo>
                    <a:pt x="1294" y="145"/>
                    <a:pt x="1082" y="0"/>
                    <a:pt x="8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1"/>
            <p:cNvSpPr/>
            <p:nvPr/>
          </p:nvSpPr>
          <p:spPr>
            <a:xfrm>
              <a:off x="1682375" y="1187950"/>
              <a:ext cx="66075" cy="90400"/>
            </a:xfrm>
            <a:custGeom>
              <a:rect b="b" l="l" r="r" t="t"/>
              <a:pathLst>
                <a:path extrusionOk="0" h="3616" w="2643">
                  <a:moveTo>
                    <a:pt x="715" y="1"/>
                  </a:moveTo>
                  <a:cubicBezTo>
                    <a:pt x="526" y="1"/>
                    <a:pt x="372" y="107"/>
                    <a:pt x="245" y="269"/>
                  </a:cubicBezTo>
                  <a:cubicBezTo>
                    <a:pt x="110" y="449"/>
                    <a:pt x="1" y="648"/>
                    <a:pt x="162" y="848"/>
                  </a:cubicBezTo>
                  <a:cubicBezTo>
                    <a:pt x="676" y="1478"/>
                    <a:pt x="856" y="2294"/>
                    <a:pt x="1338" y="2937"/>
                  </a:cubicBezTo>
                  <a:cubicBezTo>
                    <a:pt x="1550" y="3219"/>
                    <a:pt x="1768" y="3483"/>
                    <a:pt x="2122" y="3579"/>
                  </a:cubicBezTo>
                  <a:cubicBezTo>
                    <a:pt x="2210" y="3603"/>
                    <a:pt x="2285" y="3616"/>
                    <a:pt x="2349" y="3616"/>
                  </a:cubicBezTo>
                  <a:cubicBezTo>
                    <a:pt x="2546" y="3616"/>
                    <a:pt x="2633" y="3493"/>
                    <a:pt x="2643" y="3187"/>
                  </a:cubicBezTo>
                  <a:cubicBezTo>
                    <a:pt x="2630" y="3123"/>
                    <a:pt x="2617" y="3020"/>
                    <a:pt x="2591" y="2917"/>
                  </a:cubicBezTo>
                  <a:cubicBezTo>
                    <a:pt x="2366" y="1966"/>
                    <a:pt x="1846" y="1156"/>
                    <a:pt x="1325" y="346"/>
                  </a:cubicBezTo>
                  <a:cubicBezTo>
                    <a:pt x="1216" y="186"/>
                    <a:pt x="1061" y="76"/>
                    <a:pt x="875" y="25"/>
                  </a:cubicBezTo>
                  <a:cubicBezTo>
                    <a:pt x="819" y="9"/>
                    <a:pt x="766" y="1"/>
                    <a:pt x="7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a:off x="2248825" y="1406725"/>
              <a:ext cx="59950" cy="75950"/>
            </a:xfrm>
            <a:custGeom>
              <a:rect b="b" l="l" r="r" t="t"/>
              <a:pathLst>
                <a:path extrusionOk="0" h="3038" w="2398">
                  <a:moveTo>
                    <a:pt x="752" y="1"/>
                  </a:moveTo>
                  <a:cubicBezTo>
                    <a:pt x="514" y="1"/>
                    <a:pt x="331" y="128"/>
                    <a:pt x="174" y="311"/>
                  </a:cubicBezTo>
                  <a:cubicBezTo>
                    <a:pt x="0" y="523"/>
                    <a:pt x="58" y="761"/>
                    <a:pt x="219" y="967"/>
                  </a:cubicBezTo>
                  <a:cubicBezTo>
                    <a:pt x="501" y="1333"/>
                    <a:pt x="649" y="1757"/>
                    <a:pt x="765" y="2201"/>
                  </a:cubicBezTo>
                  <a:cubicBezTo>
                    <a:pt x="823" y="2406"/>
                    <a:pt x="919" y="2599"/>
                    <a:pt x="1048" y="2766"/>
                  </a:cubicBezTo>
                  <a:cubicBezTo>
                    <a:pt x="1156" y="2928"/>
                    <a:pt x="1540" y="3038"/>
                    <a:pt x="1834" y="3038"/>
                  </a:cubicBezTo>
                  <a:cubicBezTo>
                    <a:pt x="1925" y="3038"/>
                    <a:pt x="2007" y="3027"/>
                    <a:pt x="2070" y="3004"/>
                  </a:cubicBezTo>
                  <a:cubicBezTo>
                    <a:pt x="2398" y="2882"/>
                    <a:pt x="2256" y="2606"/>
                    <a:pt x="2295" y="2381"/>
                  </a:cubicBezTo>
                  <a:cubicBezTo>
                    <a:pt x="2320" y="1719"/>
                    <a:pt x="2038" y="1140"/>
                    <a:pt x="1691" y="607"/>
                  </a:cubicBezTo>
                  <a:cubicBezTo>
                    <a:pt x="1523" y="324"/>
                    <a:pt x="1260" y="125"/>
                    <a:pt x="951" y="28"/>
                  </a:cubicBezTo>
                  <a:cubicBezTo>
                    <a:pt x="881" y="10"/>
                    <a:pt x="814" y="1"/>
                    <a:pt x="7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a:off x="1778150" y="1130300"/>
              <a:ext cx="63675" cy="80000"/>
            </a:xfrm>
            <a:custGeom>
              <a:rect b="b" l="l" r="r" t="t"/>
              <a:pathLst>
                <a:path extrusionOk="0" h="3200" w="2547">
                  <a:moveTo>
                    <a:pt x="791" y="1"/>
                  </a:moveTo>
                  <a:cubicBezTo>
                    <a:pt x="546" y="1"/>
                    <a:pt x="444" y="309"/>
                    <a:pt x="232" y="383"/>
                  </a:cubicBezTo>
                  <a:cubicBezTo>
                    <a:pt x="1" y="467"/>
                    <a:pt x="142" y="705"/>
                    <a:pt x="219" y="865"/>
                  </a:cubicBezTo>
                  <a:cubicBezTo>
                    <a:pt x="515" y="1438"/>
                    <a:pt x="830" y="1997"/>
                    <a:pt x="1100" y="2582"/>
                  </a:cubicBezTo>
                  <a:cubicBezTo>
                    <a:pt x="1312" y="3044"/>
                    <a:pt x="1749" y="3077"/>
                    <a:pt x="2135" y="3186"/>
                  </a:cubicBezTo>
                  <a:cubicBezTo>
                    <a:pt x="2168" y="3195"/>
                    <a:pt x="2200" y="3200"/>
                    <a:pt x="2231" y="3200"/>
                  </a:cubicBezTo>
                  <a:cubicBezTo>
                    <a:pt x="2409" y="3200"/>
                    <a:pt x="2541" y="3048"/>
                    <a:pt x="2546" y="2813"/>
                  </a:cubicBezTo>
                  <a:cubicBezTo>
                    <a:pt x="2527" y="2710"/>
                    <a:pt x="2514" y="2607"/>
                    <a:pt x="2482" y="2505"/>
                  </a:cubicBezTo>
                  <a:cubicBezTo>
                    <a:pt x="2263" y="1752"/>
                    <a:pt x="1884" y="1071"/>
                    <a:pt x="1485" y="409"/>
                  </a:cubicBezTo>
                  <a:cubicBezTo>
                    <a:pt x="1363" y="210"/>
                    <a:pt x="1164" y="146"/>
                    <a:pt x="971" y="49"/>
                  </a:cubicBezTo>
                  <a:cubicBezTo>
                    <a:pt x="903" y="15"/>
                    <a:pt x="844" y="1"/>
                    <a:pt x="79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a:off x="1992525" y="1064850"/>
              <a:ext cx="63425" cy="77975"/>
            </a:xfrm>
            <a:custGeom>
              <a:rect b="b" l="l" r="r" t="t"/>
              <a:pathLst>
                <a:path extrusionOk="0" h="3119" w="2537">
                  <a:moveTo>
                    <a:pt x="702" y="1"/>
                  </a:moveTo>
                  <a:cubicBezTo>
                    <a:pt x="581" y="1"/>
                    <a:pt x="456" y="44"/>
                    <a:pt x="334" y="148"/>
                  </a:cubicBezTo>
                  <a:cubicBezTo>
                    <a:pt x="52" y="392"/>
                    <a:pt x="0" y="752"/>
                    <a:pt x="238" y="1073"/>
                  </a:cubicBezTo>
                  <a:cubicBezTo>
                    <a:pt x="585" y="1549"/>
                    <a:pt x="881" y="2057"/>
                    <a:pt x="1125" y="2590"/>
                  </a:cubicBezTo>
                  <a:cubicBezTo>
                    <a:pt x="1311" y="3001"/>
                    <a:pt x="1613" y="3104"/>
                    <a:pt x="2018" y="3117"/>
                  </a:cubicBezTo>
                  <a:cubicBezTo>
                    <a:pt x="2037" y="3118"/>
                    <a:pt x="2055" y="3118"/>
                    <a:pt x="2072" y="3118"/>
                  </a:cubicBezTo>
                  <a:cubicBezTo>
                    <a:pt x="2367" y="3118"/>
                    <a:pt x="2536" y="3013"/>
                    <a:pt x="2488" y="2661"/>
                  </a:cubicBezTo>
                  <a:cubicBezTo>
                    <a:pt x="2340" y="1735"/>
                    <a:pt x="1890" y="880"/>
                    <a:pt x="1202" y="238"/>
                  </a:cubicBezTo>
                  <a:cubicBezTo>
                    <a:pt x="1062" y="101"/>
                    <a:pt x="887" y="1"/>
                    <a:pt x="70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1"/>
            <p:cNvSpPr/>
            <p:nvPr/>
          </p:nvSpPr>
          <p:spPr>
            <a:xfrm>
              <a:off x="1846125" y="1296050"/>
              <a:ext cx="71175" cy="75025"/>
            </a:xfrm>
            <a:custGeom>
              <a:rect b="b" l="l" r="r" t="t"/>
              <a:pathLst>
                <a:path extrusionOk="0" h="3001" w="2847">
                  <a:moveTo>
                    <a:pt x="627" y="1"/>
                  </a:moveTo>
                  <a:cubicBezTo>
                    <a:pt x="523" y="1"/>
                    <a:pt x="415" y="46"/>
                    <a:pt x="309" y="162"/>
                  </a:cubicBezTo>
                  <a:cubicBezTo>
                    <a:pt x="7" y="489"/>
                    <a:pt x="1" y="779"/>
                    <a:pt x="245" y="1107"/>
                  </a:cubicBezTo>
                  <a:cubicBezTo>
                    <a:pt x="560" y="1537"/>
                    <a:pt x="913" y="1955"/>
                    <a:pt x="1177" y="2398"/>
                  </a:cubicBezTo>
                  <a:cubicBezTo>
                    <a:pt x="1424" y="2820"/>
                    <a:pt x="1755" y="2999"/>
                    <a:pt x="2065" y="2999"/>
                  </a:cubicBezTo>
                  <a:cubicBezTo>
                    <a:pt x="2086" y="2999"/>
                    <a:pt x="2107" y="2998"/>
                    <a:pt x="2128" y="2996"/>
                  </a:cubicBezTo>
                  <a:cubicBezTo>
                    <a:pt x="2168" y="2999"/>
                    <a:pt x="2205" y="3000"/>
                    <a:pt x="2241" y="3000"/>
                  </a:cubicBezTo>
                  <a:cubicBezTo>
                    <a:pt x="2726" y="3000"/>
                    <a:pt x="2847" y="2758"/>
                    <a:pt x="2655" y="2308"/>
                  </a:cubicBezTo>
                  <a:cubicBezTo>
                    <a:pt x="2295" y="1492"/>
                    <a:pt x="1742" y="811"/>
                    <a:pt x="1074" y="226"/>
                  </a:cubicBezTo>
                  <a:cubicBezTo>
                    <a:pt x="945" y="109"/>
                    <a:pt x="790" y="1"/>
                    <a:pt x="6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1"/>
            <p:cNvSpPr/>
            <p:nvPr/>
          </p:nvSpPr>
          <p:spPr>
            <a:xfrm>
              <a:off x="2161250" y="1104325"/>
              <a:ext cx="55925" cy="74700"/>
            </a:xfrm>
            <a:custGeom>
              <a:rect b="b" l="l" r="r" t="t"/>
              <a:pathLst>
                <a:path extrusionOk="0" h="2988" w="2237">
                  <a:moveTo>
                    <a:pt x="688" y="0"/>
                  </a:moveTo>
                  <a:cubicBezTo>
                    <a:pt x="570" y="0"/>
                    <a:pt x="460" y="28"/>
                    <a:pt x="373" y="85"/>
                  </a:cubicBezTo>
                  <a:cubicBezTo>
                    <a:pt x="71" y="285"/>
                    <a:pt x="0" y="645"/>
                    <a:pt x="180" y="1069"/>
                  </a:cubicBezTo>
                  <a:cubicBezTo>
                    <a:pt x="341" y="1435"/>
                    <a:pt x="495" y="1802"/>
                    <a:pt x="662" y="2162"/>
                  </a:cubicBezTo>
                  <a:cubicBezTo>
                    <a:pt x="765" y="2406"/>
                    <a:pt x="919" y="2624"/>
                    <a:pt x="1118" y="2804"/>
                  </a:cubicBezTo>
                  <a:cubicBezTo>
                    <a:pt x="1278" y="2938"/>
                    <a:pt x="1450" y="2988"/>
                    <a:pt x="1626" y="2988"/>
                  </a:cubicBezTo>
                  <a:cubicBezTo>
                    <a:pt x="1756" y="2988"/>
                    <a:pt x="1888" y="2961"/>
                    <a:pt x="2018" y="2920"/>
                  </a:cubicBezTo>
                  <a:cubicBezTo>
                    <a:pt x="2237" y="2849"/>
                    <a:pt x="2224" y="2631"/>
                    <a:pt x="2224" y="2374"/>
                  </a:cubicBezTo>
                  <a:cubicBezTo>
                    <a:pt x="2134" y="1660"/>
                    <a:pt x="1813" y="966"/>
                    <a:pt x="1363" y="336"/>
                  </a:cubicBezTo>
                  <a:cubicBezTo>
                    <a:pt x="1199" y="116"/>
                    <a:pt x="928" y="0"/>
                    <a:pt x="6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a:off x="1894025" y="1186525"/>
              <a:ext cx="61000" cy="66800"/>
            </a:xfrm>
            <a:custGeom>
              <a:rect b="b" l="l" r="r" t="t"/>
              <a:pathLst>
                <a:path extrusionOk="0" h="2672" w="2440">
                  <a:moveTo>
                    <a:pt x="771" y="0"/>
                  </a:moveTo>
                  <a:cubicBezTo>
                    <a:pt x="582" y="0"/>
                    <a:pt x="408" y="203"/>
                    <a:pt x="231" y="268"/>
                  </a:cubicBezTo>
                  <a:cubicBezTo>
                    <a:pt x="26" y="352"/>
                    <a:pt x="0" y="596"/>
                    <a:pt x="135" y="815"/>
                  </a:cubicBezTo>
                  <a:cubicBezTo>
                    <a:pt x="450" y="1303"/>
                    <a:pt x="758" y="1798"/>
                    <a:pt x="1067" y="2293"/>
                  </a:cubicBezTo>
                  <a:cubicBezTo>
                    <a:pt x="1241" y="2569"/>
                    <a:pt x="1504" y="2659"/>
                    <a:pt x="1813" y="2666"/>
                  </a:cubicBezTo>
                  <a:cubicBezTo>
                    <a:pt x="1853" y="2670"/>
                    <a:pt x="1892" y="2671"/>
                    <a:pt x="1929" y="2671"/>
                  </a:cubicBezTo>
                  <a:cubicBezTo>
                    <a:pt x="2270" y="2671"/>
                    <a:pt x="2439" y="2512"/>
                    <a:pt x="2352" y="2222"/>
                  </a:cubicBezTo>
                  <a:cubicBezTo>
                    <a:pt x="2108" y="1393"/>
                    <a:pt x="1600" y="705"/>
                    <a:pt x="996" y="108"/>
                  </a:cubicBezTo>
                  <a:cubicBezTo>
                    <a:pt x="918" y="30"/>
                    <a:pt x="844" y="0"/>
                    <a:pt x="77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a:off x="1842425" y="1551625"/>
              <a:ext cx="54025" cy="64800"/>
            </a:xfrm>
            <a:custGeom>
              <a:rect b="b" l="l" r="r" t="t"/>
              <a:pathLst>
                <a:path extrusionOk="0" h="2592" w="2161">
                  <a:moveTo>
                    <a:pt x="762" y="0"/>
                  </a:moveTo>
                  <a:cubicBezTo>
                    <a:pt x="567" y="0"/>
                    <a:pt x="365" y="131"/>
                    <a:pt x="161" y="377"/>
                  </a:cubicBezTo>
                  <a:cubicBezTo>
                    <a:pt x="1" y="563"/>
                    <a:pt x="39" y="692"/>
                    <a:pt x="136" y="866"/>
                  </a:cubicBezTo>
                  <a:cubicBezTo>
                    <a:pt x="335" y="1206"/>
                    <a:pt x="554" y="1547"/>
                    <a:pt x="701" y="1907"/>
                  </a:cubicBezTo>
                  <a:cubicBezTo>
                    <a:pt x="907" y="2415"/>
                    <a:pt x="1357" y="2472"/>
                    <a:pt x="1781" y="2575"/>
                  </a:cubicBezTo>
                  <a:cubicBezTo>
                    <a:pt x="1822" y="2586"/>
                    <a:pt x="1860" y="2591"/>
                    <a:pt x="1894" y="2591"/>
                  </a:cubicBezTo>
                  <a:cubicBezTo>
                    <a:pt x="2082" y="2591"/>
                    <a:pt x="2160" y="2433"/>
                    <a:pt x="2160" y="2215"/>
                  </a:cubicBezTo>
                  <a:cubicBezTo>
                    <a:pt x="2141" y="1476"/>
                    <a:pt x="1665" y="936"/>
                    <a:pt x="1293" y="371"/>
                  </a:cubicBezTo>
                  <a:cubicBezTo>
                    <a:pt x="1126" y="119"/>
                    <a:pt x="947" y="0"/>
                    <a:pt x="7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1"/>
            <p:cNvSpPr/>
            <p:nvPr/>
          </p:nvSpPr>
          <p:spPr>
            <a:xfrm>
              <a:off x="2001525" y="1390550"/>
              <a:ext cx="2275" cy="1950"/>
            </a:xfrm>
            <a:custGeom>
              <a:rect b="b" l="l" r="r" t="t"/>
              <a:pathLst>
                <a:path extrusionOk="0" h="78" w="91">
                  <a:moveTo>
                    <a:pt x="90" y="0"/>
                  </a:moveTo>
                  <a:lnTo>
                    <a:pt x="8" y="71"/>
                  </a:lnTo>
                  <a:lnTo>
                    <a:pt x="8" y="71"/>
                  </a:lnTo>
                  <a:cubicBezTo>
                    <a:pt x="26" y="69"/>
                    <a:pt x="48" y="64"/>
                    <a:pt x="71" y="58"/>
                  </a:cubicBezTo>
                  <a:cubicBezTo>
                    <a:pt x="84" y="45"/>
                    <a:pt x="84" y="20"/>
                    <a:pt x="90" y="0"/>
                  </a:cubicBezTo>
                  <a:close/>
                  <a:moveTo>
                    <a:pt x="8" y="71"/>
                  </a:moveTo>
                  <a:cubicBezTo>
                    <a:pt x="5" y="71"/>
                    <a:pt x="3" y="71"/>
                    <a:pt x="0" y="71"/>
                  </a:cubicBezTo>
                  <a:lnTo>
                    <a:pt x="0" y="78"/>
                  </a:lnTo>
                  <a:lnTo>
                    <a:pt x="8" y="7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4" name="Google Shape;244;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245" name="Shape 245"/>
        <p:cNvGrpSpPr/>
        <p:nvPr/>
      </p:nvGrpSpPr>
      <p:grpSpPr>
        <a:xfrm>
          <a:off x="0" y="0"/>
          <a:ext cx="0" cy="0"/>
          <a:chOff x="0" y="0"/>
          <a:chExt cx="0" cy="0"/>
        </a:xfrm>
      </p:grpSpPr>
      <p:sp>
        <p:nvSpPr>
          <p:cNvPr id="246" name="Google Shape;246;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247" name="Shape 247"/>
        <p:cNvGrpSpPr/>
        <p:nvPr/>
      </p:nvGrpSpPr>
      <p:grpSpPr>
        <a:xfrm>
          <a:off x="0" y="0"/>
          <a:ext cx="0" cy="0"/>
          <a:chOff x="0" y="0"/>
          <a:chExt cx="0" cy="0"/>
        </a:xfrm>
      </p:grpSpPr>
      <p:sp>
        <p:nvSpPr>
          <p:cNvPr id="248" name="Google Shape;248;p13"/>
          <p:cNvSpPr txBox="1"/>
          <p:nvPr>
            <p:ph type="title"/>
          </p:nvPr>
        </p:nvSpPr>
        <p:spPr>
          <a:xfrm>
            <a:off x="711725" y="535447"/>
            <a:ext cx="7720500" cy="4926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49" name="Google Shape;249;p13"/>
          <p:cNvSpPr txBox="1"/>
          <p:nvPr>
            <p:ph idx="2" type="title"/>
          </p:nvPr>
        </p:nvSpPr>
        <p:spPr>
          <a:xfrm>
            <a:off x="757475" y="1704625"/>
            <a:ext cx="3768600" cy="303600"/>
          </a:xfrm>
          <a:prstGeom prst="rect">
            <a:avLst/>
          </a:prstGeom>
          <a:ln>
            <a:noFill/>
          </a:ln>
        </p:spPr>
        <p:txBody>
          <a:bodyPr anchorCtr="0" anchor="ctr" bIns="91425" lIns="91425" spcFirstLastPara="1" rIns="91425" wrap="square" tIns="91425">
            <a:noAutofit/>
          </a:bodyPr>
          <a:lstStyle>
            <a:lvl1pPr indent="-133350" lvl="0" marL="0" marR="0" rtl="0" algn="l">
              <a:lnSpc>
                <a:spcPct val="100000"/>
              </a:lnSpc>
              <a:spcBef>
                <a:spcPts val="0"/>
              </a:spcBef>
              <a:spcAft>
                <a:spcPts val="0"/>
              </a:spcAft>
              <a:buSzPts val="2100"/>
              <a:buNone/>
              <a:defRPr sz="2100"/>
            </a:lvl1pPr>
            <a:lvl2pPr lvl="1">
              <a:spcBef>
                <a:spcPts val="0"/>
              </a:spcBef>
              <a:spcAft>
                <a:spcPts val="0"/>
              </a:spcAft>
              <a:buSzPts val="2800"/>
              <a:buNone/>
              <a:defRPr>
                <a:latin typeface="Didact Gothic"/>
                <a:ea typeface="Didact Gothic"/>
                <a:cs typeface="Didact Gothic"/>
                <a:sym typeface="Didact Gothic"/>
              </a:defRPr>
            </a:lvl2pPr>
            <a:lvl3pPr lvl="2">
              <a:spcBef>
                <a:spcPts val="0"/>
              </a:spcBef>
              <a:spcAft>
                <a:spcPts val="0"/>
              </a:spcAft>
              <a:buSzPts val="2800"/>
              <a:buNone/>
              <a:defRPr>
                <a:latin typeface="Didact Gothic"/>
                <a:ea typeface="Didact Gothic"/>
                <a:cs typeface="Didact Gothic"/>
                <a:sym typeface="Didact Gothic"/>
              </a:defRPr>
            </a:lvl3pPr>
            <a:lvl4pPr lvl="3">
              <a:spcBef>
                <a:spcPts val="0"/>
              </a:spcBef>
              <a:spcAft>
                <a:spcPts val="0"/>
              </a:spcAft>
              <a:buSzPts val="2800"/>
              <a:buNone/>
              <a:defRPr>
                <a:latin typeface="Didact Gothic"/>
                <a:ea typeface="Didact Gothic"/>
                <a:cs typeface="Didact Gothic"/>
                <a:sym typeface="Didact Gothic"/>
              </a:defRPr>
            </a:lvl4pPr>
            <a:lvl5pPr lvl="4">
              <a:spcBef>
                <a:spcPts val="0"/>
              </a:spcBef>
              <a:spcAft>
                <a:spcPts val="0"/>
              </a:spcAft>
              <a:buSzPts val="2800"/>
              <a:buNone/>
              <a:defRPr>
                <a:latin typeface="Didact Gothic"/>
                <a:ea typeface="Didact Gothic"/>
                <a:cs typeface="Didact Gothic"/>
                <a:sym typeface="Didact Gothic"/>
              </a:defRPr>
            </a:lvl5pPr>
            <a:lvl6pPr lvl="5">
              <a:spcBef>
                <a:spcPts val="0"/>
              </a:spcBef>
              <a:spcAft>
                <a:spcPts val="0"/>
              </a:spcAft>
              <a:buSzPts val="2800"/>
              <a:buNone/>
              <a:defRPr>
                <a:latin typeface="Didact Gothic"/>
                <a:ea typeface="Didact Gothic"/>
                <a:cs typeface="Didact Gothic"/>
                <a:sym typeface="Didact Gothic"/>
              </a:defRPr>
            </a:lvl6pPr>
            <a:lvl7pPr lvl="6">
              <a:spcBef>
                <a:spcPts val="0"/>
              </a:spcBef>
              <a:spcAft>
                <a:spcPts val="0"/>
              </a:spcAft>
              <a:buSzPts val="2800"/>
              <a:buNone/>
              <a:defRPr>
                <a:latin typeface="Didact Gothic"/>
                <a:ea typeface="Didact Gothic"/>
                <a:cs typeface="Didact Gothic"/>
                <a:sym typeface="Didact Gothic"/>
              </a:defRPr>
            </a:lvl7pPr>
            <a:lvl8pPr lvl="7">
              <a:spcBef>
                <a:spcPts val="0"/>
              </a:spcBef>
              <a:spcAft>
                <a:spcPts val="0"/>
              </a:spcAft>
              <a:buSzPts val="2800"/>
              <a:buNone/>
              <a:defRPr>
                <a:latin typeface="Didact Gothic"/>
                <a:ea typeface="Didact Gothic"/>
                <a:cs typeface="Didact Gothic"/>
                <a:sym typeface="Didact Gothic"/>
              </a:defRPr>
            </a:lvl8pPr>
            <a:lvl9pPr lvl="8">
              <a:spcBef>
                <a:spcPts val="0"/>
              </a:spcBef>
              <a:spcAft>
                <a:spcPts val="0"/>
              </a:spcAft>
              <a:buSzPts val="2800"/>
              <a:buNone/>
              <a:defRPr>
                <a:latin typeface="Didact Gothic"/>
                <a:ea typeface="Didact Gothic"/>
                <a:cs typeface="Didact Gothic"/>
                <a:sym typeface="Didact Gothic"/>
              </a:defRPr>
            </a:lvl9pPr>
          </a:lstStyle>
          <a:p/>
        </p:txBody>
      </p:sp>
      <p:sp>
        <p:nvSpPr>
          <p:cNvPr id="250" name="Google Shape;250;p13"/>
          <p:cNvSpPr txBox="1"/>
          <p:nvPr>
            <p:ph idx="1" type="subTitle"/>
          </p:nvPr>
        </p:nvSpPr>
        <p:spPr>
          <a:xfrm>
            <a:off x="757475" y="2006275"/>
            <a:ext cx="3768600" cy="301800"/>
          </a:xfrm>
          <a:prstGeom prst="rect">
            <a:avLst/>
          </a:prstGeom>
          <a:ln>
            <a:noFill/>
          </a:ln>
        </p:spPr>
        <p:txBody>
          <a:bodyPr anchorCtr="0" anchor="ctr" bIns="91425" lIns="91425" spcFirstLastPara="1" rIns="91425" wrap="square" tIns="91425">
            <a:noAutofit/>
          </a:bodyPr>
          <a:lstStyle>
            <a:lvl1pPr lvl="0">
              <a:lnSpc>
                <a:spcPct val="100000"/>
              </a:lnSpc>
              <a:spcBef>
                <a:spcPts val="0"/>
              </a:spcBef>
              <a:spcAft>
                <a:spcPts val="0"/>
              </a:spcAft>
              <a:buSzPts val="1800"/>
              <a:buNone/>
              <a:defRPr sz="1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1" name="Google Shape;251;p13"/>
          <p:cNvSpPr txBox="1"/>
          <p:nvPr>
            <p:ph idx="3" type="title"/>
          </p:nvPr>
        </p:nvSpPr>
        <p:spPr>
          <a:xfrm>
            <a:off x="757475" y="2835823"/>
            <a:ext cx="3768600" cy="303600"/>
          </a:xfrm>
          <a:prstGeom prst="rect">
            <a:avLst/>
          </a:prstGeom>
          <a:ln>
            <a:noFill/>
          </a:ln>
        </p:spPr>
        <p:txBody>
          <a:bodyPr anchorCtr="0" anchor="ctr" bIns="91425" lIns="91425" spcFirstLastPara="1" rIns="91425" wrap="square" tIns="91425">
            <a:noAutofit/>
          </a:bodyPr>
          <a:lstStyle>
            <a:lvl1pPr indent="-133350" lvl="0" marL="0" marR="0" rtl="0" algn="l">
              <a:lnSpc>
                <a:spcPct val="100000"/>
              </a:lnSpc>
              <a:spcBef>
                <a:spcPts val="0"/>
              </a:spcBef>
              <a:spcAft>
                <a:spcPts val="0"/>
              </a:spcAft>
              <a:buSzPts val="2100"/>
              <a:buNone/>
              <a:defRPr sz="2100"/>
            </a:lvl1pPr>
            <a:lvl2pPr lvl="1" rtl="0">
              <a:spcBef>
                <a:spcPts val="0"/>
              </a:spcBef>
              <a:spcAft>
                <a:spcPts val="0"/>
              </a:spcAft>
              <a:buSzPts val="2800"/>
              <a:buNone/>
              <a:defRPr>
                <a:latin typeface="Didact Gothic"/>
                <a:ea typeface="Didact Gothic"/>
                <a:cs typeface="Didact Gothic"/>
                <a:sym typeface="Didact Gothic"/>
              </a:defRPr>
            </a:lvl2pPr>
            <a:lvl3pPr lvl="2" rtl="0">
              <a:spcBef>
                <a:spcPts val="0"/>
              </a:spcBef>
              <a:spcAft>
                <a:spcPts val="0"/>
              </a:spcAft>
              <a:buSzPts val="2800"/>
              <a:buNone/>
              <a:defRPr>
                <a:latin typeface="Didact Gothic"/>
                <a:ea typeface="Didact Gothic"/>
                <a:cs typeface="Didact Gothic"/>
                <a:sym typeface="Didact Gothic"/>
              </a:defRPr>
            </a:lvl3pPr>
            <a:lvl4pPr lvl="3" rtl="0">
              <a:spcBef>
                <a:spcPts val="0"/>
              </a:spcBef>
              <a:spcAft>
                <a:spcPts val="0"/>
              </a:spcAft>
              <a:buSzPts val="2800"/>
              <a:buNone/>
              <a:defRPr>
                <a:latin typeface="Didact Gothic"/>
                <a:ea typeface="Didact Gothic"/>
                <a:cs typeface="Didact Gothic"/>
                <a:sym typeface="Didact Gothic"/>
              </a:defRPr>
            </a:lvl4pPr>
            <a:lvl5pPr lvl="4" rtl="0">
              <a:spcBef>
                <a:spcPts val="0"/>
              </a:spcBef>
              <a:spcAft>
                <a:spcPts val="0"/>
              </a:spcAft>
              <a:buSzPts val="2800"/>
              <a:buNone/>
              <a:defRPr>
                <a:latin typeface="Didact Gothic"/>
                <a:ea typeface="Didact Gothic"/>
                <a:cs typeface="Didact Gothic"/>
                <a:sym typeface="Didact Gothic"/>
              </a:defRPr>
            </a:lvl5pPr>
            <a:lvl6pPr lvl="5" rtl="0">
              <a:spcBef>
                <a:spcPts val="0"/>
              </a:spcBef>
              <a:spcAft>
                <a:spcPts val="0"/>
              </a:spcAft>
              <a:buSzPts val="2800"/>
              <a:buNone/>
              <a:defRPr>
                <a:latin typeface="Didact Gothic"/>
                <a:ea typeface="Didact Gothic"/>
                <a:cs typeface="Didact Gothic"/>
                <a:sym typeface="Didact Gothic"/>
              </a:defRPr>
            </a:lvl6pPr>
            <a:lvl7pPr lvl="6" rtl="0">
              <a:spcBef>
                <a:spcPts val="0"/>
              </a:spcBef>
              <a:spcAft>
                <a:spcPts val="0"/>
              </a:spcAft>
              <a:buSzPts val="2800"/>
              <a:buNone/>
              <a:defRPr>
                <a:latin typeface="Didact Gothic"/>
                <a:ea typeface="Didact Gothic"/>
                <a:cs typeface="Didact Gothic"/>
                <a:sym typeface="Didact Gothic"/>
              </a:defRPr>
            </a:lvl7pPr>
            <a:lvl8pPr lvl="7" rtl="0">
              <a:spcBef>
                <a:spcPts val="0"/>
              </a:spcBef>
              <a:spcAft>
                <a:spcPts val="0"/>
              </a:spcAft>
              <a:buSzPts val="2800"/>
              <a:buNone/>
              <a:defRPr>
                <a:latin typeface="Didact Gothic"/>
                <a:ea typeface="Didact Gothic"/>
                <a:cs typeface="Didact Gothic"/>
                <a:sym typeface="Didact Gothic"/>
              </a:defRPr>
            </a:lvl8pPr>
            <a:lvl9pPr lvl="8" rtl="0">
              <a:spcBef>
                <a:spcPts val="0"/>
              </a:spcBef>
              <a:spcAft>
                <a:spcPts val="0"/>
              </a:spcAft>
              <a:buSzPts val="2800"/>
              <a:buNone/>
              <a:defRPr>
                <a:latin typeface="Didact Gothic"/>
                <a:ea typeface="Didact Gothic"/>
                <a:cs typeface="Didact Gothic"/>
                <a:sym typeface="Didact Gothic"/>
              </a:defRPr>
            </a:lvl9pPr>
          </a:lstStyle>
          <a:p/>
        </p:txBody>
      </p:sp>
      <p:sp>
        <p:nvSpPr>
          <p:cNvPr id="252" name="Google Shape;252;p13"/>
          <p:cNvSpPr txBox="1"/>
          <p:nvPr>
            <p:ph idx="4" type="subTitle"/>
          </p:nvPr>
        </p:nvSpPr>
        <p:spPr>
          <a:xfrm>
            <a:off x="755975" y="4273825"/>
            <a:ext cx="3771600" cy="3018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53" name="Google Shape;253;p13"/>
          <p:cNvSpPr txBox="1"/>
          <p:nvPr>
            <p:ph idx="5" type="title"/>
          </p:nvPr>
        </p:nvSpPr>
        <p:spPr>
          <a:xfrm>
            <a:off x="4617180" y="1704625"/>
            <a:ext cx="3770100" cy="303600"/>
          </a:xfrm>
          <a:prstGeom prst="rect">
            <a:avLst/>
          </a:prstGeom>
          <a:ln>
            <a:noFill/>
          </a:ln>
        </p:spPr>
        <p:txBody>
          <a:bodyPr anchorCtr="0" anchor="ctr" bIns="91425" lIns="91425" spcFirstLastPara="1" rIns="91425" wrap="square" tIns="91425">
            <a:noAutofit/>
          </a:bodyPr>
          <a:lstStyle>
            <a:lvl1pPr indent="-133350" lvl="0" marL="0" marR="0" rtl="0" algn="l">
              <a:lnSpc>
                <a:spcPct val="100000"/>
              </a:lnSpc>
              <a:spcBef>
                <a:spcPts val="0"/>
              </a:spcBef>
              <a:spcAft>
                <a:spcPts val="0"/>
              </a:spcAft>
              <a:buSzPts val="2100"/>
              <a:buNone/>
              <a:defRPr sz="2100"/>
            </a:lvl1pPr>
            <a:lvl2pPr lvl="1" rtl="0">
              <a:spcBef>
                <a:spcPts val="0"/>
              </a:spcBef>
              <a:spcAft>
                <a:spcPts val="0"/>
              </a:spcAft>
              <a:buSzPts val="2800"/>
              <a:buNone/>
              <a:defRPr>
                <a:latin typeface="Didact Gothic"/>
                <a:ea typeface="Didact Gothic"/>
                <a:cs typeface="Didact Gothic"/>
                <a:sym typeface="Didact Gothic"/>
              </a:defRPr>
            </a:lvl2pPr>
            <a:lvl3pPr lvl="2" rtl="0">
              <a:spcBef>
                <a:spcPts val="0"/>
              </a:spcBef>
              <a:spcAft>
                <a:spcPts val="0"/>
              </a:spcAft>
              <a:buSzPts val="2800"/>
              <a:buNone/>
              <a:defRPr>
                <a:latin typeface="Didact Gothic"/>
                <a:ea typeface="Didact Gothic"/>
                <a:cs typeface="Didact Gothic"/>
                <a:sym typeface="Didact Gothic"/>
              </a:defRPr>
            </a:lvl3pPr>
            <a:lvl4pPr lvl="3" rtl="0">
              <a:spcBef>
                <a:spcPts val="0"/>
              </a:spcBef>
              <a:spcAft>
                <a:spcPts val="0"/>
              </a:spcAft>
              <a:buSzPts val="2800"/>
              <a:buNone/>
              <a:defRPr>
                <a:latin typeface="Didact Gothic"/>
                <a:ea typeface="Didact Gothic"/>
                <a:cs typeface="Didact Gothic"/>
                <a:sym typeface="Didact Gothic"/>
              </a:defRPr>
            </a:lvl4pPr>
            <a:lvl5pPr lvl="4" rtl="0">
              <a:spcBef>
                <a:spcPts val="0"/>
              </a:spcBef>
              <a:spcAft>
                <a:spcPts val="0"/>
              </a:spcAft>
              <a:buSzPts val="2800"/>
              <a:buNone/>
              <a:defRPr>
                <a:latin typeface="Didact Gothic"/>
                <a:ea typeface="Didact Gothic"/>
                <a:cs typeface="Didact Gothic"/>
                <a:sym typeface="Didact Gothic"/>
              </a:defRPr>
            </a:lvl5pPr>
            <a:lvl6pPr lvl="5" rtl="0">
              <a:spcBef>
                <a:spcPts val="0"/>
              </a:spcBef>
              <a:spcAft>
                <a:spcPts val="0"/>
              </a:spcAft>
              <a:buSzPts val="2800"/>
              <a:buNone/>
              <a:defRPr>
                <a:latin typeface="Didact Gothic"/>
                <a:ea typeface="Didact Gothic"/>
                <a:cs typeface="Didact Gothic"/>
                <a:sym typeface="Didact Gothic"/>
              </a:defRPr>
            </a:lvl6pPr>
            <a:lvl7pPr lvl="6" rtl="0">
              <a:spcBef>
                <a:spcPts val="0"/>
              </a:spcBef>
              <a:spcAft>
                <a:spcPts val="0"/>
              </a:spcAft>
              <a:buSzPts val="2800"/>
              <a:buNone/>
              <a:defRPr>
                <a:latin typeface="Didact Gothic"/>
                <a:ea typeface="Didact Gothic"/>
                <a:cs typeface="Didact Gothic"/>
                <a:sym typeface="Didact Gothic"/>
              </a:defRPr>
            </a:lvl7pPr>
            <a:lvl8pPr lvl="7" rtl="0">
              <a:spcBef>
                <a:spcPts val="0"/>
              </a:spcBef>
              <a:spcAft>
                <a:spcPts val="0"/>
              </a:spcAft>
              <a:buSzPts val="2800"/>
              <a:buNone/>
              <a:defRPr>
                <a:latin typeface="Didact Gothic"/>
                <a:ea typeface="Didact Gothic"/>
                <a:cs typeface="Didact Gothic"/>
                <a:sym typeface="Didact Gothic"/>
              </a:defRPr>
            </a:lvl8pPr>
            <a:lvl9pPr lvl="8" rtl="0">
              <a:spcBef>
                <a:spcPts val="0"/>
              </a:spcBef>
              <a:spcAft>
                <a:spcPts val="0"/>
              </a:spcAft>
              <a:buSzPts val="2800"/>
              <a:buNone/>
              <a:defRPr>
                <a:latin typeface="Didact Gothic"/>
                <a:ea typeface="Didact Gothic"/>
                <a:cs typeface="Didact Gothic"/>
                <a:sym typeface="Didact Gothic"/>
              </a:defRPr>
            </a:lvl9pPr>
          </a:lstStyle>
          <a:p/>
        </p:txBody>
      </p:sp>
      <p:sp>
        <p:nvSpPr>
          <p:cNvPr id="254" name="Google Shape;254;p13"/>
          <p:cNvSpPr txBox="1"/>
          <p:nvPr>
            <p:ph idx="6" type="subTitle"/>
          </p:nvPr>
        </p:nvSpPr>
        <p:spPr>
          <a:xfrm>
            <a:off x="4616430" y="2006275"/>
            <a:ext cx="3771600" cy="3018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55" name="Google Shape;255;p13"/>
          <p:cNvSpPr txBox="1"/>
          <p:nvPr>
            <p:ph idx="7" type="title"/>
          </p:nvPr>
        </p:nvSpPr>
        <p:spPr>
          <a:xfrm>
            <a:off x="757475" y="3968250"/>
            <a:ext cx="3768600" cy="303600"/>
          </a:xfrm>
          <a:prstGeom prst="rect">
            <a:avLst/>
          </a:prstGeom>
          <a:ln>
            <a:noFill/>
          </a:ln>
        </p:spPr>
        <p:txBody>
          <a:bodyPr anchorCtr="0" anchor="ctr" bIns="91425" lIns="91425" spcFirstLastPara="1" rIns="91425" wrap="square" tIns="91425">
            <a:noAutofit/>
          </a:bodyPr>
          <a:lstStyle>
            <a:lvl1pPr indent="-133350" lvl="0" marL="0" marR="0" rtl="0" algn="l">
              <a:lnSpc>
                <a:spcPct val="100000"/>
              </a:lnSpc>
              <a:spcBef>
                <a:spcPts val="0"/>
              </a:spcBef>
              <a:spcAft>
                <a:spcPts val="0"/>
              </a:spcAft>
              <a:buSzPts val="2100"/>
              <a:buNone/>
              <a:defRPr sz="2100"/>
            </a:lvl1pPr>
            <a:lvl2pPr lvl="1" rtl="0">
              <a:spcBef>
                <a:spcPts val="0"/>
              </a:spcBef>
              <a:spcAft>
                <a:spcPts val="0"/>
              </a:spcAft>
              <a:buSzPts val="2800"/>
              <a:buNone/>
              <a:defRPr>
                <a:latin typeface="Didact Gothic"/>
                <a:ea typeface="Didact Gothic"/>
                <a:cs typeface="Didact Gothic"/>
                <a:sym typeface="Didact Gothic"/>
              </a:defRPr>
            </a:lvl2pPr>
            <a:lvl3pPr lvl="2" rtl="0">
              <a:spcBef>
                <a:spcPts val="0"/>
              </a:spcBef>
              <a:spcAft>
                <a:spcPts val="0"/>
              </a:spcAft>
              <a:buSzPts val="2800"/>
              <a:buNone/>
              <a:defRPr>
                <a:latin typeface="Didact Gothic"/>
                <a:ea typeface="Didact Gothic"/>
                <a:cs typeface="Didact Gothic"/>
                <a:sym typeface="Didact Gothic"/>
              </a:defRPr>
            </a:lvl3pPr>
            <a:lvl4pPr lvl="3" rtl="0">
              <a:spcBef>
                <a:spcPts val="0"/>
              </a:spcBef>
              <a:spcAft>
                <a:spcPts val="0"/>
              </a:spcAft>
              <a:buSzPts val="2800"/>
              <a:buNone/>
              <a:defRPr>
                <a:latin typeface="Didact Gothic"/>
                <a:ea typeface="Didact Gothic"/>
                <a:cs typeface="Didact Gothic"/>
                <a:sym typeface="Didact Gothic"/>
              </a:defRPr>
            </a:lvl4pPr>
            <a:lvl5pPr lvl="4" rtl="0">
              <a:spcBef>
                <a:spcPts val="0"/>
              </a:spcBef>
              <a:spcAft>
                <a:spcPts val="0"/>
              </a:spcAft>
              <a:buSzPts val="2800"/>
              <a:buNone/>
              <a:defRPr>
                <a:latin typeface="Didact Gothic"/>
                <a:ea typeface="Didact Gothic"/>
                <a:cs typeface="Didact Gothic"/>
                <a:sym typeface="Didact Gothic"/>
              </a:defRPr>
            </a:lvl5pPr>
            <a:lvl6pPr lvl="5" rtl="0">
              <a:spcBef>
                <a:spcPts val="0"/>
              </a:spcBef>
              <a:spcAft>
                <a:spcPts val="0"/>
              </a:spcAft>
              <a:buSzPts val="2800"/>
              <a:buNone/>
              <a:defRPr>
                <a:latin typeface="Didact Gothic"/>
                <a:ea typeface="Didact Gothic"/>
                <a:cs typeface="Didact Gothic"/>
                <a:sym typeface="Didact Gothic"/>
              </a:defRPr>
            </a:lvl6pPr>
            <a:lvl7pPr lvl="6" rtl="0">
              <a:spcBef>
                <a:spcPts val="0"/>
              </a:spcBef>
              <a:spcAft>
                <a:spcPts val="0"/>
              </a:spcAft>
              <a:buSzPts val="2800"/>
              <a:buNone/>
              <a:defRPr>
                <a:latin typeface="Didact Gothic"/>
                <a:ea typeface="Didact Gothic"/>
                <a:cs typeface="Didact Gothic"/>
                <a:sym typeface="Didact Gothic"/>
              </a:defRPr>
            </a:lvl7pPr>
            <a:lvl8pPr lvl="7" rtl="0">
              <a:spcBef>
                <a:spcPts val="0"/>
              </a:spcBef>
              <a:spcAft>
                <a:spcPts val="0"/>
              </a:spcAft>
              <a:buSzPts val="2800"/>
              <a:buNone/>
              <a:defRPr>
                <a:latin typeface="Didact Gothic"/>
                <a:ea typeface="Didact Gothic"/>
                <a:cs typeface="Didact Gothic"/>
                <a:sym typeface="Didact Gothic"/>
              </a:defRPr>
            </a:lvl8pPr>
            <a:lvl9pPr lvl="8" rtl="0">
              <a:spcBef>
                <a:spcPts val="0"/>
              </a:spcBef>
              <a:spcAft>
                <a:spcPts val="0"/>
              </a:spcAft>
              <a:buSzPts val="2800"/>
              <a:buNone/>
              <a:defRPr>
                <a:latin typeface="Didact Gothic"/>
                <a:ea typeface="Didact Gothic"/>
                <a:cs typeface="Didact Gothic"/>
                <a:sym typeface="Didact Gothic"/>
              </a:defRPr>
            </a:lvl9pPr>
          </a:lstStyle>
          <a:p/>
        </p:txBody>
      </p:sp>
      <p:sp>
        <p:nvSpPr>
          <p:cNvPr id="256" name="Google Shape;256;p13"/>
          <p:cNvSpPr txBox="1"/>
          <p:nvPr>
            <p:ph idx="8" type="subTitle"/>
          </p:nvPr>
        </p:nvSpPr>
        <p:spPr>
          <a:xfrm>
            <a:off x="755975" y="3139450"/>
            <a:ext cx="3771600" cy="3018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57" name="Google Shape;257;p13"/>
          <p:cNvSpPr txBox="1"/>
          <p:nvPr>
            <p:ph idx="9" type="title"/>
          </p:nvPr>
        </p:nvSpPr>
        <p:spPr>
          <a:xfrm>
            <a:off x="4617180" y="2835823"/>
            <a:ext cx="3770100" cy="303600"/>
          </a:xfrm>
          <a:prstGeom prst="rect">
            <a:avLst/>
          </a:prstGeom>
          <a:ln>
            <a:noFill/>
          </a:ln>
        </p:spPr>
        <p:txBody>
          <a:bodyPr anchorCtr="0" anchor="ctr" bIns="91425" lIns="91425" spcFirstLastPara="1" rIns="91425" wrap="square" tIns="91425">
            <a:noAutofit/>
          </a:bodyPr>
          <a:lstStyle>
            <a:lvl1pPr indent="-133350" lvl="0" marL="0" marR="0" rtl="0" algn="l">
              <a:lnSpc>
                <a:spcPct val="100000"/>
              </a:lnSpc>
              <a:spcBef>
                <a:spcPts val="0"/>
              </a:spcBef>
              <a:spcAft>
                <a:spcPts val="0"/>
              </a:spcAft>
              <a:buSzPts val="2100"/>
              <a:buNone/>
              <a:defRPr sz="2100"/>
            </a:lvl1pPr>
            <a:lvl2pPr lvl="1" rtl="0">
              <a:spcBef>
                <a:spcPts val="0"/>
              </a:spcBef>
              <a:spcAft>
                <a:spcPts val="0"/>
              </a:spcAft>
              <a:buSzPts val="2800"/>
              <a:buNone/>
              <a:defRPr>
                <a:latin typeface="Didact Gothic"/>
                <a:ea typeface="Didact Gothic"/>
                <a:cs typeface="Didact Gothic"/>
                <a:sym typeface="Didact Gothic"/>
              </a:defRPr>
            </a:lvl2pPr>
            <a:lvl3pPr lvl="2" rtl="0">
              <a:spcBef>
                <a:spcPts val="0"/>
              </a:spcBef>
              <a:spcAft>
                <a:spcPts val="0"/>
              </a:spcAft>
              <a:buSzPts val="2800"/>
              <a:buNone/>
              <a:defRPr>
                <a:latin typeface="Didact Gothic"/>
                <a:ea typeface="Didact Gothic"/>
                <a:cs typeface="Didact Gothic"/>
                <a:sym typeface="Didact Gothic"/>
              </a:defRPr>
            </a:lvl3pPr>
            <a:lvl4pPr lvl="3" rtl="0">
              <a:spcBef>
                <a:spcPts val="0"/>
              </a:spcBef>
              <a:spcAft>
                <a:spcPts val="0"/>
              </a:spcAft>
              <a:buSzPts val="2800"/>
              <a:buNone/>
              <a:defRPr>
                <a:latin typeface="Didact Gothic"/>
                <a:ea typeface="Didact Gothic"/>
                <a:cs typeface="Didact Gothic"/>
                <a:sym typeface="Didact Gothic"/>
              </a:defRPr>
            </a:lvl4pPr>
            <a:lvl5pPr lvl="4" rtl="0">
              <a:spcBef>
                <a:spcPts val="0"/>
              </a:spcBef>
              <a:spcAft>
                <a:spcPts val="0"/>
              </a:spcAft>
              <a:buSzPts val="2800"/>
              <a:buNone/>
              <a:defRPr>
                <a:latin typeface="Didact Gothic"/>
                <a:ea typeface="Didact Gothic"/>
                <a:cs typeface="Didact Gothic"/>
                <a:sym typeface="Didact Gothic"/>
              </a:defRPr>
            </a:lvl5pPr>
            <a:lvl6pPr lvl="5" rtl="0">
              <a:spcBef>
                <a:spcPts val="0"/>
              </a:spcBef>
              <a:spcAft>
                <a:spcPts val="0"/>
              </a:spcAft>
              <a:buSzPts val="2800"/>
              <a:buNone/>
              <a:defRPr>
                <a:latin typeface="Didact Gothic"/>
                <a:ea typeface="Didact Gothic"/>
                <a:cs typeface="Didact Gothic"/>
                <a:sym typeface="Didact Gothic"/>
              </a:defRPr>
            </a:lvl6pPr>
            <a:lvl7pPr lvl="6" rtl="0">
              <a:spcBef>
                <a:spcPts val="0"/>
              </a:spcBef>
              <a:spcAft>
                <a:spcPts val="0"/>
              </a:spcAft>
              <a:buSzPts val="2800"/>
              <a:buNone/>
              <a:defRPr>
                <a:latin typeface="Didact Gothic"/>
                <a:ea typeface="Didact Gothic"/>
                <a:cs typeface="Didact Gothic"/>
                <a:sym typeface="Didact Gothic"/>
              </a:defRPr>
            </a:lvl7pPr>
            <a:lvl8pPr lvl="7" rtl="0">
              <a:spcBef>
                <a:spcPts val="0"/>
              </a:spcBef>
              <a:spcAft>
                <a:spcPts val="0"/>
              </a:spcAft>
              <a:buSzPts val="2800"/>
              <a:buNone/>
              <a:defRPr>
                <a:latin typeface="Didact Gothic"/>
                <a:ea typeface="Didact Gothic"/>
                <a:cs typeface="Didact Gothic"/>
                <a:sym typeface="Didact Gothic"/>
              </a:defRPr>
            </a:lvl8pPr>
            <a:lvl9pPr lvl="8" rtl="0">
              <a:spcBef>
                <a:spcPts val="0"/>
              </a:spcBef>
              <a:spcAft>
                <a:spcPts val="0"/>
              </a:spcAft>
              <a:buSzPts val="2800"/>
              <a:buNone/>
              <a:defRPr>
                <a:latin typeface="Didact Gothic"/>
                <a:ea typeface="Didact Gothic"/>
                <a:cs typeface="Didact Gothic"/>
                <a:sym typeface="Didact Gothic"/>
              </a:defRPr>
            </a:lvl9pPr>
          </a:lstStyle>
          <a:p/>
        </p:txBody>
      </p:sp>
      <p:sp>
        <p:nvSpPr>
          <p:cNvPr id="258" name="Google Shape;258;p13"/>
          <p:cNvSpPr txBox="1"/>
          <p:nvPr>
            <p:ph idx="13" type="subTitle"/>
          </p:nvPr>
        </p:nvSpPr>
        <p:spPr>
          <a:xfrm>
            <a:off x="4616430" y="3140507"/>
            <a:ext cx="3771600" cy="3018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59" name="Google Shape;259;p13"/>
          <p:cNvSpPr txBox="1"/>
          <p:nvPr>
            <p:ph idx="14" type="title"/>
          </p:nvPr>
        </p:nvSpPr>
        <p:spPr>
          <a:xfrm>
            <a:off x="4617180" y="3968250"/>
            <a:ext cx="3770100" cy="303600"/>
          </a:xfrm>
          <a:prstGeom prst="rect">
            <a:avLst/>
          </a:prstGeom>
          <a:ln>
            <a:noFill/>
          </a:ln>
        </p:spPr>
        <p:txBody>
          <a:bodyPr anchorCtr="0" anchor="ctr" bIns="91425" lIns="91425" spcFirstLastPara="1" rIns="91425" wrap="square" tIns="91425">
            <a:noAutofit/>
          </a:bodyPr>
          <a:lstStyle>
            <a:lvl1pPr indent="-133350" lvl="0" marL="0" marR="0" rtl="0" algn="l">
              <a:lnSpc>
                <a:spcPct val="100000"/>
              </a:lnSpc>
              <a:spcBef>
                <a:spcPts val="0"/>
              </a:spcBef>
              <a:spcAft>
                <a:spcPts val="0"/>
              </a:spcAft>
              <a:buSzPts val="2100"/>
              <a:buNone/>
              <a:defRPr sz="2100"/>
            </a:lvl1pPr>
            <a:lvl2pPr lvl="1" rtl="0">
              <a:spcBef>
                <a:spcPts val="0"/>
              </a:spcBef>
              <a:spcAft>
                <a:spcPts val="0"/>
              </a:spcAft>
              <a:buSzPts val="2800"/>
              <a:buNone/>
              <a:defRPr>
                <a:latin typeface="Didact Gothic"/>
                <a:ea typeface="Didact Gothic"/>
                <a:cs typeface="Didact Gothic"/>
                <a:sym typeface="Didact Gothic"/>
              </a:defRPr>
            </a:lvl2pPr>
            <a:lvl3pPr lvl="2" rtl="0">
              <a:spcBef>
                <a:spcPts val="0"/>
              </a:spcBef>
              <a:spcAft>
                <a:spcPts val="0"/>
              </a:spcAft>
              <a:buSzPts val="2800"/>
              <a:buNone/>
              <a:defRPr>
                <a:latin typeface="Didact Gothic"/>
                <a:ea typeface="Didact Gothic"/>
                <a:cs typeface="Didact Gothic"/>
                <a:sym typeface="Didact Gothic"/>
              </a:defRPr>
            </a:lvl3pPr>
            <a:lvl4pPr lvl="3" rtl="0">
              <a:spcBef>
                <a:spcPts val="0"/>
              </a:spcBef>
              <a:spcAft>
                <a:spcPts val="0"/>
              </a:spcAft>
              <a:buSzPts val="2800"/>
              <a:buNone/>
              <a:defRPr>
                <a:latin typeface="Didact Gothic"/>
                <a:ea typeface="Didact Gothic"/>
                <a:cs typeface="Didact Gothic"/>
                <a:sym typeface="Didact Gothic"/>
              </a:defRPr>
            </a:lvl4pPr>
            <a:lvl5pPr lvl="4" rtl="0">
              <a:spcBef>
                <a:spcPts val="0"/>
              </a:spcBef>
              <a:spcAft>
                <a:spcPts val="0"/>
              </a:spcAft>
              <a:buSzPts val="2800"/>
              <a:buNone/>
              <a:defRPr>
                <a:latin typeface="Didact Gothic"/>
                <a:ea typeface="Didact Gothic"/>
                <a:cs typeface="Didact Gothic"/>
                <a:sym typeface="Didact Gothic"/>
              </a:defRPr>
            </a:lvl5pPr>
            <a:lvl6pPr lvl="5" rtl="0">
              <a:spcBef>
                <a:spcPts val="0"/>
              </a:spcBef>
              <a:spcAft>
                <a:spcPts val="0"/>
              </a:spcAft>
              <a:buSzPts val="2800"/>
              <a:buNone/>
              <a:defRPr>
                <a:latin typeface="Didact Gothic"/>
                <a:ea typeface="Didact Gothic"/>
                <a:cs typeface="Didact Gothic"/>
                <a:sym typeface="Didact Gothic"/>
              </a:defRPr>
            </a:lvl6pPr>
            <a:lvl7pPr lvl="6" rtl="0">
              <a:spcBef>
                <a:spcPts val="0"/>
              </a:spcBef>
              <a:spcAft>
                <a:spcPts val="0"/>
              </a:spcAft>
              <a:buSzPts val="2800"/>
              <a:buNone/>
              <a:defRPr>
                <a:latin typeface="Didact Gothic"/>
                <a:ea typeface="Didact Gothic"/>
                <a:cs typeface="Didact Gothic"/>
                <a:sym typeface="Didact Gothic"/>
              </a:defRPr>
            </a:lvl7pPr>
            <a:lvl8pPr lvl="7" rtl="0">
              <a:spcBef>
                <a:spcPts val="0"/>
              </a:spcBef>
              <a:spcAft>
                <a:spcPts val="0"/>
              </a:spcAft>
              <a:buSzPts val="2800"/>
              <a:buNone/>
              <a:defRPr>
                <a:latin typeface="Didact Gothic"/>
                <a:ea typeface="Didact Gothic"/>
                <a:cs typeface="Didact Gothic"/>
                <a:sym typeface="Didact Gothic"/>
              </a:defRPr>
            </a:lvl8pPr>
            <a:lvl9pPr lvl="8" rtl="0">
              <a:spcBef>
                <a:spcPts val="0"/>
              </a:spcBef>
              <a:spcAft>
                <a:spcPts val="0"/>
              </a:spcAft>
              <a:buSzPts val="2800"/>
              <a:buNone/>
              <a:defRPr>
                <a:latin typeface="Didact Gothic"/>
                <a:ea typeface="Didact Gothic"/>
                <a:cs typeface="Didact Gothic"/>
                <a:sym typeface="Didact Gothic"/>
              </a:defRPr>
            </a:lvl9pPr>
          </a:lstStyle>
          <a:p/>
        </p:txBody>
      </p:sp>
      <p:sp>
        <p:nvSpPr>
          <p:cNvPr id="260" name="Google Shape;260;p13"/>
          <p:cNvSpPr txBox="1"/>
          <p:nvPr>
            <p:ph idx="15" type="subTitle"/>
          </p:nvPr>
        </p:nvSpPr>
        <p:spPr>
          <a:xfrm>
            <a:off x="4616430" y="4275924"/>
            <a:ext cx="3771600" cy="3018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61" name="Google Shape;261;p13"/>
          <p:cNvSpPr txBox="1"/>
          <p:nvPr>
            <p:ph hasCustomPrompt="1" idx="16" type="title"/>
          </p:nvPr>
        </p:nvSpPr>
        <p:spPr>
          <a:xfrm>
            <a:off x="755975" y="1314552"/>
            <a:ext cx="1164900" cy="3888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solidFill>
                  <a:schemeClr val="accent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262" name="Google Shape;262;p13"/>
          <p:cNvSpPr txBox="1"/>
          <p:nvPr>
            <p:ph hasCustomPrompt="1" idx="17" type="title"/>
          </p:nvPr>
        </p:nvSpPr>
        <p:spPr>
          <a:xfrm>
            <a:off x="4616375" y="1314552"/>
            <a:ext cx="1164900" cy="3888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solidFill>
                  <a:schemeClr val="accent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263" name="Google Shape;263;p13"/>
          <p:cNvSpPr txBox="1"/>
          <p:nvPr>
            <p:ph hasCustomPrompt="1" idx="18" type="title"/>
          </p:nvPr>
        </p:nvSpPr>
        <p:spPr>
          <a:xfrm>
            <a:off x="755975" y="2447002"/>
            <a:ext cx="1164900" cy="3888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solidFill>
                  <a:schemeClr val="accent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264" name="Google Shape;264;p13"/>
          <p:cNvSpPr txBox="1"/>
          <p:nvPr>
            <p:ph hasCustomPrompt="1" idx="19" type="title"/>
          </p:nvPr>
        </p:nvSpPr>
        <p:spPr>
          <a:xfrm>
            <a:off x="4616375" y="2447002"/>
            <a:ext cx="1164900" cy="3888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solidFill>
                  <a:schemeClr val="accent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265" name="Google Shape;265;p13"/>
          <p:cNvSpPr txBox="1"/>
          <p:nvPr>
            <p:ph hasCustomPrompt="1" idx="20" type="title"/>
          </p:nvPr>
        </p:nvSpPr>
        <p:spPr>
          <a:xfrm>
            <a:off x="755975" y="3579352"/>
            <a:ext cx="1164900" cy="3888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solidFill>
                  <a:schemeClr val="accent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266" name="Google Shape;266;p13"/>
          <p:cNvSpPr txBox="1"/>
          <p:nvPr>
            <p:ph hasCustomPrompt="1" idx="21" type="title"/>
          </p:nvPr>
        </p:nvSpPr>
        <p:spPr>
          <a:xfrm>
            <a:off x="4616375" y="3579352"/>
            <a:ext cx="1164900" cy="3888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solidFill>
                  <a:schemeClr val="accent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267" name="Google Shape;267;p13"/>
          <p:cNvSpPr/>
          <p:nvPr/>
        </p:nvSpPr>
        <p:spPr>
          <a:xfrm>
            <a:off x="8534225" y="0"/>
            <a:ext cx="609784" cy="811228"/>
          </a:xfrm>
          <a:custGeom>
            <a:rect b="b" l="l" r="r" t="t"/>
            <a:pathLst>
              <a:path extrusionOk="0" h="11904" w="8948">
                <a:moveTo>
                  <a:pt x="3806" y="0"/>
                </a:moveTo>
                <a:cubicBezTo>
                  <a:pt x="3240" y="771"/>
                  <a:pt x="2578" y="1465"/>
                  <a:pt x="2071" y="2282"/>
                </a:cubicBezTo>
                <a:cubicBezTo>
                  <a:pt x="631" y="4602"/>
                  <a:pt x="1" y="7051"/>
                  <a:pt x="740" y="9757"/>
                </a:cubicBezTo>
                <a:cubicBezTo>
                  <a:pt x="1061" y="10920"/>
                  <a:pt x="2064" y="11762"/>
                  <a:pt x="3266" y="11878"/>
                </a:cubicBezTo>
                <a:cubicBezTo>
                  <a:pt x="3467" y="11895"/>
                  <a:pt x="3669" y="11904"/>
                  <a:pt x="3871" y="11904"/>
                </a:cubicBezTo>
                <a:cubicBezTo>
                  <a:pt x="4576" y="11904"/>
                  <a:pt x="5278" y="11799"/>
                  <a:pt x="5953" y="11589"/>
                </a:cubicBezTo>
                <a:cubicBezTo>
                  <a:pt x="7110" y="11235"/>
                  <a:pt x="8035" y="10535"/>
                  <a:pt x="8948" y="9802"/>
                </a:cubicBezTo>
                <a:lnTo>
                  <a:pt x="894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8" name="Google Shape;268;p13"/>
          <p:cNvGrpSpPr/>
          <p:nvPr/>
        </p:nvGrpSpPr>
        <p:grpSpPr>
          <a:xfrm>
            <a:off x="6864275" y="970750"/>
            <a:ext cx="895225" cy="596225"/>
            <a:chOff x="6168950" y="679775"/>
            <a:chExt cx="895225" cy="596225"/>
          </a:xfrm>
        </p:grpSpPr>
        <p:sp>
          <p:nvSpPr>
            <p:cNvPr id="269" name="Google Shape;269;p13"/>
            <p:cNvSpPr/>
            <p:nvPr/>
          </p:nvSpPr>
          <p:spPr>
            <a:xfrm>
              <a:off x="6536345" y="679775"/>
              <a:ext cx="170516" cy="162064"/>
            </a:xfrm>
            <a:custGeom>
              <a:rect b="b" l="l" r="r" t="t"/>
              <a:pathLst>
                <a:path extrusionOk="0" h="2090" w="2199">
                  <a:moveTo>
                    <a:pt x="1205" y="0"/>
                  </a:moveTo>
                  <a:cubicBezTo>
                    <a:pt x="564" y="0"/>
                    <a:pt x="0" y="513"/>
                    <a:pt x="0" y="1093"/>
                  </a:cubicBezTo>
                  <a:cubicBezTo>
                    <a:pt x="13" y="1649"/>
                    <a:pt x="463" y="2090"/>
                    <a:pt x="1016" y="2090"/>
                  </a:cubicBezTo>
                  <a:cubicBezTo>
                    <a:pt x="1020" y="2090"/>
                    <a:pt x="1024" y="2090"/>
                    <a:pt x="1028" y="2090"/>
                  </a:cubicBezTo>
                  <a:cubicBezTo>
                    <a:pt x="1607" y="2070"/>
                    <a:pt x="2198" y="1453"/>
                    <a:pt x="2192" y="875"/>
                  </a:cubicBezTo>
                  <a:cubicBezTo>
                    <a:pt x="2179" y="374"/>
                    <a:pt x="1787" y="14"/>
                    <a:pt x="1241" y="1"/>
                  </a:cubicBezTo>
                  <a:cubicBezTo>
                    <a:pt x="1229" y="0"/>
                    <a:pt x="1217" y="0"/>
                    <a:pt x="12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3"/>
            <p:cNvSpPr/>
            <p:nvPr/>
          </p:nvSpPr>
          <p:spPr>
            <a:xfrm>
              <a:off x="6331944" y="1074157"/>
              <a:ext cx="188971" cy="140972"/>
            </a:xfrm>
            <a:custGeom>
              <a:rect b="b" l="l" r="r" t="t"/>
              <a:pathLst>
                <a:path extrusionOk="0" h="1818" w="2437">
                  <a:moveTo>
                    <a:pt x="1615" y="0"/>
                  </a:moveTo>
                  <a:cubicBezTo>
                    <a:pt x="1553" y="0"/>
                    <a:pt x="1486" y="4"/>
                    <a:pt x="1415" y="12"/>
                  </a:cubicBezTo>
                  <a:cubicBezTo>
                    <a:pt x="1261" y="31"/>
                    <a:pt x="939" y="12"/>
                    <a:pt x="643" y="160"/>
                  </a:cubicBezTo>
                  <a:cubicBezTo>
                    <a:pt x="200" y="385"/>
                    <a:pt x="1" y="790"/>
                    <a:pt x="142" y="1201"/>
                  </a:cubicBezTo>
                  <a:cubicBezTo>
                    <a:pt x="271" y="1578"/>
                    <a:pt x="628" y="1818"/>
                    <a:pt x="1010" y="1818"/>
                  </a:cubicBezTo>
                  <a:cubicBezTo>
                    <a:pt x="1104" y="1818"/>
                    <a:pt x="1199" y="1803"/>
                    <a:pt x="1293" y="1773"/>
                  </a:cubicBezTo>
                  <a:cubicBezTo>
                    <a:pt x="1653" y="1664"/>
                    <a:pt x="1961" y="1432"/>
                    <a:pt x="2173" y="1117"/>
                  </a:cubicBezTo>
                  <a:cubicBezTo>
                    <a:pt x="2328" y="892"/>
                    <a:pt x="2437" y="648"/>
                    <a:pt x="2295" y="372"/>
                  </a:cubicBezTo>
                  <a:cubicBezTo>
                    <a:pt x="2169" y="126"/>
                    <a:pt x="1969" y="0"/>
                    <a:pt x="16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3"/>
            <p:cNvSpPr/>
            <p:nvPr/>
          </p:nvSpPr>
          <p:spPr>
            <a:xfrm>
              <a:off x="6749121" y="974359"/>
              <a:ext cx="148571" cy="140662"/>
            </a:xfrm>
            <a:custGeom>
              <a:rect b="b" l="l" r="r" t="t"/>
              <a:pathLst>
                <a:path extrusionOk="0" h="1814" w="1916">
                  <a:moveTo>
                    <a:pt x="997" y="0"/>
                  </a:moveTo>
                  <a:cubicBezTo>
                    <a:pt x="451" y="0"/>
                    <a:pt x="1" y="425"/>
                    <a:pt x="7" y="932"/>
                  </a:cubicBezTo>
                  <a:cubicBezTo>
                    <a:pt x="26" y="1402"/>
                    <a:pt x="399" y="1781"/>
                    <a:pt x="868" y="1813"/>
                  </a:cubicBezTo>
                  <a:cubicBezTo>
                    <a:pt x="878" y="1813"/>
                    <a:pt x="888" y="1814"/>
                    <a:pt x="899" y="1814"/>
                  </a:cubicBezTo>
                  <a:cubicBezTo>
                    <a:pt x="1421" y="1814"/>
                    <a:pt x="1916" y="1327"/>
                    <a:pt x="1903" y="810"/>
                  </a:cubicBezTo>
                  <a:cubicBezTo>
                    <a:pt x="1890" y="354"/>
                    <a:pt x="1498" y="0"/>
                    <a:pt x="9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3"/>
            <p:cNvSpPr/>
            <p:nvPr/>
          </p:nvSpPr>
          <p:spPr>
            <a:xfrm>
              <a:off x="6877221" y="721105"/>
              <a:ext cx="167569" cy="136785"/>
            </a:xfrm>
            <a:custGeom>
              <a:rect b="b" l="l" r="r" t="t"/>
              <a:pathLst>
                <a:path extrusionOk="0" h="1764" w="2161">
                  <a:moveTo>
                    <a:pt x="1392" y="0"/>
                  </a:moveTo>
                  <a:cubicBezTo>
                    <a:pt x="1295" y="0"/>
                    <a:pt x="1193" y="19"/>
                    <a:pt x="1087" y="53"/>
                  </a:cubicBezTo>
                  <a:cubicBezTo>
                    <a:pt x="836" y="143"/>
                    <a:pt x="605" y="284"/>
                    <a:pt x="412" y="464"/>
                  </a:cubicBezTo>
                  <a:cubicBezTo>
                    <a:pt x="193" y="663"/>
                    <a:pt x="0" y="901"/>
                    <a:pt x="142" y="1235"/>
                  </a:cubicBezTo>
                  <a:cubicBezTo>
                    <a:pt x="291" y="1572"/>
                    <a:pt x="543" y="1763"/>
                    <a:pt x="793" y="1763"/>
                  </a:cubicBezTo>
                  <a:cubicBezTo>
                    <a:pt x="801" y="1763"/>
                    <a:pt x="809" y="1763"/>
                    <a:pt x="817" y="1762"/>
                  </a:cubicBezTo>
                  <a:cubicBezTo>
                    <a:pt x="1389" y="1737"/>
                    <a:pt x="1710" y="1531"/>
                    <a:pt x="1954" y="1184"/>
                  </a:cubicBezTo>
                  <a:cubicBezTo>
                    <a:pt x="2160" y="888"/>
                    <a:pt x="2160" y="599"/>
                    <a:pt x="1942" y="297"/>
                  </a:cubicBezTo>
                  <a:cubicBezTo>
                    <a:pt x="1791" y="89"/>
                    <a:pt x="1605" y="0"/>
                    <a:pt x="13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3"/>
            <p:cNvSpPr/>
            <p:nvPr/>
          </p:nvSpPr>
          <p:spPr>
            <a:xfrm>
              <a:off x="6504940" y="875182"/>
              <a:ext cx="170516" cy="132753"/>
            </a:xfrm>
            <a:custGeom>
              <a:rect b="b" l="l" r="r" t="t"/>
              <a:pathLst>
                <a:path extrusionOk="0" h="1712" w="2199">
                  <a:moveTo>
                    <a:pt x="1419" y="0"/>
                  </a:moveTo>
                  <a:cubicBezTo>
                    <a:pt x="1319" y="0"/>
                    <a:pt x="1215" y="13"/>
                    <a:pt x="1112" y="33"/>
                  </a:cubicBezTo>
                  <a:cubicBezTo>
                    <a:pt x="900" y="71"/>
                    <a:pt x="701" y="148"/>
                    <a:pt x="521" y="264"/>
                  </a:cubicBezTo>
                  <a:cubicBezTo>
                    <a:pt x="219" y="457"/>
                    <a:pt x="0" y="720"/>
                    <a:pt x="122" y="1125"/>
                  </a:cubicBezTo>
                  <a:cubicBezTo>
                    <a:pt x="231" y="1485"/>
                    <a:pt x="546" y="1704"/>
                    <a:pt x="971" y="1710"/>
                  </a:cubicBezTo>
                  <a:cubicBezTo>
                    <a:pt x="986" y="1711"/>
                    <a:pt x="1002" y="1711"/>
                    <a:pt x="1018" y="1711"/>
                  </a:cubicBezTo>
                  <a:cubicBezTo>
                    <a:pt x="1297" y="1711"/>
                    <a:pt x="1567" y="1603"/>
                    <a:pt x="1768" y="1408"/>
                  </a:cubicBezTo>
                  <a:cubicBezTo>
                    <a:pt x="2076" y="1138"/>
                    <a:pt x="2198" y="624"/>
                    <a:pt x="2025" y="328"/>
                  </a:cubicBezTo>
                  <a:cubicBezTo>
                    <a:pt x="1876" y="75"/>
                    <a:pt x="1657" y="0"/>
                    <a:pt x="14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3"/>
            <p:cNvSpPr/>
            <p:nvPr/>
          </p:nvSpPr>
          <p:spPr>
            <a:xfrm>
              <a:off x="6168950" y="940473"/>
              <a:ext cx="157101" cy="136785"/>
            </a:xfrm>
            <a:custGeom>
              <a:rect b="b" l="l" r="r" t="t"/>
              <a:pathLst>
                <a:path extrusionOk="0" h="1764" w="2026">
                  <a:moveTo>
                    <a:pt x="1171" y="0"/>
                  </a:moveTo>
                  <a:cubicBezTo>
                    <a:pt x="734" y="39"/>
                    <a:pt x="374" y="245"/>
                    <a:pt x="162" y="656"/>
                  </a:cubicBezTo>
                  <a:cubicBezTo>
                    <a:pt x="1" y="971"/>
                    <a:pt x="72" y="1363"/>
                    <a:pt x="342" y="1601"/>
                  </a:cubicBezTo>
                  <a:cubicBezTo>
                    <a:pt x="485" y="1712"/>
                    <a:pt x="635" y="1764"/>
                    <a:pt x="783" y="1764"/>
                  </a:cubicBezTo>
                  <a:cubicBezTo>
                    <a:pt x="934" y="1764"/>
                    <a:pt x="1083" y="1711"/>
                    <a:pt x="1222" y="1614"/>
                  </a:cubicBezTo>
                  <a:cubicBezTo>
                    <a:pt x="1415" y="1479"/>
                    <a:pt x="1556" y="1273"/>
                    <a:pt x="1724" y="1106"/>
                  </a:cubicBezTo>
                  <a:cubicBezTo>
                    <a:pt x="1929" y="900"/>
                    <a:pt x="2026" y="656"/>
                    <a:pt x="1903" y="386"/>
                  </a:cubicBezTo>
                  <a:cubicBezTo>
                    <a:pt x="1768" y="71"/>
                    <a:pt x="1486" y="7"/>
                    <a:pt x="11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3"/>
            <p:cNvSpPr/>
            <p:nvPr/>
          </p:nvSpPr>
          <p:spPr>
            <a:xfrm>
              <a:off x="6624588" y="1152630"/>
              <a:ext cx="116624" cy="123370"/>
            </a:xfrm>
            <a:custGeom>
              <a:rect b="b" l="l" r="r" t="t"/>
              <a:pathLst>
                <a:path extrusionOk="0" h="1591" w="1504">
                  <a:moveTo>
                    <a:pt x="891" y="0"/>
                  </a:moveTo>
                  <a:cubicBezTo>
                    <a:pt x="445" y="0"/>
                    <a:pt x="0" y="452"/>
                    <a:pt x="13" y="909"/>
                  </a:cubicBezTo>
                  <a:cubicBezTo>
                    <a:pt x="19" y="1269"/>
                    <a:pt x="295" y="1564"/>
                    <a:pt x="655" y="1590"/>
                  </a:cubicBezTo>
                  <a:cubicBezTo>
                    <a:pt x="663" y="1591"/>
                    <a:pt x="671" y="1591"/>
                    <a:pt x="678" y="1591"/>
                  </a:cubicBezTo>
                  <a:cubicBezTo>
                    <a:pt x="1064" y="1591"/>
                    <a:pt x="1491" y="1119"/>
                    <a:pt x="1497" y="677"/>
                  </a:cubicBezTo>
                  <a:cubicBezTo>
                    <a:pt x="1504" y="330"/>
                    <a:pt x="1253" y="28"/>
                    <a:pt x="945" y="3"/>
                  </a:cubicBezTo>
                  <a:cubicBezTo>
                    <a:pt x="927" y="1"/>
                    <a:pt x="909" y="0"/>
                    <a:pt x="8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3"/>
            <p:cNvSpPr/>
            <p:nvPr/>
          </p:nvSpPr>
          <p:spPr>
            <a:xfrm>
              <a:off x="6949955" y="1154801"/>
              <a:ext cx="114220" cy="103209"/>
            </a:xfrm>
            <a:custGeom>
              <a:rect b="b" l="l" r="r" t="t"/>
              <a:pathLst>
                <a:path extrusionOk="0" h="1331" w="1473">
                  <a:moveTo>
                    <a:pt x="894" y="0"/>
                  </a:moveTo>
                  <a:cubicBezTo>
                    <a:pt x="534" y="7"/>
                    <a:pt x="1" y="502"/>
                    <a:pt x="20" y="810"/>
                  </a:cubicBezTo>
                  <a:cubicBezTo>
                    <a:pt x="39" y="1096"/>
                    <a:pt x="346" y="1331"/>
                    <a:pt x="700" y="1331"/>
                  </a:cubicBezTo>
                  <a:cubicBezTo>
                    <a:pt x="705" y="1331"/>
                    <a:pt x="710" y="1331"/>
                    <a:pt x="714" y="1331"/>
                  </a:cubicBezTo>
                  <a:cubicBezTo>
                    <a:pt x="1132" y="1324"/>
                    <a:pt x="1473" y="977"/>
                    <a:pt x="1460" y="559"/>
                  </a:cubicBezTo>
                  <a:cubicBezTo>
                    <a:pt x="1447" y="251"/>
                    <a:pt x="1203" y="7"/>
                    <a:pt x="8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7" name="Google Shape;277;p13"/>
          <p:cNvSpPr/>
          <p:nvPr/>
        </p:nvSpPr>
        <p:spPr>
          <a:xfrm>
            <a:off x="3305048" y="3653303"/>
            <a:ext cx="812921" cy="222239"/>
          </a:xfrm>
          <a:custGeom>
            <a:rect b="b" l="l" r="r" t="t"/>
            <a:pathLst>
              <a:path extrusionOk="0" h="3981" w="14560">
                <a:moveTo>
                  <a:pt x="13978" y="0"/>
                </a:moveTo>
                <a:cubicBezTo>
                  <a:pt x="13908" y="0"/>
                  <a:pt x="13829" y="7"/>
                  <a:pt x="13743" y="20"/>
                </a:cubicBezTo>
                <a:cubicBezTo>
                  <a:pt x="13345" y="84"/>
                  <a:pt x="13120" y="322"/>
                  <a:pt x="13126" y="727"/>
                </a:cubicBezTo>
                <a:cubicBezTo>
                  <a:pt x="13132" y="1177"/>
                  <a:pt x="13023" y="1633"/>
                  <a:pt x="12817" y="2038"/>
                </a:cubicBezTo>
                <a:cubicBezTo>
                  <a:pt x="12652" y="2372"/>
                  <a:pt x="12519" y="2523"/>
                  <a:pt x="12327" y="2523"/>
                </a:cubicBezTo>
                <a:cubicBezTo>
                  <a:pt x="12197" y="2523"/>
                  <a:pt x="12040" y="2454"/>
                  <a:pt x="11828" y="2327"/>
                </a:cubicBezTo>
                <a:cubicBezTo>
                  <a:pt x="11256" y="1993"/>
                  <a:pt x="10921" y="1440"/>
                  <a:pt x="10523" y="945"/>
                </a:cubicBezTo>
                <a:cubicBezTo>
                  <a:pt x="10285" y="653"/>
                  <a:pt x="9985" y="511"/>
                  <a:pt x="9696" y="511"/>
                </a:cubicBezTo>
                <a:cubicBezTo>
                  <a:pt x="9330" y="511"/>
                  <a:pt x="8981" y="739"/>
                  <a:pt x="8794" y="1177"/>
                </a:cubicBezTo>
                <a:cubicBezTo>
                  <a:pt x="8710" y="1370"/>
                  <a:pt x="8665" y="1588"/>
                  <a:pt x="8595" y="1787"/>
                </a:cubicBezTo>
                <a:cubicBezTo>
                  <a:pt x="8427" y="2220"/>
                  <a:pt x="8252" y="2426"/>
                  <a:pt x="8019" y="2426"/>
                </a:cubicBezTo>
                <a:cubicBezTo>
                  <a:pt x="7841" y="2426"/>
                  <a:pt x="7628" y="2305"/>
                  <a:pt x="7360" y="2070"/>
                </a:cubicBezTo>
                <a:cubicBezTo>
                  <a:pt x="6936" y="1691"/>
                  <a:pt x="6666" y="1196"/>
                  <a:pt x="6268" y="798"/>
                </a:cubicBezTo>
                <a:cubicBezTo>
                  <a:pt x="5933" y="466"/>
                  <a:pt x="5624" y="299"/>
                  <a:pt x="5316" y="299"/>
                </a:cubicBezTo>
                <a:cubicBezTo>
                  <a:pt x="5020" y="299"/>
                  <a:pt x="4725" y="454"/>
                  <a:pt x="4410" y="765"/>
                </a:cubicBezTo>
                <a:cubicBezTo>
                  <a:pt x="4031" y="1138"/>
                  <a:pt x="3658" y="1524"/>
                  <a:pt x="3273" y="1897"/>
                </a:cubicBezTo>
                <a:cubicBezTo>
                  <a:pt x="3017" y="2146"/>
                  <a:pt x="2839" y="2270"/>
                  <a:pt x="2662" y="2270"/>
                </a:cubicBezTo>
                <a:cubicBezTo>
                  <a:pt x="2474" y="2270"/>
                  <a:pt x="2288" y="2130"/>
                  <a:pt x="2013" y="1852"/>
                </a:cubicBezTo>
                <a:cubicBezTo>
                  <a:pt x="1846" y="1685"/>
                  <a:pt x="1704" y="1485"/>
                  <a:pt x="1601" y="1267"/>
                </a:cubicBezTo>
                <a:cubicBezTo>
                  <a:pt x="1518" y="1068"/>
                  <a:pt x="1389" y="894"/>
                  <a:pt x="1235" y="753"/>
                </a:cubicBezTo>
                <a:cubicBezTo>
                  <a:pt x="1056" y="586"/>
                  <a:pt x="809" y="486"/>
                  <a:pt x="599" y="486"/>
                </a:cubicBezTo>
                <a:cubicBezTo>
                  <a:pt x="477" y="486"/>
                  <a:pt x="368" y="519"/>
                  <a:pt x="290" y="592"/>
                </a:cubicBezTo>
                <a:cubicBezTo>
                  <a:pt x="1" y="843"/>
                  <a:pt x="65" y="1164"/>
                  <a:pt x="200" y="1472"/>
                </a:cubicBezTo>
                <a:cubicBezTo>
                  <a:pt x="271" y="1614"/>
                  <a:pt x="354" y="1755"/>
                  <a:pt x="451" y="1877"/>
                </a:cubicBezTo>
                <a:cubicBezTo>
                  <a:pt x="605" y="2096"/>
                  <a:pt x="804" y="2289"/>
                  <a:pt x="920" y="2527"/>
                </a:cubicBezTo>
                <a:cubicBezTo>
                  <a:pt x="1268" y="3265"/>
                  <a:pt x="1912" y="3567"/>
                  <a:pt x="2568" y="3567"/>
                </a:cubicBezTo>
                <a:cubicBezTo>
                  <a:pt x="3112" y="3567"/>
                  <a:pt x="3664" y="3359"/>
                  <a:pt x="4063" y="3021"/>
                </a:cubicBezTo>
                <a:cubicBezTo>
                  <a:pt x="4346" y="2784"/>
                  <a:pt x="4642" y="2552"/>
                  <a:pt x="4931" y="2321"/>
                </a:cubicBezTo>
                <a:cubicBezTo>
                  <a:pt x="5108" y="2178"/>
                  <a:pt x="5231" y="2101"/>
                  <a:pt x="5340" y="2101"/>
                </a:cubicBezTo>
                <a:cubicBezTo>
                  <a:pt x="5461" y="2101"/>
                  <a:pt x="5564" y="2195"/>
                  <a:pt x="5702" y="2398"/>
                </a:cubicBezTo>
                <a:cubicBezTo>
                  <a:pt x="6062" y="2938"/>
                  <a:pt x="6557" y="3369"/>
                  <a:pt x="7129" y="3664"/>
                </a:cubicBezTo>
                <a:cubicBezTo>
                  <a:pt x="7551" y="3871"/>
                  <a:pt x="7900" y="3981"/>
                  <a:pt x="8212" y="3981"/>
                </a:cubicBezTo>
                <a:cubicBezTo>
                  <a:pt x="8626" y="3981"/>
                  <a:pt x="8976" y="3787"/>
                  <a:pt x="9347" y="3369"/>
                </a:cubicBezTo>
                <a:cubicBezTo>
                  <a:pt x="9694" y="2977"/>
                  <a:pt x="9859" y="2793"/>
                  <a:pt x="10051" y="2793"/>
                </a:cubicBezTo>
                <a:cubicBezTo>
                  <a:pt x="10221" y="2793"/>
                  <a:pt x="10413" y="2939"/>
                  <a:pt x="10773" y="3214"/>
                </a:cubicBezTo>
                <a:cubicBezTo>
                  <a:pt x="10831" y="3259"/>
                  <a:pt x="10883" y="3324"/>
                  <a:pt x="10947" y="3375"/>
                </a:cubicBezTo>
                <a:cubicBezTo>
                  <a:pt x="11363" y="3691"/>
                  <a:pt x="11845" y="3837"/>
                  <a:pt x="12311" y="3837"/>
                </a:cubicBezTo>
                <a:cubicBezTo>
                  <a:pt x="13049" y="3837"/>
                  <a:pt x="13749" y="3472"/>
                  <a:pt x="14084" y="2842"/>
                </a:cubicBezTo>
                <a:cubicBezTo>
                  <a:pt x="14354" y="2327"/>
                  <a:pt x="14514" y="1762"/>
                  <a:pt x="14559" y="1183"/>
                </a:cubicBezTo>
                <a:cubicBezTo>
                  <a:pt x="14559" y="907"/>
                  <a:pt x="14559" y="798"/>
                  <a:pt x="14553" y="695"/>
                </a:cubicBezTo>
                <a:cubicBezTo>
                  <a:pt x="14531" y="205"/>
                  <a:pt x="14371" y="0"/>
                  <a:pt x="1397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3"/>
          <p:cNvSpPr/>
          <p:nvPr/>
        </p:nvSpPr>
        <p:spPr>
          <a:xfrm rot="10800000">
            <a:off x="8642550" y="2596025"/>
            <a:ext cx="501451" cy="212227"/>
          </a:xfrm>
          <a:custGeom>
            <a:rect b="b" l="l" r="r" t="t"/>
            <a:pathLst>
              <a:path extrusionOk="0" h="2737" w="6467">
                <a:moveTo>
                  <a:pt x="2526" y="1"/>
                </a:moveTo>
                <a:cubicBezTo>
                  <a:pt x="2323" y="1"/>
                  <a:pt x="2121" y="108"/>
                  <a:pt x="1890" y="324"/>
                </a:cubicBezTo>
                <a:cubicBezTo>
                  <a:pt x="1568" y="613"/>
                  <a:pt x="1273" y="915"/>
                  <a:pt x="983" y="1236"/>
                </a:cubicBezTo>
                <a:cubicBezTo>
                  <a:pt x="813" y="1431"/>
                  <a:pt x="633" y="1523"/>
                  <a:pt x="433" y="1523"/>
                </a:cubicBezTo>
                <a:cubicBezTo>
                  <a:pt x="316" y="1523"/>
                  <a:pt x="191" y="1491"/>
                  <a:pt x="58" y="1429"/>
                </a:cubicBezTo>
                <a:cubicBezTo>
                  <a:pt x="0" y="1860"/>
                  <a:pt x="0" y="2297"/>
                  <a:pt x="45" y="2734"/>
                </a:cubicBezTo>
                <a:cubicBezTo>
                  <a:pt x="80" y="2736"/>
                  <a:pt x="115" y="2736"/>
                  <a:pt x="150" y="2736"/>
                </a:cubicBezTo>
                <a:cubicBezTo>
                  <a:pt x="815" y="2736"/>
                  <a:pt x="1355" y="2446"/>
                  <a:pt x="1832" y="1976"/>
                </a:cubicBezTo>
                <a:cubicBezTo>
                  <a:pt x="2175" y="1636"/>
                  <a:pt x="2365" y="1470"/>
                  <a:pt x="2566" y="1470"/>
                </a:cubicBezTo>
                <a:cubicBezTo>
                  <a:pt x="2764" y="1470"/>
                  <a:pt x="2972" y="1631"/>
                  <a:pt x="3349" y="1943"/>
                </a:cubicBezTo>
                <a:cubicBezTo>
                  <a:pt x="3452" y="2033"/>
                  <a:pt x="3554" y="2117"/>
                  <a:pt x="3664" y="2188"/>
                </a:cubicBezTo>
                <a:cubicBezTo>
                  <a:pt x="3939" y="2345"/>
                  <a:pt x="4233" y="2439"/>
                  <a:pt x="4522" y="2439"/>
                </a:cubicBezTo>
                <a:cubicBezTo>
                  <a:pt x="4752" y="2439"/>
                  <a:pt x="4980" y="2379"/>
                  <a:pt x="5193" y="2246"/>
                </a:cubicBezTo>
                <a:cubicBezTo>
                  <a:pt x="5740" y="1905"/>
                  <a:pt x="6100" y="1352"/>
                  <a:pt x="6376" y="761"/>
                </a:cubicBezTo>
                <a:cubicBezTo>
                  <a:pt x="6440" y="613"/>
                  <a:pt x="6466" y="439"/>
                  <a:pt x="6350" y="304"/>
                </a:cubicBezTo>
                <a:cubicBezTo>
                  <a:pt x="6266" y="205"/>
                  <a:pt x="6164" y="172"/>
                  <a:pt x="6056" y="172"/>
                </a:cubicBezTo>
                <a:cubicBezTo>
                  <a:pt x="5982" y="172"/>
                  <a:pt x="5905" y="187"/>
                  <a:pt x="5830" y="208"/>
                </a:cubicBezTo>
                <a:cubicBezTo>
                  <a:pt x="5643" y="253"/>
                  <a:pt x="5515" y="394"/>
                  <a:pt x="5399" y="549"/>
                </a:cubicBezTo>
                <a:cubicBezTo>
                  <a:pt x="5277" y="722"/>
                  <a:pt x="5149" y="896"/>
                  <a:pt x="5007" y="1050"/>
                </a:cubicBezTo>
                <a:cubicBezTo>
                  <a:pt x="4776" y="1288"/>
                  <a:pt x="4622" y="1405"/>
                  <a:pt x="4466" y="1405"/>
                </a:cubicBezTo>
                <a:cubicBezTo>
                  <a:pt x="4318" y="1405"/>
                  <a:pt x="4168" y="1301"/>
                  <a:pt x="3947" y="1095"/>
                </a:cubicBezTo>
                <a:cubicBezTo>
                  <a:pt x="3670" y="844"/>
                  <a:pt x="3426" y="555"/>
                  <a:pt x="3150" y="304"/>
                </a:cubicBezTo>
                <a:cubicBezTo>
                  <a:pt x="2922" y="102"/>
                  <a:pt x="2723" y="1"/>
                  <a:pt x="25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3"/>
          <p:cNvSpPr/>
          <p:nvPr/>
        </p:nvSpPr>
        <p:spPr>
          <a:xfrm flipH="1" rot="5400000">
            <a:off x="186694" y="4568282"/>
            <a:ext cx="395405" cy="768782"/>
          </a:xfrm>
          <a:custGeom>
            <a:rect b="b" l="l" r="r" t="t"/>
            <a:pathLst>
              <a:path extrusionOk="0" h="21533" w="11075">
                <a:moveTo>
                  <a:pt x="0" y="0"/>
                </a:moveTo>
                <a:lnTo>
                  <a:pt x="0" y="21533"/>
                </a:lnTo>
                <a:lnTo>
                  <a:pt x="8356" y="21533"/>
                </a:lnTo>
                <a:cubicBezTo>
                  <a:pt x="9127" y="20035"/>
                  <a:pt x="9873" y="18531"/>
                  <a:pt x="10310" y="16886"/>
                </a:cubicBezTo>
                <a:cubicBezTo>
                  <a:pt x="10554" y="15954"/>
                  <a:pt x="10689" y="15009"/>
                  <a:pt x="10824" y="14058"/>
                </a:cubicBezTo>
                <a:cubicBezTo>
                  <a:pt x="11075" y="12335"/>
                  <a:pt x="10901" y="10580"/>
                  <a:pt x="10316" y="8935"/>
                </a:cubicBezTo>
                <a:cubicBezTo>
                  <a:pt x="9558" y="6788"/>
                  <a:pt x="8189" y="5085"/>
                  <a:pt x="6460" y="3619"/>
                </a:cubicBezTo>
                <a:cubicBezTo>
                  <a:pt x="4634" y="2083"/>
                  <a:pt x="2513" y="1074"/>
                  <a:pt x="392" y="58"/>
                </a:cubicBezTo>
                <a:cubicBezTo>
                  <a:pt x="276" y="0"/>
                  <a:pt x="135" y="20"/>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6">
    <p:spTree>
      <p:nvGrpSpPr>
        <p:cNvPr id="281" name="Shape 281"/>
        <p:cNvGrpSpPr/>
        <p:nvPr/>
      </p:nvGrpSpPr>
      <p:grpSpPr>
        <a:xfrm>
          <a:off x="0" y="0"/>
          <a:ext cx="0" cy="0"/>
          <a:chOff x="0" y="0"/>
          <a:chExt cx="0" cy="0"/>
        </a:xfrm>
      </p:grpSpPr>
      <p:sp>
        <p:nvSpPr>
          <p:cNvPr id="282" name="Google Shape;282;p14"/>
          <p:cNvSpPr txBox="1"/>
          <p:nvPr>
            <p:ph type="title"/>
          </p:nvPr>
        </p:nvSpPr>
        <p:spPr>
          <a:xfrm>
            <a:off x="711725" y="535450"/>
            <a:ext cx="7720500" cy="492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83" name="Google Shape;283;p14"/>
          <p:cNvSpPr txBox="1"/>
          <p:nvPr>
            <p:ph idx="2" type="title"/>
          </p:nvPr>
        </p:nvSpPr>
        <p:spPr>
          <a:xfrm>
            <a:off x="883175" y="2224200"/>
            <a:ext cx="3514500" cy="320100"/>
          </a:xfrm>
          <a:prstGeom prst="rect">
            <a:avLst/>
          </a:prstGeom>
          <a:ln>
            <a:noFill/>
          </a:ln>
        </p:spPr>
        <p:txBody>
          <a:bodyPr anchorCtr="0" anchor="ctr" bIns="91425" lIns="91425" spcFirstLastPara="1" rIns="91425" wrap="square" tIns="91425">
            <a:noAutofit/>
          </a:bodyPr>
          <a:lstStyle>
            <a:lvl1pPr indent="-133350" lvl="0" marL="0" marR="0" rtl="0" algn="ctr">
              <a:lnSpc>
                <a:spcPct val="100000"/>
              </a:lnSpc>
              <a:spcBef>
                <a:spcPts val="0"/>
              </a:spcBef>
              <a:spcAft>
                <a:spcPts val="0"/>
              </a:spcAft>
              <a:buSzPts val="2100"/>
              <a:buNone/>
              <a:defRPr sz="2100"/>
            </a:lvl1pPr>
            <a:lvl2pPr lvl="1" rtl="0">
              <a:spcBef>
                <a:spcPts val="0"/>
              </a:spcBef>
              <a:spcAft>
                <a:spcPts val="0"/>
              </a:spcAft>
              <a:buSzPts val="2800"/>
              <a:buNone/>
              <a:defRPr>
                <a:latin typeface="Didact Gothic"/>
                <a:ea typeface="Didact Gothic"/>
                <a:cs typeface="Didact Gothic"/>
                <a:sym typeface="Didact Gothic"/>
              </a:defRPr>
            </a:lvl2pPr>
            <a:lvl3pPr lvl="2" rtl="0">
              <a:spcBef>
                <a:spcPts val="0"/>
              </a:spcBef>
              <a:spcAft>
                <a:spcPts val="0"/>
              </a:spcAft>
              <a:buSzPts val="2800"/>
              <a:buNone/>
              <a:defRPr>
                <a:latin typeface="Didact Gothic"/>
                <a:ea typeface="Didact Gothic"/>
                <a:cs typeface="Didact Gothic"/>
                <a:sym typeface="Didact Gothic"/>
              </a:defRPr>
            </a:lvl3pPr>
            <a:lvl4pPr lvl="3" rtl="0">
              <a:spcBef>
                <a:spcPts val="0"/>
              </a:spcBef>
              <a:spcAft>
                <a:spcPts val="0"/>
              </a:spcAft>
              <a:buSzPts val="2800"/>
              <a:buNone/>
              <a:defRPr>
                <a:latin typeface="Didact Gothic"/>
                <a:ea typeface="Didact Gothic"/>
                <a:cs typeface="Didact Gothic"/>
                <a:sym typeface="Didact Gothic"/>
              </a:defRPr>
            </a:lvl4pPr>
            <a:lvl5pPr lvl="4" rtl="0">
              <a:spcBef>
                <a:spcPts val="0"/>
              </a:spcBef>
              <a:spcAft>
                <a:spcPts val="0"/>
              </a:spcAft>
              <a:buSzPts val="2800"/>
              <a:buNone/>
              <a:defRPr>
                <a:latin typeface="Didact Gothic"/>
                <a:ea typeface="Didact Gothic"/>
                <a:cs typeface="Didact Gothic"/>
                <a:sym typeface="Didact Gothic"/>
              </a:defRPr>
            </a:lvl5pPr>
            <a:lvl6pPr lvl="5" rtl="0">
              <a:spcBef>
                <a:spcPts val="0"/>
              </a:spcBef>
              <a:spcAft>
                <a:spcPts val="0"/>
              </a:spcAft>
              <a:buSzPts val="2800"/>
              <a:buNone/>
              <a:defRPr>
                <a:latin typeface="Didact Gothic"/>
                <a:ea typeface="Didact Gothic"/>
                <a:cs typeface="Didact Gothic"/>
                <a:sym typeface="Didact Gothic"/>
              </a:defRPr>
            </a:lvl6pPr>
            <a:lvl7pPr lvl="6" rtl="0">
              <a:spcBef>
                <a:spcPts val="0"/>
              </a:spcBef>
              <a:spcAft>
                <a:spcPts val="0"/>
              </a:spcAft>
              <a:buSzPts val="2800"/>
              <a:buNone/>
              <a:defRPr>
                <a:latin typeface="Didact Gothic"/>
                <a:ea typeface="Didact Gothic"/>
                <a:cs typeface="Didact Gothic"/>
                <a:sym typeface="Didact Gothic"/>
              </a:defRPr>
            </a:lvl7pPr>
            <a:lvl8pPr lvl="7" rtl="0">
              <a:spcBef>
                <a:spcPts val="0"/>
              </a:spcBef>
              <a:spcAft>
                <a:spcPts val="0"/>
              </a:spcAft>
              <a:buSzPts val="2800"/>
              <a:buNone/>
              <a:defRPr>
                <a:latin typeface="Didact Gothic"/>
                <a:ea typeface="Didact Gothic"/>
                <a:cs typeface="Didact Gothic"/>
                <a:sym typeface="Didact Gothic"/>
              </a:defRPr>
            </a:lvl8pPr>
            <a:lvl9pPr lvl="8" rtl="0">
              <a:spcBef>
                <a:spcPts val="0"/>
              </a:spcBef>
              <a:spcAft>
                <a:spcPts val="0"/>
              </a:spcAft>
              <a:buSzPts val="2800"/>
              <a:buNone/>
              <a:defRPr>
                <a:latin typeface="Didact Gothic"/>
                <a:ea typeface="Didact Gothic"/>
                <a:cs typeface="Didact Gothic"/>
                <a:sym typeface="Didact Gothic"/>
              </a:defRPr>
            </a:lvl9pPr>
          </a:lstStyle>
          <a:p/>
        </p:txBody>
      </p:sp>
      <p:sp>
        <p:nvSpPr>
          <p:cNvPr id="284" name="Google Shape;284;p14"/>
          <p:cNvSpPr txBox="1"/>
          <p:nvPr>
            <p:ph idx="1" type="subTitle"/>
          </p:nvPr>
        </p:nvSpPr>
        <p:spPr>
          <a:xfrm>
            <a:off x="883025" y="2525850"/>
            <a:ext cx="3514500" cy="301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85" name="Google Shape;285;p14"/>
          <p:cNvSpPr txBox="1"/>
          <p:nvPr>
            <p:ph idx="3" type="title"/>
          </p:nvPr>
        </p:nvSpPr>
        <p:spPr>
          <a:xfrm>
            <a:off x="883175" y="3660176"/>
            <a:ext cx="3514500" cy="320100"/>
          </a:xfrm>
          <a:prstGeom prst="rect">
            <a:avLst/>
          </a:prstGeom>
          <a:ln>
            <a:noFill/>
          </a:ln>
        </p:spPr>
        <p:txBody>
          <a:bodyPr anchorCtr="0" anchor="ctr" bIns="91425" lIns="91425" spcFirstLastPara="1" rIns="91425" wrap="square" tIns="91425">
            <a:noAutofit/>
          </a:bodyPr>
          <a:lstStyle>
            <a:lvl1pPr indent="-133350" lvl="0" marL="0" marR="0" rtl="0" algn="ctr">
              <a:lnSpc>
                <a:spcPct val="100000"/>
              </a:lnSpc>
              <a:spcBef>
                <a:spcPts val="0"/>
              </a:spcBef>
              <a:spcAft>
                <a:spcPts val="0"/>
              </a:spcAft>
              <a:buSzPts val="2100"/>
              <a:buNone/>
              <a:defRPr sz="2100"/>
            </a:lvl1pPr>
            <a:lvl2pPr lvl="1" rtl="0">
              <a:spcBef>
                <a:spcPts val="0"/>
              </a:spcBef>
              <a:spcAft>
                <a:spcPts val="0"/>
              </a:spcAft>
              <a:buSzPts val="2800"/>
              <a:buNone/>
              <a:defRPr>
                <a:latin typeface="Didact Gothic"/>
                <a:ea typeface="Didact Gothic"/>
                <a:cs typeface="Didact Gothic"/>
                <a:sym typeface="Didact Gothic"/>
              </a:defRPr>
            </a:lvl2pPr>
            <a:lvl3pPr lvl="2" rtl="0">
              <a:spcBef>
                <a:spcPts val="0"/>
              </a:spcBef>
              <a:spcAft>
                <a:spcPts val="0"/>
              </a:spcAft>
              <a:buSzPts val="2800"/>
              <a:buNone/>
              <a:defRPr>
                <a:latin typeface="Didact Gothic"/>
                <a:ea typeface="Didact Gothic"/>
                <a:cs typeface="Didact Gothic"/>
                <a:sym typeface="Didact Gothic"/>
              </a:defRPr>
            </a:lvl3pPr>
            <a:lvl4pPr lvl="3" rtl="0">
              <a:spcBef>
                <a:spcPts val="0"/>
              </a:spcBef>
              <a:spcAft>
                <a:spcPts val="0"/>
              </a:spcAft>
              <a:buSzPts val="2800"/>
              <a:buNone/>
              <a:defRPr>
                <a:latin typeface="Didact Gothic"/>
                <a:ea typeface="Didact Gothic"/>
                <a:cs typeface="Didact Gothic"/>
                <a:sym typeface="Didact Gothic"/>
              </a:defRPr>
            </a:lvl4pPr>
            <a:lvl5pPr lvl="4" rtl="0">
              <a:spcBef>
                <a:spcPts val="0"/>
              </a:spcBef>
              <a:spcAft>
                <a:spcPts val="0"/>
              </a:spcAft>
              <a:buSzPts val="2800"/>
              <a:buNone/>
              <a:defRPr>
                <a:latin typeface="Didact Gothic"/>
                <a:ea typeface="Didact Gothic"/>
                <a:cs typeface="Didact Gothic"/>
                <a:sym typeface="Didact Gothic"/>
              </a:defRPr>
            </a:lvl5pPr>
            <a:lvl6pPr lvl="5" rtl="0">
              <a:spcBef>
                <a:spcPts val="0"/>
              </a:spcBef>
              <a:spcAft>
                <a:spcPts val="0"/>
              </a:spcAft>
              <a:buSzPts val="2800"/>
              <a:buNone/>
              <a:defRPr>
                <a:latin typeface="Didact Gothic"/>
                <a:ea typeface="Didact Gothic"/>
                <a:cs typeface="Didact Gothic"/>
                <a:sym typeface="Didact Gothic"/>
              </a:defRPr>
            </a:lvl6pPr>
            <a:lvl7pPr lvl="6" rtl="0">
              <a:spcBef>
                <a:spcPts val="0"/>
              </a:spcBef>
              <a:spcAft>
                <a:spcPts val="0"/>
              </a:spcAft>
              <a:buSzPts val="2800"/>
              <a:buNone/>
              <a:defRPr>
                <a:latin typeface="Didact Gothic"/>
                <a:ea typeface="Didact Gothic"/>
                <a:cs typeface="Didact Gothic"/>
                <a:sym typeface="Didact Gothic"/>
              </a:defRPr>
            </a:lvl7pPr>
            <a:lvl8pPr lvl="7" rtl="0">
              <a:spcBef>
                <a:spcPts val="0"/>
              </a:spcBef>
              <a:spcAft>
                <a:spcPts val="0"/>
              </a:spcAft>
              <a:buSzPts val="2800"/>
              <a:buNone/>
              <a:defRPr>
                <a:latin typeface="Didact Gothic"/>
                <a:ea typeface="Didact Gothic"/>
                <a:cs typeface="Didact Gothic"/>
                <a:sym typeface="Didact Gothic"/>
              </a:defRPr>
            </a:lvl8pPr>
            <a:lvl9pPr lvl="8" rtl="0">
              <a:spcBef>
                <a:spcPts val="0"/>
              </a:spcBef>
              <a:spcAft>
                <a:spcPts val="0"/>
              </a:spcAft>
              <a:buSzPts val="2800"/>
              <a:buNone/>
              <a:defRPr>
                <a:latin typeface="Didact Gothic"/>
                <a:ea typeface="Didact Gothic"/>
                <a:cs typeface="Didact Gothic"/>
                <a:sym typeface="Didact Gothic"/>
              </a:defRPr>
            </a:lvl9pPr>
          </a:lstStyle>
          <a:p/>
        </p:txBody>
      </p:sp>
      <p:sp>
        <p:nvSpPr>
          <p:cNvPr id="286" name="Google Shape;286;p14"/>
          <p:cNvSpPr txBox="1"/>
          <p:nvPr>
            <p:ph idx="4" type="title"/>
          </p:nvPr>
        </p:nvSpPr>
        <p:spPr>
          <a:xfrm>
            <a:off x="4743575" y="2224200"/>
            <a:ext cx="3514500" cy="320100"/>
          </a:xfrm>
          <a:prstGeom prst="rect">
            <a:avLst/>
          </a:prstGeom>
          <a:ln>
            <a:noFill/>
          </a:ln>
        </p:spPr>
        <p:txBody>
          <a:bodyPr anchorCtr="0" anchor="ctr" bIns="91425" lIns="91425" spcFirstLastPara="1" rIns="91425" wrap="square" tIns="91425">
            <a:noAutofit/>
          </a:bodyPr>
          <a:lstStyle>
            <a:lvl1pPr indent="-133350" lvl="0" marL="0" marR="0" rtl="0" algn="ctr">
              <a:lnSpc>
                <a:spcPct val="100000"/>
              </a:lnSpc>
              <a:spcBef>
                <a:spcPts val="0"/>
              </a:spcBef>
              <a:spcAft>
                <a:spcPts val="0"/>
              </a:spcAft>
              <a:buSzPts val="2100"/>
              <a:buNone/>
              <a:defRPr sz="2100"/>
            </a:lvl1pPr>
            <a:lvl2pPr lvl="1" rtl="0">
              <a:spcBef>
                <a:spcPts val="0"/>
              </a:spcBef>
              <a:spcAft>
                <a:spcPts val="0"/>
              </a:spcAft>
              <a:buSzPts val="2800"/>
              <a:buNone/>
              <a:defRPr>
                <a:latin typeface="Didact Gothic"/>
                <a:ea typeface="Didact Gothic"/>
                <a:cs typeface="Didact Gothic"/>
                <a:sym typeface="Didact Gothic"/>
              </a:defRPr>
            </a:lvl2pPr>
            <a:lvl3pPr lvl="2" rtl="0">
              <a:spcBef>
                <a:spcPts val="0"/>
              </a:spcBef>
              <a:spcAft>
                <a:spcPts val="0"/>
              </a:spcAft>
              <a:buSzPts val="2800"/>
              <a:buNone/>
              <a:defRPr>
                <a:latin typeface="Didact Gothic"/>
                <a:ea typeface="Didact Gothic"/>
                <a:cs typeface="Didact Gothic"/>
                <a:sym typeface="Didact Gothic"/>
              </a:defRPr>
            </a:lvl3pPr>
            <a:lvl4pPr lvl="3" rtl="0">
              <a:spcBef>
                <a:spcPts val="0"/>
              </a:spcBef>
              <a:spcAft>
                <a:spcPts val="0"/>
              </a:spcAft>
              <a:buSzPts val="2800"/>
              <a:buNone/>
              <a:defRPr>
                <a:latin typeface="Didact Gothic"/>
                <a:ea typeface="Didact Gothic"/>
                <a:cs typeface="Didact Gothic"/>
                <a:sym typeface="Didact Gothic"/>
              </a:defRPr>
            </a:lvl4pPr>
            <a:lvl5pPr lvl="4" rtl="0">
              <a:spcBef>
                <a:spcPts val="0"/>
              </a:spcBef>
              <a:spcAft>
                <a:spcPts val="0"/>
              </a:spcAft>
              <a:buSzPts val="2800"/>
              <a:buNone/>
              <a:defRPr>
                <a:latin typeface="Didact Gothic"/>
                <a:ea typeface="Didact Gothic"/>
                <a:cs typeface="Didact Gothic"/>
                <a:sym typeface="Didact Gothic"/>
              </a:defRPr>
            </a:lvl5pPr>
            <a:lvl6pPr lvl="5" rtl="0">
              <a:spcBef>
                <a:spcPts val="0"/>
              </a:spcBef>
              <a:spcAft>
                <a:spcPts val="0"/>
              </a:spcAft>
              <a:buSzPts val="2800"/>
              <a:buNone/>
              <a:defRPr>
                <a:latin typeface="Didact Gothic"/>
                <a:ea typeface="Didact Gothic"/>
                <a:cs typeface="Didact Gothic"/>
                <a:sym typeface="Didact Gothic"/>
              </a:defRPr>
            </a:lvl6pPr>
            <a:lvl7pPr lvl="6" rtl="0">
              <a:spcBef>
                <a:spcPts val="0"/>
              </a:spcBef>
              <a:spcAft>
                <a:spcPts val="0"/>
              </a:spcAft>
              <a:buSzPts val="2800"/>
              <a:buNone/>
              <a:defRPr>
                <a:latin typeface="Didact Gothic"/>
                <a:ea typeface="Didact Gothic"/>
                <a:cs typeface="Didact Gothic"/>
                <a:sym typeface="Didact Gothic"/>
              </a:defRPr>
            </a:lvl7pPr>
            <a:lvl8pPr lvl="7" rtl="0">
              <a:spcBef>
                <a:spcPts val="0"/>
              </a:spcBef>
              <a:spcAft>
                <a:spcPts val="0"/>
              </a:spcAft>
              <a:buSzPts val="2800"/>
              <a:buNone/>
              <a:defRPr>
                <a:latin typeface="Didact Gothic"/>
                <a:ea typeface="Didact Gothic"/>
                <a:cs typeface="Didact Gothic"/>
                <a:sym typeface="Didact Gothic"/>
              </a:defRPr>
            </a:lvl8pPr>
            <a:lvl9pPr lvl="8" rtl="0">
              <a:spcBef>
                <a:spcPts val="0"/>
              </a:spcBef>
              <a:spcAft>
                <a:spcPts val="0"/>
              </a:spcAft>
              <a:buSzPts val="2800"/>
              <a:buNone/>
              <a:defRPr>
                <a:latin typeface="Didact Gothic"/>
                <a:ea typeface="Didact Gothic"/>
                <a:cs typeface="Didact Gothic"/>
                <a:sym typeface="Didact Gothic"/>
              </a:defRPr>
            </a:lvl9pPr>
          </a:lstStyle>
          <a:p/>
        </p:txBody>
      </p:sp>
      <p:sp>
        <p:nvSpPr>
          <p:cNvPr id="287" name="Google Shape;287;p14"/>
          <p:cNvSpPr txBox="1"/>
          <p:nvPr>
            <p:ph idx="5" type="subTitle"/>
          </p:nvPr>
        </p:nvSpPr>
        <p:spPr>
          <a:xfrm>
            <a:off x="4743425" y="2525850"/>
            <a:ext cx="3514500" cy="2742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88" name="Google Shape;288;p14"/>
          <p:cNvSpPr txBox="1"/>
          <p:nvPr>
            <p:ph idx="6" type="subTitle"/>
          </p:nvPr>
        </p:nvSpPr>
        <p:spPr>
          <a:xfrm>
            <a:off x="883025" y="3963825"/>
            <a:ext cx="3514500" cy="3165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89" name="Google Shape;289;p14"/>
          <p:cNvSpPr txBox="1"/>
          <p:nvPr>
            <p:ph idx="7" type="title"/>
          </p:nvPr>
        </p:nvSpPr>
        <p:spPr>
          <a:xfrm>
            <a:off x="4743575" y="3660176"/>
            <a:ext cx="3514500" cy="320100"/>
          </a:xfrm>
          <a:prstGeom prst="rect">
            <a:avLst/>
          </a:prstGeom>
          <a:ln>
            <a:noFill/>
          </a:ln>
        </p:spPr>
        <p:txBody>
          <a:bodyPr anchorCtr="0" anchor="ctr" bIns="91425" lIns="91425" spcFirstLastPara="1" rIns="91425" wrap="square" tIns="91425">
            <a:noAutofit/>
          </a:bodyPr>
          <a:lstStyle>
            <a:lvl1pPr indent="-133350" lvl="0" marL="0" marR="0" rtl="0" algn="ctr">
              <a:lnSpc>
                <a:spcPct val="100000"/>
              </a:lnSpc>
              <a:spcBef>
                <a:spcPts val="0"/>
              </a:spcBef>
              <a:spcAft>
                <a:spcPts val="0"/>
              </a:spcAft>
              <a:buSzPts val="2100"/>
              <a:buNone/>
              <a:defRPr sz="2100"/>
            </a:lvl1pPr>
            <a:lvl2pPr lvl="1" rtl="0">
              <a:spcBef>
                <a:spcPts val="0"/>
              </a:spcBef>
              <a:spcAft>
                <a:spcPts val="0"/>
              </a:spcAft>
              <a:buSzPts val="2800"/>
              <a:buNone/>
              <a:defRPr>
                <a:latin typeface="Didact Gothic"/>
                <a:ea typeface="Didact Gothic"/>
                <a:cs typeface="Didact Gothic"/>
                <a:sym typeface="Didact Gothic"/>
              </a:defRPr>
            </a:lvl2pPr>
            <a:lvl3pPr lvl="2" rtl="0">
              <a:spcBef>
                <a:spcPts val="0"/>
              </a:spcBef>
              <a:spcAft>
                <a:spcPts val="0"/>
              </a:spcAft>
              <a:buSzPts val="2800"/>
              <a:buNone/>
              <a:defRPr>
                <a:latin typeface="Didact Gothic"/>
                <a:ea typeface="Didact Gothic"/>
                <a:cs typeface="Didact Gothic"/>
                <a:sym typeface="Didact Gothic"/>
              </a:defRPr>
            </a:lvl3pPr>
            <a:lvl4pPr lvl="3" rtl="0">
              <a:spcBef>
                <a:spcPts val="0"/>
              </a:spcBef>
              <a:spcAft>
                <a:spcPts val="0"/>
              </a:spcAft>
              <a:buSzPts val="2800"/>
              <a:buNone/>
              <a:defRPr>
                <a:latin typeface="Didact Gothic"/>
                <a:ea typeface="Didact Gothic"/>
                <a:cs typeface="Didact Gothic"/>
                <a:sym typeface="Didact Gothic"/>
              </a:defRPr>
            </a:lvl4pPr>
            <a:lvl5pPr lvl="4" rtl="0">
              <a:spcBef>
                <a:spcPts val="0"/>
              </a:spcBef>
              <a:spcAft>
                <a:spcPts val="0"/>
              </a:spcAft>
              <a:buSzPts val="2800"/>
              <a:buNone/>
              <a:defRPr>
                <a:latin typeface="Didact Gothic"/>
                <a:ea typeface="Didact Gothic"/>
                <a:cs typeface="Didact Gothic"/>
                <a:sym typeface="Didact Gothic"/>
              </a:defRPr>
            </a:lvl5pPr>
            <a:lvl6pPr lvl="5" rtl="0">
              <a:spcBef>
                <a:spcPts val="0"/>
              </a:spcBef>
              <a:spcAft>
                <a:spcPts val="0"/>
              </a:spcAft>
              <a:buSzPts val="2800"/>
              <a:buNone/>
              <a:defRPr>
                <a:latin typeface="Didact Gothic"/>
                <a:ea typeface="Didact Gothic"/>
                <a:cs typeface="Didact Gothic"/>
                <a:sym typeface="Didact Gothic"/>
              </a:defRPr>
            </a:lvl6pPr>
            <a:lvl7pPr lvl="6" rtl="0">
              <a:spcBef>
                <a:spcPts val="0"/>
              </a:spcBef>
              <a:spcAft>
                <a:spcPts val="0"/>
              </a:spcAft>
              <a:buSzPts val="2800"/>
              <a:buNone/>
              <a:defRPr>
                <a:latin typeface="Didact Gothic"/>
                <a:ea typeface="Didact Gothic"/>
                <a:cs typeface="Didact Gothic"/>
                <a:sym typeface="Didact Gothic"/>
              </a:defRPr>
            </a:lvl7pPr>
            <a:lvl8pPr lvl="7" rtl="0">
              <a:spcBef>
                <a:spcPts val="0"/>
              </a:spcBef>
              <a:spcAft>
                <a:spcPts val="0"/>
              </a:spcAft>
              <a:buSzPts val="2800"/>
              <a:buNone/>
              <a:defRPr>
                <a:latin typeface="Didact Gothic"/>
                <a:ea typeface="Didact Gothic"/>
                <a:cs typeface="Didact Gothic"/>
                <a:sym typeface="Didact Gothic"/>
              </a:defRPr>
            </a:lvl8pPr>
            <a:lvl9pPr lvl="8" rtl="0">
              <a:spcBef>
                <a:spcPts val="0"/>
              </a:spcBef>
              <a:spcAft>
                <a:spcPts val="0"/>
              </a:spcAft>
              <a:buSzPts val="2800"/>
              <a:buNone/>
              <a:defRPr>
                <a:latin typeface="Didact Gothic"/>
                <a:ea typeface="Didact Gothic"/>
                <a:cs typeface="Didact Gothic"/>
                <a:sym typeface="Didact Gothic"/>
              </a:defRPr>
            </a:lvl9pPr>
          </a:lstStyle>
          <a:p/>
        </p:txBody>
      </p:sp>
      <p:sp>
        <p:nvSpPr>
          <p:cNvPr id="290" name="Google Shape;290;p14"/>
          <p:cNvSpPr txBox="1"/>
          <p:nvPr>
            <p:ph idx="8" type="subTitle"/>
          </p:nvPr>
        </p:nvSpPr>
        <p:spPr>
          <a:xfrm>
            <a:off x="4743425" y="3964875"/>
            <a:ext cx="3514500" cy="3165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91" name="Google Shape;291;p14"/>
          <p:cNvSpPr/>
          <p:nvPr/>
        </p:nvSpPr>
        <p:spPr>
          <a:xfrm>
            <a:off x="8541138" y="0"/>
            <a:ext cx="609784" cy="811228"/>
          </a:xfrm>
          <a:custGeom>
            <a:rect b="b" l="l" r="r" t="t"/>
            <a:pathLst>
              <a:path extrusionOk="0" h="11904" w="8948">
                <a:moveTo>
                  <a:pt x="3806" y="0"/>
                </a:moveTo>
                <a:cubicBezTo>
                  <a:pt x="3240" y="771"/>
                  <a:pt x="2578" y="1465"/>
                  <a:pt x="2071" y="2282"/>
                </a:cubicBezTo>
                <a:cubicBezTo>
                  <a:pt x="631" y="4602"/>
                  <a:pt x="1" y="7051"/>
                  <a:pt x="740" y="9757"/>
                </a:cubicBezTo>
                <a:cubicBezTo>
                  <a:pt x="1061" y="10920"/>
                  <a:pt x="2064" y="11762"/>
                  <a:pt x="3266" y="11878"/>
                </a:cubicBezTo>
                <a:cubicBezTo>
                  <a:pt x="3467" y="11895"/>
                  <a:pt x="3669" y="11904"/>
                  <a:pt x="3871" y="11904"/>
                </a:cubicBezTo>
                <a:cubicBezTo>
                  <a:pt x="4576" y="11904"/>
                  <a:pt x="5278" y="11799"/>
                  <a:pt x="5953" y="11589"/>
                </a:cubicBezTo>
                <a:cubicBezTo>
                  <a:pt x="7110" y="11235"/>
                  <a:pt x="8035" y="10535"/>
                  <a:pt x="8948" y="9802"/>
                </a:cubicBezTo>
                <a:lnTo>
                  <a:pt x="894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4"/>
          <p:cNvSpPr/>
          <p:nvPr/>
        </p:nvSpPr>
        <p:spPr>
          <a:xfrm>
            <a:off x="3367273" y="4486553"/>
            <a:ext cx="812921" cy="222239"/>
          </a:xfrm>
          <a:custGeom>
            <a:rect b="b" l="l" r="r" t="t"/>
            <a:pathLst>
              <a:path extrusionOk="0" h="3981" w="14560">
                <a:moveTo>
                  <a:pt x="13978" y="0"/>
                </a:moveTo>
                <a:cubicBezTo>
                  <a:pt x="13908" y="0"/>
                  <a:pt x="13829" y="7"/>
                  <a:pt x="13743" y="20"/>
                </a:cubicBezTo>
                <a:cubicBezTo>
                  <a:pt x="13345" y="84"/>
                  <a:pt x="13120" y="322"/>
                  <a:pt x="13126" y="727"/>
                </a:cubicBezTo>
                <a:cubicBezTo>
                  <a:pt x="13132" y="1177"/>
                  <a:pt x="13023" y="1633"/>
                  <a:pt x="12817" y="2038"/>
                </a:cubicBezTo>
                <a:cubicBezTo>
                  <a:pt x="12652" y="2372"/>
                  <a:pt x="12519" y="2523"/>
                  <a:pt x="12327" y="2523"/>
                </a:cubicBezTo>
                <a:cubicBezTo>
                  <a:pt x="12197" y="2523"/>
                  <a:pt x="12040" y="2454"/>
                  <a:pt x="11828" y="2327"/>
                </a:cubicBezTo>
                <a:cubicBezTo>
                  <a:pt x="11256" y="1993"/>
                  <a:pt x="10921" y="1440"/>
                  <a:pt x="10523" y="945"/>
                </a:cubicBezTo>
                <a:cubicBezTo>
                  <a:pt x="10285" y="653"/>
                  <a:pt x="9985" y="511"/>
                  <a:pt x="9696" y="511"/>
                </a:cubicBezTo>
                <a:cubicBezTo>
                  <a:pt x="9330" y="511"/>
                  <a:pt x="8981" y="739"/>
                  <a:pt x="8794" y="1177"/>
                </a:cubicBezTo>
                <a:cubicBezTo>
                  <a:pt x="8710" y="1370"/>
                  <a:pt x="8665" y="1588"/>
                  <a:pt x="8595" y="1787"/>
                </a:cubicBezTo>
                <a:cubicBezTo>
                  <a:pt x="8427" y="2220"/>
                  <a:pt x="8252" y="2426"/>
                  <a:pt x="8019" y="2426"/>
                </a:cubicBezTo>
                <a:cubicBezTo>
                  <a:pt x="7841" y="2426"/>
                  <a:pt x="7628" y="2305"/>
                  <a:pt x="7360" y="2070"/>
                </a:cubicBezTo>
                <a:cubicBezTo>
                  <a:pt x="6936" y="1691"/>
                  <a:pt x="6666" y="1196"/>
                  <a:pt x="6268" y="798"/>
                </a:cubicBezTo>
                <a:cubicBezTo>
                  <a:pt x="5933" y="466"/>
                  <a:pt x="5624" y="299"/>
                  <a:pt x="5316" y="299"/>
                </a:cubicBezTo>
                <a:cubicBezTo>
                  <a:pt x="5020" y="299"/>
                  <a:pt x="4725" y="454"/>
                  <a:pt x="4410" y="765"/>
                </a:cubicBezTo>
                <a:cubicBezTo>
                  <a:pt x="4031" y="1138"/>
                  <a:pt x="3658" y="1524"/>
                  <a:pt x="3273" y="1897"/>
                </a:cubicBezTo>
                <a:cubicBezTo>
                  <a:pt x="3017" y="2146"/>
                  <a:pt x="2839" y="2270"/>
                  <a:pt x="2662" y="2270"/>
                </a:cubicBezTo>
                <a:cubicBezTo>
                  <a:pt x="2474" y="2270"/>
                  <a:pt x="2288" y="2130"/>
                  <a:pt x="2013" y="1852"/>
                </a:cubicBezTo>
                <a:cubicBezTo>
                  <a:pt x="1846" y="1685"/>
                  <a:pt x="1704" y="1485"/>
                  <a:pt x="1601" y="1267"/>
                </a:cubicBezTo>
                <a:cubicBezTo>
                  <a:pt x="1518" y="1068"/>
                  <a:pt x="1389" y="894"/>
                  <a:pt x="1235" y="753"/>
                </a:cubicBezTo>
                <a:cubicBezTo>
                  <a:pt x="1056" y="586"/>
                  <a:pt x="809" y="486"/>
                  <a:pt x="599" y="486"/>
                </a:cubicBezTo>
                <a:cubicBezTo>
                  <a:pt x="477" y="486"/>
                  <a:pt x="368" y="519"/>
                  <a:pt x="290" y="592"/>
                </a:cubicBezTo>
                <a:cubicBezTo>
                  <a:pt x="1" y="843"/>
                  <a:pt x="65" y="1164"/>
                  <a:pt x="200" y="1472"/>
                </a:cubicBezTo>
                <a:cubicBezTo>
                  <a:pt x="271" y="1614"/>
                  <a:pt x="354" y="1755"/>
                  <a:pt x="451" y="1877"/>
                </a:cubicBezTo>
                <a:cubicBezTo>
                  <a:pt x="605" y="2096"/>
                  <a:pt x="804" y="2289"/>
                  <a:pt x="920" y="2527"/>
                </a:cubicBezTo>
                <a:cubicBezTo>
                  <a:pt x="1268" y="3265"/>
                  <a:pt x="1912" y="3567"/>
                  <a:pt x="2568" y="3567"/>
                </a:cubicBezTo>
                <a:cubicBezTo>
                  <a:pt x="3112" y="3567"/>
                  <a:pt x="3664" y="3359"/>
                  <a:pt x="4063" y="3021"/>
                </a:cubicBezTo>
                <a:cubicBezTo>
                  <a:pt x="4346" y="2784"/>
                  <a:pt x="4642" y="2552"/>
                  <a:pt x="4931" y="2321"/>
                </a:cubicBezTo>
                <a:cubicBezTo>
                  <a:pt x="5108" y="2178"/>
                  <a:pt x="5231" y="2101"/>
                  <a:pt x="5340" y="2101"/>
                </a:cubicBezTo>
                <a:cubicBezTo>
                  <a:pt x="5461" y="2101"/>
                  <a:pt x="5564" y="2195"/>
                  <a:pt x="5702" y="2398"/>
                </a:cubicBezTo>
                <a:cubicBezTo>
                  <a:pt x="6062" y="2938"/>
                  <a:pt x="6557" y="3369"/>
                  <a:pt x="7129" y="3664"/>
                </a:cubicBezTo>
                <a:cubicBezTo>
                  <a:pt x="7551" y="3871"/>
                  <a:pt x="7900" y="3981"/>
                  <a:pt x="8212" y="3981"/>
                </a:cubicBezTo>
                <a:cubicBezTo>
                  <a:pt x="8626" y="3981"/>
                  <a:pt x="8976" y="3787"/>
                  <a:pt x="9347" y="3369"/>
                </a:cubicBezTo>
                <a:cubicBezTo>
                  <a:pt x="9694" y="2977"/>
                  <a:pt x="9859" y="2793"/>
                  <a:pt x="10051" y="2793"/>
                </a:cubicBezTo>
                <a:cubicBezTo>
                  <a:pt x="10221" y="2793"/>
                  <a:pt x="10413" y="2939"/>
                  <a:pt x="10773" y="3214"/>
                </a:cubicBezTo>
                <a:cubicBezTo>
                  <a:pt x="10831" y="3259"/>
                  <a:pt x="10883" y="3324"/>
                  <a:pt x="10947" y="3375"/>
                </a:cubicBezTo>
                <a:cubicBezTo>
                  <a:pt x="11363" y="3691"/>
                  <a:pt x="11845" y="3837"/>
                  <a:pt x="12311" y="3837"/>
                </a:cubicBezTo>
                <a:cubicBezTo>
                  <a:pt x="13049" y="3837"/>
                  <a:pt x="13749" y="3472"/>
                  <a:pt x="14084" y="2842"/>
                </a:cubicBezTo>
                <a:cubicBezTo>
                  <a:pt x="14354" y="2327"/>
                  <a:pt x="14514" y="1762"/>
                  <a:pt x="14559" y="1183"/>
                </a:cubicBezTo>
                <a:cubicBezTo>
                  <a:pt x="14559" y="907"/>
                  <a:pt x="14559" y="798"/>
                  <a:pt x="14553" y="695"/>
                </a:cubicBezTo>
                <a:cubicBezTo>
                  <a:pt x="14531" y="205"/>
                  <a:pt x="14371" y="0"/>
                  <a:pt x="1397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4"/>
          <p:cNvSpPr/>
          <p:nvPr/>
        </p:nvSpPr>
        <p:spPr>
          <a:xfrm rot="10800000">
            <a:off x="8642550" y="2596025"/>
            <a:ext cx="501451" cy="212227"/>
          </a:xfrm>
          <a:custGeom>
            <a:rect b="b" l="l" r="r" t="t"/>
            <a:pathLst>
              <a:path extrusionOk="0" h="2737" w="6467">
                <a:moveTo>
                  <a:pt x="2526" y="1"/>
                </a:moveTo>
                <a:cubicBezTo>
                  <a:pt x="2323" y="1"/>
                  <a:pt x="2121" y="108"/>
                  <a:pt x="1890" y="324"/>
                </a:cubicBezTo>
                <a:cubicBezTo>
                  <a:pt x="1568" y="613"/>
                  <a:pt x="1273" y="915"/>
                  <a:pt x="983" y="1236"/>
                </a:cubicBezTo>
                <a:cubicBezTo>
                  <a:pt x="813" y="1431"/>
                  <a:pt x="633" y="1523"/>
                  <a:pt x="433" y="1523"/>
                </a:cubicBezTo>
                <a:cubicBezTo>
                  <a:pt x="316" y="1523"/>
                  <a:pt x="191" y="1491"/>
                  <a:pt x="58" y="1429"/>
                </a:cubicBezTo>
                <a:cubicBezTo>
                  <a:pt x="0" y="1860"/>
                  <a:pt x="0" y="2297"/>
                  <a:pt x="45" y="2734"/>
                </a:cubicBezTo>
                <a:cubicBezTo>
                  <a:pt x="80" y="2736"/>
                  <a:pt x="115" y="2736"/>
                  <a:pt x="150" y="2736"/>
                </a:cubicBezTo>
                <a:cubicBezTo>
                  <a:pt x="815" y="2736"/>
                  <a:pt x="1355" y="2446"/>
                  <a:pt x="1832" y="1976"/>
                </a:cubicBezTo>
                <a:cubicBezTo>
                  <a:pt x="2175" y="1636"/>
                  <a:pt x="2365" y="1470"/>
                  <a:pt x="2566" y="1470"/>
                </a:cubicBezTo>
                <a:cubicBezTo>
                  <a:pt x="2764" y="1470"/>
                  <a:pt x="2972" y="1631"/>
                  <a:pt x="3349" y="1943"/>
                </a:cubicBezTo>
                <a:cubicBezTo>
                  <a:pt x="3452" y="2033"/>
                  <a:pt x="3554" y="2117"/>
                  <a:pt x="3664" y="2188"/>
                </a:cubicBezTo>
                <a:cubicBezTo>
                  <a:pt x="3939" y="2345"/>
                  <a:pt x="4233" y="2439"/>
                  <a:pt x="4522" y="2439"/>
                </a:cubicBezTo>
                <a:cubicBezTo>
                  <a:pt x="4752" y="2439"/>
                  <a:pt x="4980" y="2379"/>
                  <a:pt x="5193" y="2246"/>
                </a:cubicBezTo>
                <a:cubicBezTo>
                  <a:pt x="5740" y="1905"/>
                  <a:pt x="6100" y="1352"/>
                  <a:pt x="6376" y="761"/>
                </a:cubicBezTo>
                <a:cubicBezTo>
                  <a:pt x="6440" y="613"/>
                  <a:pt x="6466" y="439"/>
                  <a:pt x="6350" y="304"/>
                </a:cubicBezTo>
                <a:cubicBezTo>
                  <a:pt x="6266" y="205"/>
                  <a:pt x="6164" y="172"/>
                  <a:pt x="6056" y="172"/>
                </a:cubicBezTo>
                <a:cubicBezTo>
                  <a:pt x="5982" y="172"/>
                  <a:pt x="5905" y="187"/>
                  <a:pt x="5830" y="208"/>
                </a:cubicBezTo>
                <a:cubicBezTo>
                  <a:pt x="5643" y="253"/>
                  <a:pt x="5515" y="394"/>
                  <a:pt x="5399" y="549"/>
                </a:cubicBezTo>
                <a:cubicBezTo>
                  <a:pt x="5277" y="722"/>
                  <a:pt x="5149" y="896"/>
                  <a:pt x="5007" y="1050"/>
                </a:cubicBezTo>
                <a:cubicBezTo>
                  <a:pt x="4776" y="1288"/>
                  <a:pt x="4622" y="1405"/>
                  <a:pt x="4466" y="1405"/>
                </a:cubicBezTo>
                <a:cubicBezTo>
                  <a:pt x="4318" y="1405"/>
                  <a:pt x="4168" y="1301"/>
                  <a:pt x="3947" y="1095"/>
                </a:cubicBezTo>
                <a:cubicBezTo>
                  <a:pt x="3670" y="844"/>
                  <a:pt x="3426" y="555"/>
                  <a:pt x="3150" y="304"/>
                </a:cubicBezTo>
                <a:cubicBezTo>
                  <a:pt x="2922" y="102"/>
                  <a:pt x="2723" y="1"/>
                  <a:pt x="25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4"/>
          <p:cNvSpPr/>
          <p:nvPr/>
        </p:nvSpPr>
        <p:spPr>
          <a:xfrm rot="5400000">
            <a:off x="6862772" y="4296736"/>
            <a:ext cx="471732" cy="1254478"/>
          </a:xfrm>
          <a:custGeom>
            <a:rect b="b" l="l" r="r" t="t"/>
            <a:pathLst>
              <a:path extrusionOk="0" h="20942" w="7875">
                <a:moveTo>
                  <a:pt x="7849" y="0"/>
                </a:moveTo>
                <a:cubicBezTo>
                  <a:pt x="6017" y="772"/>
                  <a:pt x="4281" y="1723"/>
                  <a:pt x="2829" y="3098"/>
                </a:cubicBezTo>
                <a:cubicBezTo>
                  <a:pt x="1067" y="4757"/>
                  <a:pt x="7" y="6762"/>
                  <a:pt x="1" y="9243"/>
                </a:cubicBezTo>
                <a:cubicBezTo>
                  <a:pt x="1" y="10901"/>
                  <a:pt x="328" y="12547"/>
                  <a:pt x="965" y="14077"/>
                </a:cubicBezTo>
                <a:cubicBezTo>
                  <a:pt x="2012" y="16667"/>
                  <a:pt x="3606" y="18827"/>
                  <a:pt x="6042" y="20286"/>
                </a:cubicBezTo>
                <a:cubicBezTo>
                  <a:pt x="6595" y="20620"/>
                  <a:pt x="7174" y="20890"/>
                  <a:pt x="7829" y="20941"/>
                </a:cubicBezTo>
                <a:cubicBezTo>
                  <a:pt x="7849" y="20652"/>
                  <a:pt x="7874" y="20356"/>
                  <a:pt x="7874" y="20067"/>
                </a:cubicBezTo>
                <a:lnTo>
                  <a:pt x="7874" y="887"/>
                </a:lnTo>
                <a:cubicBezTo>
                  <a:pt x="7874" y="592"/>
                  <a:pt x="7855" y="296"/>
                  <a:pt x="78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4"/>
          <p:cNvSpPr/>
          <p:nvPr/>
        </p:nvSpPr>
        <p:spPr>
          <a:xfrm>
            <a:off x="0" y="3271750"/>
            <a:ext cx="501451" cy="212227"/>
          </a:xfrm>
          <a:custGeom>
            <a:rect b="b" l="l" r="r" t="t"/>
            <a:pathLst>
              <a:path extrusionOk="0" h="2737" w="6467">
                <a:moveTo>
                  <a:pt x="2526" y="1"/>
                </a:moveTo>
                <a:cubicBezTo>
                  <a:pt x="2323" y="1"/>
                  <a:pt x="2121" y="108"/>
                  <a:pt x="1890" y="324"/>
                </a:cubicBezTo>
                <a:cubicBezTo>
                  <a:pt x="1568" y="613"/>
                  <a:pt x="1273" y="915"/>
                  <a:pt x="983" y="1236"/>
                </a:cubicBezTo>
                <a:cubicBezTo>
                  <a:pt x="813" y="1431"/>
                  <a:pt x="633" y="1523"/>
                  <a:pt x="433" y="1523"/>
                </a:cubicBezTo>
                <a:cubicBezTo>
                  <a:pt x="316" y="1523"/>
                  <a:pt x="191" y="1491"/>
                  <a:pt x="58" y="1429"/>
                </a:cubicBezTo>
                <a:cubicBezTo>
                  <a:pt x="0" y="1860"/>
                  <a:pt x="0" y="2297"/>
                  <a:pt x="45" y="2734"/>
                </a:cubicBezTo>
                <a:cubicBezTo>
                  <a:pt x="80" y="2736"/>
                  <a:pt x="115" y="2736"/>
                  <a:pt x="150" y="2736"/>
                </a:cubicBezTo>
                <a:cubicBezTo>
                  <a:pt x="815" y="2736"/>
                  <a:pt x="1355" y="2446"/>
                  <a:pt x="1832" y="1976"/>
                </a:cubicBezTo>
                <a:cubicBezTo>
                  <a:pt x="2175" y="1636"/>
                  <a:pt x="2365" y="1470"/>
                  <a:pt x="2566" y="1470"/>
                </a:cubicBezTo>
                <a:cubicBezTo>
                  <a:pt x="2764" y="1470"/>
                  <a:pt x="2972" y="1631"/>
                  <a:pt x="3349" y="1943"/>
                </a:cubicBezTo>
                <a:cubicBezTo>
                  <a:pt x="3452" y="2033"/>
                  <a:pt x="3554" y="2117"/>
                  <a:pt x="3664" y="2188"/>
                </a:cubicBezTo>
                <a:cubicBezTo>
                  <a:pt x="3939" y="2345"/>
                  <a:pt x="4233" y="2439"/>
                  <a:pt x="4522" y="2439"/>
                </a:cubicBezTo>
                <a:cubicBezTo>
                  <a:pt x="4752" y="2439"/>
                  <a:pt x="4980" y="2379"/>
                  <a:pt x="5193" y="2246"/>
                </a:cubicBezTo>
                <a:cubicBezTo>
                  <a:pt x="5740" y="1905"/>
                  <a:pt x="6100" y="1352"/>
                  <a:pt x="6376" y="761"/>
                </a:cubicBezTo>
                <a:cubicBezTo>
                  <a:pt x="6440" y="613"/>
                  <a:pt x="6466" y="439"/>
                  <a:pt x="6350" y="304"/>
                </a:cubicBezTo>
                <a:cubicBezTo>
                  <a:pt x="6266" y="205"/>
                  <a:pt x="6164" y="172"/>
                  <a:pt x="6056" y="172"/>
                </a:cubicBezTo>
                <a:cubicBezTo>
                  <a:pt x="5982" y="172"/>
                  <a:pt x="5905" y="187"/>
                  <a:pt x="5830" y="208"/>
                </a:cubicBezTo>
                <a:cubicBezTo>
                  <a:pt x="5643" y="253"/>
                  <a:pt x="5515" y="394"/>
                  <a:pt x="5399" y="549"/>
                </a:cubicBezTo>
                <a:cubicBezTo>
                  <a:pt x="5277" y="722"/>
                  <a:pt x="5149" y="896"/>
                  <a:pt x="5007" y="1050"/>
                </a:cubicBezTo>
                <a:cubicBezTo>
                  <a:pt x="4776" y="1288"/>
                  <a:pt x="4622" y="1405"/>
                  <a:pt x="4466" y="1405"/>
                </a:cubicBezTo>
                <a:cubicBezTo>
                  <a:pt x="4318" y="1405"/>
                  <a:pt x="4168" y="1301"/>
                  <a:pt x="3947" y="1095"/>
                </a:cubicBezTo>
                <a:cubicBezTo>
                  <a:pt x="3670" y="844"/>
                  <a:pt x="3426" y="555"/>
                  <a:pt x="3150" y="304"/>
                </a:cubicBezTo>
                <a:cubicBezTo>
                  <a:pt x="2922" y="102"/>
                  <a:pt x="2723" y="1"/>
                  <a:pt x="25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4"/>
          <p:cNvSpPr/>
          <p:nvPr/>
        </p:nvSpPr>
        <p:spPr>
          <a:xfrm flipH="1" rot="10800000">
            <a:off x="6" y="-3"/>
            <a:ext cx="395405" cy="768782"/>
          </a:xfrm>
          <a:custGeom>
            <a:rect b="b" l="l" r="r" t="t"/>
            <a:pathLst>
              <a:path extrusionOk="0" h="21533" w="11075">
                <a:moveTo>
                  <a:pt x="0" y="0"/>
                </a:moveTo>
                <a:lnTo>
                  <a:pt x="0" y="21533"/>
                </a:lnTo>
                <a:lnTo>
                  <a:pt x="8356" y="21533"/>
                </a:lnTo>
                <a:cubicBezTo>
                  <a:pt x="9127" y="20035"/>
                  <a:pt x="9873" y="18531"/>
                  <a:pt x="10310" y="16886"/>
                </a:cubicBezTo>
                <a:cubicBezTo>
                  <a:pt x="10554" y="15954"/>
                  <a:pt x="10689" y="15009"/>
                  <a:pt x="10824" y="14058"/>
                </a:cubicBezTo>
                <a:cubicBezTo>
                  <a:pt x="11075" y="12335"/>
                  <a:pt x="10901" y="10580"/>
                  <a:pt x="10316" y="8935"/>
                </a:cubicBezTo>
                <a:cubicBezTo>
                  <a:pt x="9558" y="6788"/>
                  <a:pt x="8189" y="5085"/>
                  <a:pt x="6460" y="3619"/>
                </a:cubicBezTo>
                <a:cubicBezTo>
                  <a:pt x="4634" y="2083"/>
                  <a:pt x="2513" y="1074"/>
                  <a:pt x="392" y="58"/>
                </a:cubicBezTo>
                <a:cubicBezTo>
                  <a:pt x="276" y="0"/>
                  <a:pt x="135" y="20"/>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
    <p:spTree>
      <p:nvGrpSpPr>
        <p:cNvPr id="298" name="Shape 298"/>
        <p:cNvGrpSpPr/>
        <p:nvPr/>
      </p:nvGrpSpPr>
      <p:grpSpPr>
        <a:xfrm>
          <a:off x="0" y="0"/>
          <a:ext cx="0" cy="0"/>
          <a:chOff x="0" y="0"/>
          <a:chExt cx="0" cy="0"/>
        </a:xfrm>
      </p:grpSpPr>
      <p:sp>
        <p:nvSpPr>
          <p:cNvPr id="299" name="Google Shape;299;p15"/>
          <p:cNvSpPr txBox="1"/>
          <p:nvPr>
            <p:ph type="title"/>
          </p:nvPr>
        </p:nvSpPr>
        <p:spPr>
          <a:xfrm>
            <a:off x="711725" y="535599"/>
            <a:ext cx="7720500" cy="492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00" name="Google Shape;300;p15"/>
          <p:cNvSpPr txBox="1"/>
          <p:nvPr>
            <p:ph idx="2" type="title"/>
          </p:nvPr>
        </p:nvSpPr>
        <p:spPr>
          <a:xfrm>
            <a:off x="940325" y="2593975"/>
            <a:ext cx="2171700" cy="492300"/>
          </a:xfrm>
          <a:prstGeom prst="rect">
            <a:avLst/>
          </a:prstGeom>
        </p:spPr>
        <p:txBody>
          <a:bodyPr anchorCtr="0" anchor="ctr" bIns="91425" lIns="91425" spcFirstLastPara="1" rIns="91425" wrap="square" tIns="91425">
            <a:noAutofit/>
          </a:bodyPr>
          <a:lstStyle>
            <a:lvl1pPr indent="-133350" lvl="0" marL="0" marR="0" rtl="0" algn="ctr">
              <a:lnSpc>
                <a:spcPct val="100000"/>
              </a:lnSpc>
              <a:spcBef>
                <a:spcPts val="0"/>
              </a:spcBef>
              <a:spcAft>
                <a:spcPts val="0"/>
              </a:spcAft>
              <a:buSzPts val="2100"/>
              <a:buNone/>
              <a:defRPr sz="2100"/>
            </a:lvl1pPr>
            <a:lvl2pPr lvl="1" rtl="0">
              <a:spcBef>
                <a:spcPts val="0"/>
              </a:spcBef>
              <a:spcAft>
                <a:spcPts val="0"/>
              </a:spcAft>
              <a:buSzPts val="2800"/>
              <a:buNone/>
              <a:defRPr>
                <a:latin typeface="Didact Gothic"/>
                <a:ea typeface="Didact Gothic"/>
                <a:cs typeface="Didact Gothic"/>
                <a:sym typeface="Didact Gothic"/>
              </a:defRPr>
            </a:lvl2pPr>
            <a:lvl3pPr lvl="2" rtl="0">
              <a:spcBef>
                <a:spcPts val="0"/>
              </a:spcBef>
              <a:spcAft>
                <a:spcPts val="0"/>
              </a:spcAft>
              <a:buSzPts val="2800"/>
              <a:buNone/>
              <a:defRPr>
                <a:latin typeface="Didact Gothic"/>
                <a:ea typeface="Didact Gothic"/>
                <a:cs typeface="Didact Gothic"/>
                <a:sym typeface="Didact Gothic"/>
              </a:defRPr>
            </a:lvl3pPr>
            <a:lvl4pPr lvl="3" rtl="0">
              <a:spcBef>
                <a:spcPts val="0"/>
              </a:spcBef>
              <a:spcAft>
                <a:spcPts val="0"/>
              </a:spcAft>
              <a:buSzPts val="2800"/>
              <a:buNone/>
              <a:defRPr>
                <a:latin typeface="Didact Gothic"/>
                <a:ea typeface="Didact Gothic"/>
                <a:cs typeface="Didact Gothic"/>
                <a:sym typeface="Didact Gothic"/>
              </a:defRPr>
            </a:lvl4pPr>
            <a:lvl5pPr lvl="4" rtl="0">
              <a:spcBef>
                <a:spcPts val="0"/>
              </a:spcBef>
              <a:spcAft>
                <a:spcPts val="0"/>
              </a:spcAft>
              <a:buSzPts val="2800"/>
              <a:buNone/>
              <a:defRPr>
                <a:latin typeface="Didact Gothic"/>
                <a:ea typeface="Didact Gothic"/>
                <a:cs typeface="Didact Gothic"/>
                <a:sym typeface="Didact Gothic"/>
              </a:defRPr>
            </a:lvl5pPr>
            <a:lvl6pPr lvl="5" rtl="0">
              <a:spcBef>
                <a:spcPts val="0"/>
              </a:spcBef>
              <a:spcAft>
                <a:spcPts val="0"/>
              </a:spcAft>
              <a:buSzPts val="2800"/>
              <a:buNone/>
              <a:defRPr>
                <a:latin typeface="Didact Gothic"/>
                <a:ea typeface="Didact Gothic"/>
                <a:cs typeface="Didact Gothic"/>
                <a:sym typeface="Didact Gothic"/>
              </a:defRPr>
            </a:lvl6pPr>
            <a:lvl7pPr lvl="6" rtl="0">
              <a:spcBef>
                <a:spcPts val="0"/>
              </a:spcBef>
              <a:spcAft>
                <a:spcPts val="0"/>
              </a:spcAft>
              <a:buSzPts val="2800"/>
              <a:buNone/>
              <a:defRPr>
                <a:latin typeface="Didact Gothic"/>
                <a:ea typeface="Didact Gothic"/>
                <a:cs typeface="Didact Gothic"/>
                <a:sym typeface="Didact Gothic"/>
              </a:defRPr>
            </a:lvl7pPr>
            <a:lvl8pPr lvl="7" rtl="0">
              <a:spcBef>
                <a:spcPts val="0"/>
              </a:spcBef>
              <a:spcAft>
                <a:spcPts val="0"/>
              </a:spcAft>
              <a:buSzPts val="2800"/>
              <a:buNone/>
              <a:defRPr>
                <a:latin typeface="Didact Gothic"/>
                <a:ea typeface="Didact Gothic"/>
                <a:cs typeface="Didact Gothic"/>
                <a:sym typeface="Didact Gothic"/>
              </a:defRPr>
            </a:lvl8pPr>
            <a:lvl9pPr lvl="8" rtl="0">
              <a:spcBef>
                <a:spcPts val="0"/>
              </a:spcBef>
              <a:spcAft>
                <a:spcPts val="0"/>
              </a:spcAft>
              <a:buSzPts val="2800"/>
              <a:buNone/>
              <a:defRPr>
                <a:latin typeface="Didact Gothic"/>
                <a:ea typeface="Didact Gothic"/>
                <a:cs typeface="Didact Gothic"/>
                <a:sym typeface="Didact Gothic"/>
              </a:defRPr>
            </a:lvl9pPr>
          </a:lstStyle>
          <a:p/>
        </p:txBody>
      </p:sp>
      <p:sp>
        <p:nvSpPr>
          <p:cNvPr id="301" name="Google Shape;301;p15"/>
          <p:cNvSpPr txBox="1"/>
          <p:nvPr>
            <p:ph idx="1" type="subTitle"/>
          </p:nvPr>
        </p:nvSpPr>
        <p:spPr>
          <a:xfrm>
            <a:off x="940325" y="3124200"/>
            <a:ext cx="2171700" cy="733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02" name="Google Shape;302;p15"/>
          <p:cNvSpPr txBox="1"/>
          <p:nvPr>
            <p:ph idx="3" type="title"/>
          </p:nvPr>
        </p:nvSpPr>
        <p:spPr>
          <a:xfrm>
            <a:off x="3480065" y="2593975"/>
            <a:ext cx="2171700" cy="492300"/>
          </a:xfrm>
          <a:prstGeom prst="rect">
            <a:avLst/>
          </a:prstGeom>
        </p:spPr>
        <p:txBody>
          <a:bodyPr anchorCtr="0" anchor="ctr" bIns="91425" lIns="91425" spcFirstLastPara="1" rIns="91425" wrap="square" tIns="91425">
            <a:noAutofit/>
          </a:bodyPr>
          <a:lstStyle>
            <a:lvl1pPr indent="-133350" lvl="0" marL="0" marR="0" rtl="0" algn="ctr">
              <a:lnSpc>
                <a:spcPct val="100000"/>
              </a:lnSpc>
              <a:spcBef>
                <a:spcPts val="0"/>
              </a:spcBef>
              <a:spcAft>
                <a:spcPts val="0"/>
              </a:spcAft>
              <a:buSzPts val="2100"/>
              <a:buNone/>
              <a:defRPr sz="2100"/>
            </a:lvl1pPr>
            <a:lvl2pPr lvl="1" rtl="0">
              <a:spcBef>
                <a:spcPts val="0"/>
              </a:spcBef>
              <a:spcAft>
                <a:spcPts val="0"/>
              </a:spcAft>
              <a:buSzPts val="2800"/>
              <a:buNone/>
              <a:defRPr>
                <a:latin typeface="Didact Gothic"/>
                <a:ea typeface="Didact Gothic"/>
                <a:cs typeface="Didact Gothic"/>
                <a:sym typeface="Didact Gothic"/>
              </a:defRPr>
            </a:lvl2pPr>
            <a:lvl3pPr lvl="2" rtl="0">
              <a:spcBef>
                <a:spcPts val="0"/>
              </a:spcBef>
              <a:spcAft>
                <a:spcPts val="0"/>
              </a:spcAft>
              <a:buSzPts val="2800"/>
              <a:buNone/>
              <a:defRPr>
                <a:latin typeface="Didact Gothic"/>
                <a:ea typeface="Didact Gothic"/>
                <a:cs typeface="Didact Gothic"/>
                <a:sym typeface="Didact Gothic"/>
              </a:defRPr>
            </a:lvl3pPr>
            <a:lvl4pPr lvl="3" rtl="0">
              <a:spcBef>
                <a:spcPts val="0"/>
              </a:spcBef>
              <a:spcAft>
                <a:spcPts val="0"/>
              </a:spcAft>
              <a:buSzPts val="2800"/>
              <a:buNone/>
              <a:defRPr>
                <a:latin typeface="Didact Gothic"/>
                <a:ea typeface="Didact Gothic"/>
                <a:cs typeface="Didact Gothic"/>
                <a:sym typeface="Didact Gothic"/>
              </a:defRPr>
            </a:lvl4pPr>
            <a:lvl5pPr lvl="4" rtl="0">
              <a:spcBef>
                <a:spcPts val="0"/>
              </a:spcBef>
              <a:spcAft>
                <a:spcPts val="0"/>
              </a:spcAft>
              <a:buSzPts val="2800"/>
              <a:buNone/>
              <a:defRPr>
                <a:latin typeface="Didact Gothic"/>
                <a:ea typeface="Didact Gothic"/>
                <a:cs typeface="Didact Gothic"/>
                <a:sym typeface="Didact Gothic"/>
              </a:defRPr>
            </a:lvl5pPr>
            <a:lvl6pPr lvl="5" rtl="0">
              <a:spcBef>
                <a:spcPts val="0"/>
              </a:spcBef>
              <a:spcAft>
                <a:spcPts val="0"/>
              </a:spcAft>
              <a:buSzPts val="2800"/>
              <a:buNone/>
              <a:defRPr>
                <a:latin typeface="Didact Gothic"/>
                <a:ea typeface="Didact Gothic"/>
                <a:cs typeface="Didact Gothic"/>
                <a:sym typeface="Didact Gothic"/>
              </a:defRPr>
            </a:lvl6pPr>
            <a:lvl7pPr lvl="6" rtl="0">
              <a:spcBef>
                <a:spcPts val="0"/>
              </a:spcBef>
              <a:spcAft>
                <a:spcPts val="0"/>
              </a:spcAft>
              <a:buSzPts val="2800"/>
              <a:buNone/>
              <a:defRPr>
                <a:latin typeface="Didact Gothic"/>
                <a:ea typeface="Didact Gothic"/>
                <a:cs typeface="Didact Gothic"/>
                <a:sym typeface="Didact Gothic"/>
              </a:defRPr>
            </a:lvl7pPr>
            <a:lvl8pPr lvl="7" rtl="0">
              <a:spcBef>
                <a:spcPts val="0"/>
              </a:spcBef>
              <a:spcAft>
                <a:spcPts val="0"/>
              </a:spcAft>
              <a:buSzPts val="2800"/>
              <a:buNone/>
              <a:defRPr>
                <a:latin typeface="Didact Gothic"/>
                <a:ea typeface="Didact Gothic"/>
                <a:cs typeface="Didact Gothic"/>
                <a:sym typeface="Didact Gothic"/>
              </a:defRPr>
            </a:lvl8pPr>
            <a:lvl9pPr lvl="8" rtl="0">
              <a:spcBef>
                <a:spcPts val="0"/>
              </a:spcBef>
              <a:spcAft>
                <a:spcPts val="0"/>
              </a:spcAft>
              <a:buSzPts val="2800"/>
              <a:buNone/>
              <a:defRPr>
                <a:latin typeface="Didact Gothic"/>
                <a:ea typeface="Didact Gothic"/>
                <a:cs typeface="Didact Gothic"/>
                <a:sym typeface="Didact Gothic"/>
              </a:defRPr>
            </a:lvl9pPr>
          </a:lstStyle>
          <a:p/>
        </p:txBody>
      </p:sp>
      <p:sp>
        <p:nvSpPr>
          <p:cNvPr id="303" name="Google Shape;303;p15"/>
          <p:cNvSpPr txBox="1"/>
          <p:nvPr>
            <p:ph idx="4" type="subTitle"/>
          </p:nvPr>
        </p:nvSpPr>
        <p:spPr>
          <a:xfrm>
            <a:off x="3480065" y="3124200"/>
            <a:ext cx="2171700" cy="733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04" name="Google Shape;304;p15"/>
          <p:cNvSpPr txBox="1"/>
          <p:nvPr>
            <p:ph idx="5" type="title"/>
          </p:nvPr>
        </p:nvSpPr>
        <p:spPr>
          <a:xfrm>
            <a:off x="6019818" y="2593975"/>
            <a:ext cx="2171700" cy="492300"/>
          </a:xfrm>
          <a:prstGeom prst="rect">
            <a:avLst/>
          </a:prstGeom>
        </p:spPr>
        <p:txBody>
          <a:bodyPr anchorCtr="0" anchor="ctr" bIns="91425" lIns="91425" spcFirstLastPara="1" rIns="91425" wrap="square" tIns="91425">
            <a:noAutofit/>
          </a:bodyPr>
          <a:lstStyle>
            <a:lvl1pPr indent="-133350" lvl="0" marL="0" marR="0" rtl="0" algn="ctr">
              <a:lnSpc>
                <a:spcPct val="100000"/>
              </a:lnSpc>
              <a:spcBef>
                <a:spcPts val="0"/>
              </a:spcBef>
              <a:spcAft>
                <a:spcPts val="0"/>
              </a:spcAft>
              <a:buSzPts val="2100"/>
              <a:buNone/>
              <a:defRPr sz="2100"/>
            </a:lvl1pPr>
            <a:lvl2pPr lvl="1" rtl="0">
              <a:spcBef>
                <a:spcPts val="0"/>
              </a:spcBef>
              <a:spcAft>
                <a:spcPts val="0"/>
              </a:spcAft>
              <a:buSzPts val="2800"/>
              <a:buNone/>
              <a:defRPr>
                <a:latin typeface="Didact Gothic"/>
                <a:ea typeface="Didact Gothic"/>
                <a:cs typeface="Didact Gothic"/>
                <a:sym typeface="Didact Gothic"/>
              </a:defRPr>
            </a:lvl2pPr>
            <a:lvl3pPr lvl="2" rtl="0">
              <a:spcBef>
                <a:spcPts val="0"/>
              </a:spcBef>
              <a:spcAft>
                <a:spcPts val="0"/>
              </a:spcAft>
              <a:buSzPts val="2800"/>
              <a:buNone/>
              <a:defRPr>
                <a:latin typeface="Didact Gothic"/>
                <a:ea typeface="Didact Gothic"/>
                <a:cs typeface="Didact Gothic"/>
                <a:sym typeface="Didact Gothic"/>
              </a:defRPr>
            </a:lvl3pPr>
            <a:lvl4pPr lvl="3" rtl="0">
              <a:spcBef>
                <a:spcPts val="0"/>
              </a:spcBef>
              <a:spcAft>
                <a:spcPts val="0"/>
              </a:spcAft>
              <a:buSzPts val="2800"/>
              <a:buNone/>
              <a:defRPr>
                <a:latin typeface="Didact Gothic"/>
                <a:ea typeface="Didact Gothic"/>
                <a:cs typeface="Didact Gothic"/>
                <a:sym typeface="Didact Gothic"/>
              </a:defRPr>
            </a:lvl4pPr>
            <a:lvl5pPr lvl="4" rtl="0">
              <a:spcBef>
                <a:spcPts val="0"/>
              </a:spcBef>
              <a:spcAft>
                <a:spcPts val="0"/>
              </a:spcAft>
              <a:buSzPts val="2800"/>
              <a:buNone/>
              <a:defRPr>
                <a:latin typeface="Didact Gothic"/>
                <a:ea typeface="Didact Gothic"/>
                <a:cs typeface="Didact Gothic"/>
                <a:sym typeface="Didact Gothic"/>
              </a:defRPr>
            </a:lvl5pPr>
            <a:lvl6pPr lvl="5" rtl="0">
              <a:spcBef>
                <a:spcPts val="0"/>
              </a:spcBef>
              <a:spcAft>
                <a:spcPts val="0"/>
              </a:spcAft>
              <a:buSzPts val="2800"/>
              <a:buNone/>
              <a:defRPr>
                <a:latin typeface="Didact Gothic"/>
                <a:ea typeface="Didact Gothic"/>
                <a:cs typeface="Didact Gothic"/>
                <a:sym typeface="Didact Gothic"/>
              </a:defRPr>
            </a:lvl6pPr>
            <a:lvl7pPr lvl="6" rtl="0">
              <a:spcBef>
                <a:spcPts val="0"/>
              </a:spcBef>
              <a:spcAft>
                <a:spcPts val="0"/>
              </a:spcAft>
              <a:buSzPts val="2800"/>
              <a:buNone/>
              <a:defRPr>
                <a:latin typeface="Didact Gothic"/>
                <a:ea typeface="Didact Gothic"/>
                <a:cs typeface="Didact Gothic"/>
                <a:sym typeface="Didact Gothic"/>
              </a:defRPr>
            </a:lvl7pPr>
            <a:lvl8pPr lvl="7" rtl="0">
              <a:spcBef>
                <a:spcPts val="0"/>
              </a:spcBef>
              <a:spcAft>
                <a:spcPts val="0"/>
              </a:spcAft>
              <a:buSzPts val="2800"/>
              <a:buNone/>
              <a:defRPr>
                <a:latin typeface="Didact Gothic"/>
                <a:ea typeface="Didact Gothic"/>
                <a:cs typeface="Didact Gothic"/>
                <a:sym typeface="Didact Gothic"/>
              </a:defRPr>
            </a:lvl8pPr>
            <a:lvl9pPr lvl="8" rtl="0">
              <a:spcBef>
                <a:spcPts val="0"/>
              </a:spcBef>
              <a:spcAft>
                <a:spcPts val="0"/>
              </a:spcAft>
              <a:buSzPts val="2800"/>
              <a:buNone/>
              <a:defRPr>
                <a:latin typeface="Didact Gothic"/>
                <a:ea typeface="Didact Gothic"/>
                <a:cs typeface="Didact Gothic"/>
                <a:sym typeface="Didact Gothic"/>
              </a:defRPr>
            </a:lvl9pPr>
          </a:lstStyle>
          <a:p/>
        </p:txBody>
      </p:sp>
      <p:sp>
        <p:nvSpPr>
          <p:cNvPr id="305" name="Google Shape;305;p15"/>
          <p:cNvSpPr txBox="1"/>
          <p:nvPr>
            <p:ph idx="6" type="subTitle"/>
          </p:nvPr>
        </p:nvSpPr>
        <p:spPr>
          <a:xfrm>
            <a:off x="6019818" y="3124200"/>
            <a:ext cx="2171700" cy="733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306" name="Google Shape;306;p15"/>
          <p:cNvGrpSpPr/>
          <p:nvPr/>
        </p:nvGrpSpPr>
        <p:grpSpPr>
          <a:xfrm flipH="1">
            <a:off x="5462200" y="4209978"/>
            <a:ext cx="736297" cy="428212"/>
            <a:chOff x="7336943" y="4410641"/>
            <a:chExt cx="671927" cy="390811"/>
          </a:xfrm>
        </p:grpSpPr>
        <p:sp>
          <p:nvSpPr>
            <p:cNvPr id="307" name="Google Shape;307;p15"/>
            <p:cNvSpPr/>
            <p:nvPr/>
          </p:nvSpPr>
          <p:spPr>
            <a:xfrm>
              <a:off x="7353536" y="4410641"/>
              <a:ext cx="655333" cy="178030"/>
            </a:xfrm>
            <a:custGeom>
              <a:rect b="b" l="l" r="r" t="t"/>
              <a:pathLst>
                <a:path extrusionOk="0" h="2972" w="10940">
                  <a:moveTo>
                    <a:pt x="543" y="0"/>
                  </a:moveTo>
                  <a:cubicBezTo>
                    <a:pt x="517" y="0"/>
                    <a:pt x="490" y="3"/>
                    <a:pt x="463" y="8"/>
                  </a:cubicBezTo>
                  <a:cubicBezTo>
                    <a:pt x="109" y="79"/>
                    <a:pt x="19" y="355"/>
                    <a:pt x="0" y="670"/>
                  </a:cubicBezTo>
                  <a:lnTo>
                    <a:pt x="0" y="985"/>
                  </a:lnTo>
                  <a:cubicBezTo>
                    <a:pt x="7" y="1551"/>
                    <a:pt x="424" y="2444"/>
                    <a:pt x="964" y="2669"/>
                  </a:cubicBezTo>
                  <a:cubicBezTo>
                    <a:pt x="1217" y="2774"/>
                    <a:pt x="1468" y="2825"/>
                    <a:pt x="1716" y="2825"/>
                  </a:cubicBezTo>
                  <a:cubicBezTo>
                    <a:pt x="2110" y="2825"/>
                    <a:pt x="2496" y="2695"/>
                    <a:pt x="2867" y="2438"/>
                  </a:cubicBezTo>
                  <a:cubicBezTo>
                    <a:pt x="3135" y="2250"/>
                    <a:pt x="3282" y="2155"/>
                    <a:pt x="3414" y="2155"/>
                  </a:cubicBezTo>
                  <a:cubicBezTo>
                    <a:pt x="3568" y="2155"/>
                    <a:pt x="3703" y="2282"/>
                    <a:pt x="3985" y="2541"/>
                  </a:cubicBezTo>
                  <a:cubicBezTo>
                    <a:pt x="4296" y="2830"/>
                    <a:pt x="4579" y="2971"/>
                    <a:pt x="4882" y="2971"/>
                  </a:cubicBezTo>
                  <a:cubicBezTo>
                    <a:pt x="5116" y="2971"/>
                    <a:pt x="5363" y="2886"/>
                    <a:pt x="5644" y="2721"/>
                  </a:cubicBezTo>
                  <a:cubicBezTo>
                    <a:pt x="5946" y="2541"/>
                    <a:pt x="6183" y="2297"/>
                    <a:pt x="6441" y="2052"/>
                  </a:cubicBezTo>
                  <a:cubicBezTo>
                    <a:pt x="6682" y="1824"/>
                    <a:pt x="6808" y="1717"/>
                    <a:pt x="6946" y="1717"/>
                  </a:cubicBezTo>
                  <a:cubicBezTo>
                    <a:pt x="7072" y="1717"/>
                    <a:pt x="7207" y="1806"/>
                    <a:pt x="7450" y="1975"/>
                  </a:cubicBezTo>
                  <a:cubicBezTo>
                    <a:pt x="7758" y="2181"/>
                    <a:pt x="8073" y="2380"/>
                    <a:pt x="8395" y="2586"/>
                  </a:cubicBezTo>
                  <a:cubicBezTo>
                    <a:pt x="8577" y="2702"/>
                    <a:pt x="8760" y="2753"/>
                    <a:pt x="8939" y="2753"/>
                  </a:cubicBezTo>
                  <a:cubicBezTo>
                    <a:pt x="9194" y="2753"/>
                    <a:pt x="9440" y="2649"/>
                    <a:pt x="9667" y="2483"/>
                  </a:cubicBezTo>
                  <a:cubicBezTo>
                    <a:pt x="10169" y="2117"/>
                    <a:pt x="10490" y="1577"/>
                    <a:pt x="10798" y="1050"/>
                  </a:cubicBezTo>
                  <a:cubicBezTo>
                    <a:pt x="10895" y="889"/>
                    <a:pt x="10940" y="683"/>
                    <a:pt x="10779" y="529"/>
                  </a:cubicBezTo>
                  <a:cubicBezTo>
                    <a:pt x="10692" y="439"/>
                    <a:pt x="10594" y="405"/>
                    <a:pt x="10492" y="405"/>
                  </a:cubicBezTo>
                  <a:cubicBezTo>
                    <a:pt x="10390" y="405"/>
                    <a:pt x="10284" y="439"/>
                    <a:pt x="10181" y="484"/>
                  </a:cubicBezTo>
                  <a:cubicBezTo>
                    <a:pt x="10008" y="561"/>
                    <a:pt x="9905" y="728"/>
                    <a:pt x="9789" y="876"/>
                  </a:cubicBezTo>
                  <a:cubicBezTo>
                    <a:pt x="9641" y="1063"/>
                    <a:pt x="9487" y="1249"/>
                    <a:pt x="9320" y="1422"/>
                  </a:cubicBezTo>
                  <a:cubicBezTo>
                    <a:pt x="9184" y="1568"/>
                    <a:pt x="9045" y="1640"/>
                    <a:pt x="8906" y="1640"/>
                  </a:cubicBezTo>
                  <a:cubicBezTo>
                    <a:pt x="8767" y="1640"/>
                    <a:pt x="8628" y="1569"/>
                    <a:pt x="8491" y="1429"/>
                  </a:cubicBezTo>
                  <a:cubicBezTo>
                    <a:pt x="8227" y="1165"/>
                    <a:pt x="7964" y="895"/>
                    <a:pt x="7694" y="638"/>
                  </a:cubicBezTo>
                  <a:cubicBezTo>
                    <a:pt x="7414" y="374"/>
                    <a:pt x="7182" y="240"/>
                    <a:pt x="6956" y="240"/>
                  </a:cubicBezTo>
                  <a:cubicBezTo>
                    <a:pt x="6715" y="240"/>
                    <a:pt x="6481" y="391"/>
                    <a:pt x="6203" y="696"/>
                  </a:cubicBezTo>
                  <a:cubicBezTo>
                    <a:pt x="6061" y="850"/>
                    <a:pt x="5952" y="1043"/>
                    <a:pt x="5817" y="1204"/>
                  </a:cubicBezTo>
                  <a:cubicBezTo>
                    <a:pt x="5502" y="1570"/>
                    <a:pt x="5258" y="1755"/>
                    <a:pt x="5047" y="1755"/>
                  </a:cubicBezTo>
                  <a:cubicBezTo>
                    <a:pt x="4805" y="1755"/>
                    <a:pt x="4606" y="1514"/>
                    <a:pt x="4390" y="1024"/>
                  </a:cubicBezTo>
                  <a:cubicBezTo>
                    <a:pt x="4222" y="637"/>
                    <a:pt x="3969" y="439"/>
                    <a:pt x="3686" y="439"/>
                  </a:cubicBezTo>
                  <a:cubicBezTo>
                    <a:pt x="3471" y="439"/>
                    <a:pt x="3239" y="553"/>
                    <a:pt x="3015" y="786"/>
                  </a:cubicBezTo>
                  <a:cubicBezTo>
                    <a:pt x="2700" y="1114"/>
                    <a:pt x="2385" y="1442"/>
                    <a:pt x="2063" y="1763"/>
                  </a:cubicBezTo>
                  <a:cubicBezTo>
                    <a:pt x="1958" y="1869"/>
                    <a:pt x="1858" y="1918"/>
                    <a:pt x="1764" y="1918"/>
                  </a:cubicBezTo>
                  <a:cubicBezTo>
                    <a:pt x="1636" y="1918"/>
                    <a:pt x="1521" y="1825"/>
                    <a:pt x="1421" y="1654"/>
                  </a:cubicBezTo>
                  <a:cubicBezTo>
                    <a:pt x="1234" y="1326"/>
                    <a:pt x="1125" y="966"/>
                    <a:pt x="1093" y="593"/>
                  </a:cubicBezTo>
                  <a:cubicBezTo>
                    <a:pt x="1052" y="244"/>
                    <a:pt x="800" y="0"/>
                    <a:pt x="5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5"/>
            <p:cNvSpPr/>
            <p:nvPr/>
          </p:nvSpPr>
          <p:spPr>
            <a:xfrm>
              <a:off x="7336943" y="4628034"/>
              <a:ext cx="651140" cy="173418"/>
            </a:xfrm>
            <a:custGeom>
              <a:rect b="b" l="l" r="r" t="t"/>
              <a:pathLst>
                <a:path extrusionOk="0" h="2895" w="10870">
                  <a:moveTo>
                    <a:pt x="555" y="0"/>
                  </a:moveTo>
                  <a:cubicBezTo>
                    <a:pt x="516" y="0"/>
                    <a:pt x="475" y="4"/>
                    <a:pt x="431" y="11"/>
                  </a:cubicBezTo>
                  <a:cubicBezTo>
                    <a:pt x="52" y="75"/>
                    <a:pt x="1" y="358"/>
                    <a:pt x="59" y="679"/>
                  </a:cubicBezTo>
                  <a:cubicBezTo>
                    <a:pt x="78" y="834"/>
                    <a:pt x="91" y="994"/>
                    <a:pt x="110" y="1155"/>
                  </a:cubicBezTo>
                  <a:cubicBezTo>
                    <a:pt x="224" y="2033"/>
                    <a:pt x="826" y="2833"/>
                    <a:pt x="1685" y="2833"/>
                  </a:cubicBezTo>
                  <a:cubicBezTo>
                    <a:pt x="2033" y="2833"/>
                    <a:pt x="2424" y="2701"/>
                    <a:pt x="2842" y="2389"/>
                  </a:cubicBezTo>
                  <a:cubicBezTo>
                    <a:pt x="2906" y="2344"/>
                    <a:pt x="2977" y="2299"/>
                    <a:pt x="3035" y="2248"/>
                  </a:cubicBezTo>
                  <a:cubicBezTo>
                    <a:pt x="3170" y="2109"/>
                    <a:pt x="3288" y="2036"/>
                    <a:pt x="3408" y="2036"/>
                  </a:cubicBezTo>
                  <a:cubicBezTo>
                    <a:pt x="3534" y="2036"/>
                    <a:pt x="3661" y="2116"/>
                    <a:pt x="3812" y="2286"/>
                  </a:cubicBezTo>
                  <a:cubicBezTo>
                    <a:pt x="4181" y="2701"/>
                    <a:pt x="4506" y="2895"/>
                    <a:pt x="4865" y="2895"/>
                  </a:cubicBezTo>
                  <a:cubicBezTo>
                    <a:pt x="5158" y="2895"/>
                    <a:pt x="5472" y="2766"/>
                    <a:pt x="5850" y="2524"/>
                  </a:cubicBezTo>
                  <a:cubicBezTo>
                    <a:pt x="6120" y="2344"/>
                    <a:pt x="6377" y="2158"/>
                    <a:pt x="6557" y="1881"/>
                  </a:cubicBezTo>
                  <a:cubicBezTo>
                    <a:pt x="6666" y="1708"/>
                    <a:pt x="6794" y="1626"/>
                    <a:pt x="6933" y="1626"/>
                  </a:cubicBezTo>
                  <a:cubicBezTo>
                    <a:pt x="7047" y="1626"/>
                    <a:pt x="7169" y="1681"/>
                    <a:pt x="7296" y="1785"/>
                  </a:cubicBezTo>
                  <a:cubicBezTo>
                    <a:pt x="7650" y="2081"/>
                    <a:pt x="8029" y="2331"/>
                    <a:pt x="8434" y="2537"/>
                  </a:cubicBezTo>
                  <a:cubicBezTo>
                    <a:pt x="8631" y="2629"/>
                    <a:pt x="8829" y="2691"/>
                    <a:pt x="9035" y="2691"/>
                  </a:cubicBezTo>
                  <a:cubicBezTo>
                    <a:pt x="9118" y="2691"/>
                    <a:pt x="9202" y="2681"/>
                    <a:pt x="9289" y="2659"/>
                  </a:cubicBezTo>
                  <a:cubicBezTo>
                    <a:pt x="9828" y="2518"/>
                    <a:pt x="10793" y="1386"/>
                    <a:pt x="10844" y="827"/>
                  </a:cubicBezTo>
                  <a:cubicBezTo>
                    <a:pt x="10870" y="513"/>
                    <a:pt x="10697" y="314"/>
                    <a:pt x="10439" y="314"/>
                  </a:cubicBezTo>
                  <a:cubicBezTo>
                    <a:pt x="10375" y="314"/>
                    <a:pt x="10306" y="326"/>
                    <a:pt x="10233" y="352"/>
                  </a:cubicBezTo>
                  <a:cubicBezTo>
                    <a:pt x="10047" y="422"/>
                    <a:pt x="9951" y="583"/>
                    <a:pt x="9841" y="737"/>
                  </a:cubicBezTo>
                  <a:cubicBezTo>
                    <a:pt x="9668" y="975"/>
                    <a:pt x="9501" y="1219"/>
                    <a:pt x="9314" y="1444"/>
                  </a:cubicBezTo>
                  <a:cubicBezTo>
                    <a:pt x="9196" y="1589"/>
                    <a:pt x="9072" y="1661"/>
                    <a:pt x="8946" y="1661"/>
                  </a:cubicBezTo>
                  <a:cubicBezTo>
                    <a:pt x="8825" y="1661"/>
                    <a:pt x="8701" y="1595"/>
                    <a:pt x="8575" y="1464"/>
                  </a:cubicBezTo>
                  <a:cubicBezTo>
                    <a:pt x="8273" y="1155"/>
                    <a:pt x="7977" y="847"/>
                    <a:pt x="7662" y="557"/>
                  </a:cubicBezTo>
                  <a:cubicBezTo>
                    <a:pt x="7385" y="309"/>
                    <a:pt x="7144" y="185"/>
                    <a:pt x="6914" y="185"/>
                  </a:cubicBezTo>
                  <a:cubicBezTo>
                    <a:pt x="6644" y="185"/>
                    <a:pt x="6388" y="358"/>
                    <a:pt x="6107" y="705"/>
                  </a:cubicBezTo>
                  <a:cubicBezTo>
                    <a:pt x="5959" y="892"/>
                    <a:pt x="5818" y="1084"/>
                    <a:pt x="5657" y="1258"/>
                  </a:cubicBezTo>
                  <a:cubicBezTo>
                    <a:pt x="5301" y="1632"/>
                    <a:pt x="5095" y="1828"/>
                    <a:pt x="4933" y="1828"/>
                  </a:cubicBezTo>
                  <a:cubicBezTo>
                    <a:pt x="4750" y="1828"/>
                    <a:pt x="4622" y="1577"/>
                    <a:pt x="4397" y="1052"/>
                  </a:cubicBezTo>
                  <a:cubicBezTo>
                    <a:pt x="4378" y="1007"/>
                    <a:pt x="4359" y="956"/>
                    <a:pt x="4333" y="904"/>
                  </a:cubicBezTo>
                  <a:cubicBezTo>
                    <a:pt x="4145" y="525"/>
                    <a:pt x="3920" y="333"/>
                    <a:pt x="3678" y="333"/>
                  </a:cubicBezTo>
                  <a:cubicBezTo>
                    <a:pt x="3465" y="333"/>
                    <a:pt x="3237" y="481"/>
                    <a:pt x="3009" y="782"/>
                  </a:cubicBezTo>
                  <a:cubicBezTo>
                    <a:pt x="2745" y="1123"/>
                    <a:pt x="2462" y="1438"/>
                    <a:pt x="2090" y="1656"/>
                  </a:cubicBezTo>
                  <a:cubicBezTo>
                    <a:pt x="1926" y="1753"/>
                    <a:pt x="1798" y="1804"/>
                    <a:pt x="1692" y="1804"/>
                  </a:cubicBezTo>
                  <a:cubicBezTo>
                    <a:pt x="1522" y="1804"/>
                    <a:pt x="1411" y="1674"/>
                    <a:pt x="1312" y="1393"/>
                  </a:cubicBezTo>
                  <a:cubicBezTo>
                    <a:pt x="1209" y="1091"/>
                    <a:pt x="1164" y="769"/>
                    <a:pt x="1081" y="461"/>
                  </a:cubicBezTo>
                  <a:cubicBezTo>
                    <a:pt x="1007" y="174"/>
                    <a:pt x="831" y="0"/>
                    <a:pt x="5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9" name="Google Shape;309;p15"/>
          <p:cNvSpPr/>
          <p:nvPr/>
        </p:nvSpPr>
        <p:spPr>
          <a:xfrm flipH="1">
            <a:off x="8541118" y="2593979"/>
            <a:ext cx="609773" cy="258072"/>
          </a:xfrm>
          <a:custGeom>
            <a:rect b="b" l="l" r="r" t="t"/>
            <a:pathLst>
              <a:path extrusionOk="0" h="2737" w="6467">
                <a:moveTo>
                  <a:pt x="2526" y="1"/>
                </a:moveTo>
                <a:cubicBezTo>
                  <a:pt x="2323" y="1"/>
                  <a:pt x="2121" y="108"/>
                  <a:pt x="1890" y="324"/>
                </a:cubicBezTo>
                <a:cubicBezTo>
                  <a:pt x="1568" y="613"/>
                  <a:pt x="1273" y="915"/>
                  <a:pt x="983" y="1236"/>
                </a:cubicBezTo>
                <a:cubicBezTo>
                  <a:pt x="813" y="1431"/>
                  <a:pt x="633" y="1523"/>
                  <a:pt x="433" y="1523"/>
                </a:cubicBezTo>
                <a:cubicBezTo>
                  <a:pt x="316" y="1523"/>
                  <a:pt x="191" y="1491"/>
                  <a:pt x="58" y="1429"/>
                </a:cubicBezTo>
                <a:cubicBezTo>
                  <a:pt x="0" y="1860"/>
                  <a:pt x="0" y="2297"/>
                  <a:pt x="45" y="2734"/>
                </a:cubicBezTo>
                <a:cubicBezTo>
                  <a:pt x="80" y="2736"/>
                  <a:pt x="115" y="2736"/>
                  <a:pt x="150" y="2736"/>
                </a:cubicBezTo>
                <a:cubicBezTo>
                  <a:pt x="815" y="2736"/>
                  <a:pt x="1355" y="2446"/>
                  <a:pt x="1832" y="1976"/>
                </a:cubicBezTo>
                <a:cubicBezTo>
                  <a:pt x="2175" y="1636"/>
                  <a:pt x="2365" y="1470"/>
                  <a:pt x="2566" y="1470"/>
                </a:cubicBezTo>
                <a:cubicBezTo>
                  <a:pt x="2764" y="1470"/>
                  <a:pt x="2972" y="1631"/>
                  <a:pt x="3349" y="1943"/>
                </a:cubicBezTo>
                <a:cubicBezTo>
                  <a:pt x="3452" y="2033"/>
                  <a:pt x="3554" y="2117"/>
                  <a:pt x="3664" y="2188"/>
                </a:cubicBezTo>
                <a:cubicBezTo>
                  <a:pt x="3939" y="2345"/>
                  <a:pt x="4233" y="2439"/>
                  <a:pt x="4522" y="2439"/>
                </a:cubicBezTo>
                <a:cubicBezTo>
                  <a:pt x="4752" y="2439"/>
                  <a:pt x="4980" y="2379"/>
                  <a:pt x="5193" y="2246"/>
                </a:cubicBezTo>
                <a:cubicBezTo>
                  <a:pt x="5740" y="1905"/>
                  <a:pt x="6100" y="1352"/>
                  <a:pt x="6376" y="761"/>
                </a:cubicBezTo>
                <a:cubicBezTo>
                  <a:pt x="6440" y="613"/>
                  <a:pt x="6466" y="439"/>
                  <a:pt x="6350" y="304"/>
                </a:cubicBezTo>
                <a:cubicBezTo>
                  <a:pt x="6266" y="205"/>
                  <a:pt x="6164" y="172"/>
                  <a:pt x="6056" y="172"/>
                </a:cubicBezTo>
                <a:cubicBezTo>
                  <a:pt x="5982" y="172"/>
                  <a:pt x="5905" y="187"/>
                  <a:pt x="5830" y="208"/>
                </a:cubicBezTo>
                <a:cubicBezTo>
                  <a:pt x="5643" y="253"/>
                  <a:pt x="5515" y="394"/>
                  <a:pt x="5399" y="549"/>
                </a:cubicBezTo>
                <a:cubicBezTo>
                  <a:pt x="5277" y="722"/>
                  <a:pt x="5149" y="896"/>
                  <a:pt x="5007" y="1050"/>
                </a:cubicBezTo>
                <a:cubicBezTo>
                  <a:pt x="4776" y="1288"/>
                  <a:pt x="4622" y="1405"/>
                  <a:pt x="4466" y="1405"/>
                </a:cubicBezTo>
                <a:cubicBezTo>
                  <a:pt x="4318" y="1405"/>
                  <a:pt x="4168" y="1301"/>
                  <a:pt x="3947" y="1095"/>
                </a:cubicBezTo>
                <a:cubicBezTo>
                  <a:pt x="3670" y="844"/>
                  <a:pt x="3426" y="555"/>
                  <a:pt x="3150" y="304"/>
                </a:cubicBezTo>
                <a:cubicBezTo>
                  <a:pt x="2922" y="102"/>
                  <a:pt x="2723" y="1"/>
                  <a:pt x="25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5"/>
          <p:cNvSpPr/>
          <p:nvPr/>
        </p:nvSpPr>
        <p:spPr>
          <a:xfrm flipH="1" rot="5400000">
            <a:off x="186694" y="4568282"/>
            <a:ext cx="395405" cy="768782"/>
          </a:xfrm>
          <a:custGeom>
            <a:rect b="b" l="l" r="r" t="t"/>
            <a:pathLst>
              <a:path extrusionOk="0" h="21533" w="11075">
                <a:moveTo>
                  <a:pt x="0" y="0"/>
                </a:moveTo>
                <a:lnTo>
                  <a:pt x="0" y="21533"/>
                </a:lnTo>
                <a:lnTo>
                  <a:pt x="8356" y="21533"/>
                </a:lnTo>
                <a:cubicBezTo>
                  <a:pt x="9127" y="20035"/>
                  <a:pt x="9873" y="18531"/>
                  <a:pt x="10310" y="16886"/>
                </a:cubicBezTo>
                <a:cubicBezTo>
                  <a:pt x="10554" y="15954"/>
                  <a:pt x="10689" y="15009"/>
                  <a:pt x="10824" y="14058"/>
                </a:cubicBezTo>
                <a:cubicBezTo>
                  <a:pt x="11075" y="12335"/>
                  <a:pt x="10901" y="10580"/>
                  <a:pt x="10316" y="8935"/>
                </a:cubicBezTo>
                <a:cubicBezTo>
                  <a:pt x="9558" y="6788"/>
                  <a:pt x="8189" y="5085"/>
                  <a:pt x="6460" y="3619"/>
                </a:cubicBezTo>
                <a:cubicBezTo>
                  <a:pt x="4634" y="2083"/>
                  <a:pt x="2513" y="1074"/>
                  <a:pt x="392" y="58"/>
                </a:cubicBezTo>
                <a:cubicBezTo>
                  <a:pt x="276" y="0"/>
                  <a:pt x="135" y="20"/>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5"/>
          <p:cNvSpPr/>
          <p:nvPr/>
        </p:nvSpPr>
        <p:spPr>
          <a:xfrm flipH="1" rot="-4381093">
            <a:off x="7260165" y="1057075"/>
            <a:ext cx="606896" cy="925841"/>
          </a:xfrm>
          <a:custGeom>
            <a:rect b="b" l="l" r="r" t="t"/>
            <a:pathLst>
              <a:path extrusionOk="0" h="22671" w="14861">
                <a:moveTo>
                  <a:pt x="4364" y="0"/>
                </a:moveTo>
                <a:cubicBezTo>
                  <a:pt x="3873" y="0"/>
                  <a:pt x="3387" y="163"/>
                  <a:pt x="2899" y="524"/>
                </a:cubicBezTo>
                <a:cubicBezTo>
                  <a:pt x="958" y="1938"/>
                  <a:pt x="0" y="3815"/>
                  <a:pt x="58" y="6354"/>
                </a:cubicBezTo>
                <a:cubicBezTo>
                  <a:pt x="7" y="7074"/>
                  <a:pt x="168" y="7909"/>
                  <a:pt x="341" y="8751"/>
                </a:cubicBezTo>
                <a:cubicBezTo>
                  <a:pt x="740" y="10686"/>
                  <a:pt x="1582" y="12441"/>
                  <a:pt x="2514" y="14157"/>
                </a:cubicBezTo>
                <a:cubicBezTo>
                  <a:pt x="3626" y="16194"/>
                  <a:pt x="4975" y="18103"/>
                  <a:pt x="6537" y="19826"/>
                </a:cubicBezTo>
                <a:cubicBezTo>
                  <a:pt x="7913" y="21336"/>
                  <a:pt x="9719" y="22159"/>
                  <a:pt x="11686" y="22558"/>
                </a:cubicBezTo>
                <a:cubicBezTo>
                  <a:pt x="12031" y="22629"/>
                  <a:pt x="12388" y="22670"/>
                  <a:pt x="12748" y="22670"/>
                </a:cubicBezTo>
                <a:cubicBezTo>
                  <a:pt x="13165" y="22670"/>
                  <a:pt x="13586" y="22615"/>
                  <a:pt x="13993" y="22487"/>
                </a:cubicBezTo>
                <a:cubicBezTo>
                  <a:pt x="14655" y="22275"/>
                  <a:pt x="14842" y="21992"/>
                  <a:pt x="14855" y="21317"/>
                </a:cubicBezTo>
                <a:cubicBezTo>
                  <a:pt x="14861" y="20906"/>
                  <a:pt x="14720" y="20533"/>
                  <a:pt x="14578" y="20160"/>
                </a:cubicBezTo>
                <a:cubicBezTo>
                  <a:pt x="14019" y="18682"/>
                  <a:pt x="13164" y="17345"/>
                  <a:pt x="12438" y="15950"/>
                </a:cubicBezTo>
                <a:cubicBezTo>
                  <a:pt x="11596" y="14318"/>
                  <a:pt x="10587" y="12769"/>
                  <a:pt x="10117" y="10956"/>
                </a:cubicBezTo>
                <a:cubicBezTo>
                  <a:pt x="9790" y="9690"/>
                  <a:pt x="9378" y="8430"/>
                  <a:pt x="9410" y="7119"/>
                </a:cubicBezTo>
                <a:cubicBezTo>
                  <a:pt x="9449" y="5608"/>
                  <a:pt x="8986" y="4284"/>
                  <a:pt x="8253" y="3018"/>
                </a:cubicBezTo>
                <a:cubicBezTo>
                  <a:pt x="7636" y="1945"/>
                  <a:pt x="6865" y="993"/>
                  <a:pt x="5740" y="389"/>
                </a:cubicBezTo>
                <a:cubicBezTo>
                  <a:pt x="5274" y="139"/>
                  <a:pt x="4817" y="0"/>
                  <a:pt x="43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5"/>
          <p:cNvSpPr/>
          <p:nvPr/>
        </p:nvSpPr>
        <p:spPr>
          <a:xfrm flipH="1">
            <a:off x="2206796" y="1342402"/>
            <a:ext cx="736287" cy="201369"/>
          </a:xfrm>
          <a:custGeom>
            <a:rect b="b" l="l" r="r" t="t"/>
            <a:pathLst>
              <a:path extrusionOk="0" h="4031" w="14739">
                <a:moveTo>
                  <a:pt x="13966" y="0"/>
                </a:moveTo>
                <a:cubicBezTo>
                  <a:pt x="13592" y="0"/>
                  <a:pt x="13359" y="199"/>
                  <a:pt x="13267" y="574"/>
                </a:cubicBezTo>
                <a:cubicBezTo>
                  <a:pt x="13151" y="1069"/>
                  <a:pt x="13080" y="1570"/>
                  <a:pt x="12920" y="2046"/>
                </a:cubicBezTo>
                <a:cubicBezTo>
                  <a:pt x="12805" y="2381"/>
                  <a:pt x="12651" y="2523"/>
                  <a:pt x="12416" y="2523"/>
                </a:cubicBezTo>
                <a:cubicBezTo>
                  <a:pt x="12296" y="2523"/>
                  <a:pt x="12155" y="2486"/>
                  <a:pt x="11988" y="2419"/>
                </a:cubicBezTo>
                <a:cubicBezTo>
                  <a:pt x="11370" y="2168"/>
                  <a:pt x="11068" y="1615"/>
                  <a:pt x="10715" y="1133"/>
                </a:cubicBezTo>
                <a:cubicBezTo>
                  <a:pt x="10470" y="803"/>
                  <a:pt x="10221" y="629"/>
                  <a:pt x="9859" y="629"/>
                </a:cubicBezTo>
                <a:cubicBezTo>
                  <a:pt x="9812" y="629"/>
                  <a:pt x="9763" y="632"/>
                  <a:pt x="9712" y="638"/>
                </a:cubicBezTo>
                <a:cubicBezTo>
                  <a:pt x="9237" y="696"/>
                  <a:pt x="8934" y="959"/>
                  <a:pt x="8787" y="1409"/>
                </a:cubicBezTo>
                <a:cubicBezTo>
                  <a:pt x="8722" y="1615"/>
                  <a:pt x="8645" y="1814"/>
                  <a:pt x="8555" y="2007"/>
                </a:cubicBezTo>
                <a:cubicBezTo>
                  <a:pt x="8373" y="2379"/>
                  <a:pt x="8246" y="2551"/>
                  <a:pt x="8077" y="2551"/>
                </a:cubicBezTo>
                <a:cubicBezTo>
                  <a:pt x="7935" y="2551"/>
                  <a:pt x="7765" y="2431"/>
                  <a:pt x="7508" y="2206"/>
                </a:cubicBezTo>
                <a:cubicBezTo>
                  <a:pt x="7025" y="1776"/>
                  <a:pt x="6691" y="1223"/>
                  <a:pt x="6241" y="767"/>
                </a:cubicBezTo>
                <a:cubicBezTo>
                  <a:pt x="5940" y="465"/>
                  <a:pt x="5672" y="314"/>
                  <a:pt x="5400" y="314"/>
                </a:cubicBezTo>
                <a:cubicBezTo>
                  <a:pt x="5145" y="314"/>
                  <a:pt x="4885" y="447"/>
                  <a:pt x="4589" y="715"/>
                </a:cubicBezTo>
                <a:cubicBezTo>
                  <a:pt x="4255" y="1024"/>
                  <a:pt x="3947" y="1358"/>
                  <a:pt x="3625" y="1679"/>
                </a:cubicBezTo>
                <a:cubicBezTo>
                  <a:pt x="3162" y="2142"/>
                  <a:pt x="2901" y="2380"/>
                  <a:pt x="2670" y="2380"/>
                </a:cubicBezTo>
                <a:cubicBezTo>
                  <a:pt x="2417" y="2380"/>
                  <a:pt x="2200" y="2094"/>
                  <a:pt x="1793" y="1506"/>
                </a:cubicBezTo>
                <a:cubicBezTo>
                  <a:pt x="1594" y="1223"/>
                  <a:pt x="1446" y="902"/>
                  <a:pt x="1170" y="677"/>
                </a:cubicBezTo>
                <a:cubicBezTo>
                  <a:pt x="1042" y="575"/>
                  <a:pt x="866" y="522"/>
                  <a:pt x="691" y="522"/>
                </a:cubicBezTo>
                <a:cubicBezTo>
                  <a:pt x="514" y="522"/>
                  <a:pt x="338" y="576"/>
                  <a:pt x="219" y="690"/>
                </a:cubicBezTo>
                <a:cubicBezTo>
                  <a:pt x="0" y="895"/>
                  <a:pt x="103" y="1127"/>
                  <a:pt x="206" y="1352"/>
                </a:cubicBezTo>
                <a:cubicBezTo>
                  <a:pt x="489" y="1962"/>
                  <a:pt x="855" y="2521"/>
                  <a:pt x="1298" y="3023"/>
                </a:cubicBezTo>
                <a:cubicBezTo>
                  <a:pt x="1643" y="3416"/>
                  <a:pt x="2163" y="3693"/>
                  <a:pt x="2732" y="3693"/>
                </a:cubicBezTo>
                <a:cubicBezTo>
                  <a:pt x="3046" y="3693"/>
                  <a:pt x="3374" y="3609"/>
                  <a:pt x="3696" y="3415"/>
                </a:cubicBezTo>
                <a:cubicBezTo>
                  <a:pt x="4043" y="3203"/>
                  <a:pt x="4268" y="2856"/>
                  <a:pt x="4641" y="2688"/>
                </a:cubicBezTo>
                <a:cubicBezTo>
                  <a:pt x="4922" y="2557"/>
                  <a:pt x="5039" y="2147"/>
                  <a:pt x="5369" y="2147"/>
                </a:cubicBezTo>
                <a:cubicBezTo>
                  <a:pt x="5379" y="2147"/>
                  <a:pt x="5389" y="2148"/>
                  <a:pt x="5399" y="2149"/>
                </a:cubicBezTo>
                <a:cubicBezTo>
                  <a:pt x="5753" y="2168"/>
                  <a:pt x="5804" y="2598"/>
                  <a:pt x="6036" y="2817"/>
                </a:cubicBezTo>
                <a:cubicBezTo>
                  <a:pt x="6563" y="3331"/>
                  <a:pt x="7128" y="3788"/>
                  <a:pt x="7835" y="3974"/>
                </a:cubicBezTo>
                <a:cubicBezTo>
                  <a:pt x="7978" y="4013"/>
                  <a:pt x="8114" y="4031"/>
                  <a:pt x="8242" y="4031"/>
                </a:cubicBezTo>
                <a:cubicBezTo>
                  <a:pt x="8842" y="4031"/>
                  <a:pt x="9293" y="3640"/>
                  <a:pt x="9674" y="3132"/>
                </a:cubicBezTo>
                <a:cubicBezTo>
                  <a:pt x="9843" y="2904"/>
                  <a:pt x="9924" y="2802"/>
                  <a:pt x="10029" y="2802"/>
                </a:cubicBezTo>
                <a:cubicBezTo>
                  <a:pt x="10122" y="2802"/>
                  <a:pt x="10236" y="2884"/>
                  <a:pt x="10451" y="3029"/>
                </a:cubicBezTo>
                <a:cubicBezTo>
                  <a:pt x="10987" y="3396"/>
                  <a:pt x="11492" y="3848"/>
                  <a:pt x="12189" y="3848"/>
                </a:cubicBezTo>
                <a:cubicBezTo>
                  <a:pt x="12261" y="3848"/>
                  <a:pt x="12335" y="3843"/>
                  <a:pt x="12412" y="3833"/>
                </a:cubicBezTo>
                <a:cubicBezTo>
                  <a:pt x="12511" y="3847"/>
                  <a:pt x="12608" y="3855"/>
                  <a:pt x="12701" y="3855"/>
                </a:cubicBezTo>
                <a:cubicBezTo>
                  <a:pt x="13258" y="3855"/>
                  <a:pt x="13702" y="3593"/>
                  <a:pt x="14038" y="3087"/>
                </a:cubicBezTo>
                <a:cubicBezTo>
                  <a:pt x="14494" y="2393"/>
                  <a:pt x="14616" y="1602"/>
                  <a:pt x="14694" y="805"/>
                </a:cubicBezTo>
                <a:cubicBezTo>
                  <a:pt x="14739" y="304"/>
                  <a:pt x="14462" y="15"/>
                  <a:pt x="14019" y="2"/>
                </a:cubicBezTo>
                <a:cubicBezTo>
                  <a:pt x="14001" y="1"/>
                  <a:pt x="13983" y="0"/>
                  <a:pt x="139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3" name="Google Shape;313;p15"/>
          <p:cNvGrpSpPr/>
          <p:nvPr/>
        </p:nvGrpSpPr>
        <p:grpSpPr>
          <a:xfrm flipH="1" rot="1236532">
            <a:off x="2585624" y="4044884"/>
            <a:ext cx="1000930" cy="840687"/>
            <a:chOff x="1648650" y="1064850"/>
            <a:chExt cx="691625" cy="580900"/>
          </a:xfrm>
        </p:grpSpPr>
        <p:sp>
          <p:nvSpPr>
            <p:cNvPr id="314" name="Google Shape;314;p15"/>
            <p:cNvSpPr/>
            <p:nvPr/>
          </p:nvSpPr>
          <p:spPr>
            <a:xfrm>
              <a:off x="2267450" y="1209500"/>
              <a:ext cx="72825" cy="117900"/>
            </a:xfrm>
            <a:custGeom>
              <a:rect b="b" l="l" r="r" t="t"/>
              <a:pathLst>
                <a:path extrusionOk="0" h="4716" w="2913">
                  <a:moveTo>
                    <a:pt x="802" y="0"/>
                  </a:moveTo>
                  <a:cubicBezTo>
                    <a:pt x="679" y="0"/>
                    <a:pt x="557" y="34"/>
                    <a:pt x="438" y="101"/>
                  </a:cubicBezTo>
                  <a:cubicBezTo>
                    <a:pt x="58" y="313"/>
                    <a:pt x="1" y="500"/>
                    <a:pt x="226" y="1059"/>
                  </a:cubicBezTo>
                  <a:cubicBezTo>
                    <a:pt x="566" y="1908"/>
                    <a:pt x="856" y="2762"/>
                    <a:pt x="1138" y="3630"/>
                  </a:cubicBezTo>
                  <a:cubicBezTo>
                    <a:pt x="1248" y="3990"/>
                    <a:pt x="1466" y="4311"/>
                    <a:pt x="1775" y="4536"/>
                  </a:cubicBezTo>
                  <a:cubicBezTo>
                    <a:pt x="1925" y="4654"/>
                    <a:pt x="2106" y="4716"/>
                    <a:pt x="2290" y="4716"/>
                  </a:cubicBezTo>
                  <a:cubicBezTo>
                    <a:pt x="2398" y="4716"/>
                    <a:pt x="2506" y="4695"/>
                    <a:pt x="2610" y="4652"/>
                  </a:cubicBezTo>
                  <a:cubicBezTo>
                    <a:pt x="2912" y="4536"/>
                    <a:pt x="2816" y="4260"/>
                    <a:pt x="2854" y="3868"/>
                  </a:cubicBezTo>
                  <a:cubicBezTo>
                    <a:pt x="2585" y="2769"/>
                    <a:pt x="2250" y="1535"/>
                    <a:pt x="1543" y="436"/>
                  </a:cubicBezTo>
                  <a:cubicBezTo>
                    <a:pt x="1518" y="391"/>
                    <a:pt x="1479" y="352"/>
                    <a:pt x="1440" y="313"/>
                  </a:cubicBezTo>
                  <a:cubicBezTo>
                    <a:pt x="1236" y="105"/>
                    <a:pt x="1018" y="0"/>
                    <a:pt x="8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5"/>
            <p:cNvSpPr/>
            <p:nvPr/>
          </p:nvSpPr>
          <p:spPr>
            <a:xfrm>
              <a:off x="1931450" y="1465550"/>
              <a:ext cx="70700" cy="122950"/>
            </a:xfrm>
            <a:custGeom>
              <a:rect b="b" l="l" r="r" t="t"/>
              <a:pathLst>
                <a:path extrusionOk="0" h="4918" w="2828">
                  <a:moveTo>
                    <a:pt x="713" y="1"/>
                  </a:moveTo>
                  <a:cubicBezTo>
                    <a:pt x="628" y="1"/>
                    <a:pt x="534" y="28"/>
                    <a:pt x="425" y="92"/>
                  </a:cubicBezTo>
                  <a:cubicBezTo>
                    <a:pt x="110" y="272"/>
                    <a:pt x="1" y="510"/>
                    <a:pt x="116" y="812"/>
                  </a:cubicBezTo>
                  <a:cubicBezTo>
                    <a:pt x="553" y="1982"/>
                    <a:pt x="1035" y="3132"/>
                    <a:pt x="1466" y="4302"/>
                  </a:cubicBezTo>
                  <a:cubicBezTo>
                    <a:pt x="1620" y="4733"/>
                    <a:pt x="1961" y="4803"/>
                    <a:pt x="2321" y="4893"/>
                  </a:cubicBezTo>
                  <a:cubicBezTo>
                    <a:pt x="2389" y="4910"/>
                    <a:pt x="2449" y="4918"/>
                    <a:pt x="2503" y="4918"/>
                  </a:cubicBezTo>
                  <a:cubicBezTo>
                    <a:pt x="2724" y="4918"/>
                    <a:pt x="2827" y="4777"/>
                    <a:pt x="2822" y="4482"/>
                  </a:cubicBezTo>
                  <a:cubicBezTo>
                    <a:pt x="2777" y="4276"/>
                    <a:pt x="2764" y="4058"/>
                    <a:pt x="2687" y="3859"/>
                  </a:cubicBezTo>
                  <a:cubicBezTo>
                    <a:pt x="2282" y="2792"/>
                    <a:pt x="1871" y="1725"/>
                    <a:pt x="1453" y="664"/>
                  </a:cubicBezTo>
                  <a:cubicBezTo>
                    <a:pt x="1376" y="491"/>
                    <a:pt x="1267" y="343"/>
                    <a:pt x="1132" y="214"/>
                  </a:cubicBezTo>
                  <a:cubicBezTo>
                    <a:pt x="1002" y="96"/>
                    <a:pt x="874" y="1"/>
                    <a:pt x="7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5"/>
            <p:cNvSpPr/>
            <p:nvPr/>
          </p:nvSpPr>
          <p:spPr>
            <a:xfrm>
              <a:off x="1790525" y="1371825"/>
              <a:ext cx="83275" cy="110675"/>
            </a:xfrm>
            <a:custGeom>
              <a:rect b="b" l="l" r="r" t="t"/>
              <a:pathLst>
                <a:path extrusionOk="0" h="4427" w="3331">
                  <a:moveTo>
                    <a:pt x="836" y="1"/>
                  </a:moveTo>
                  <a:cubicBezTo>
                    <a:pt x="715" y="1"/>
                    <a:pt x="573" y="67"/>
                    <a:pt x="367" y="184"/>
                  </a:cubicBezTo>
                  <a:cubicBezTo>
                    <a:pt x="1" y="383"/>
                    <a:pt x="65" y="647"/>
                    <a:pt x="226" y="917"/>
                  </a:cubicBezTo>
                  <a:cubicBezTo>
                    <a:pt x="785" y="1881"/>
                    <a:pt x="1357" y="2838"/>
                    <a:pt x="1942" y="3796"/>
                  </a:cubicBezTo>
                  <a:cubicBezTo>
                    <a:pt x="2141" y="4124"/>
                    <a:pt x="2469" y="4310"/>
                    <a:pt x="2848" y="4394"/>
                  </a:cubicBezTo>
                  <a:cubicBezTo>
                    <a:pt x="2935" y="4415"/>
                    <a:pt x="3008" y="4426"/>
                    <a:pt x="3069" y="4426"/>
                  </a:cubicBezTo>
                  <a:cubicBezTo>
                    <a:pt x="3266" y="4426"/>
                    <a:pt x="3330" y="4306"/>
                    <a:pt x="3330" y="4021"/>
                  </a:cubicBezTo>
                  <a:cubicBezTo>
                    <a:pt x="3330" y="3828"/>
                    <a:pt x="3292" y="3648"/>
                    <a:pt x="3208" y="3475"/>
                  </a:cubicBezTo>
                  <a:cubicBezTo>
                    <a:pt x="2617" y="2376"/>
                    <a:pt x="1955" y="1315"/>
                    <a:pt x="1235" y="293"/>
                  </a:cubicBezTo>
                  <a:cubicBezTo>
                    <a:pt x="1087" y="90"/>
                    <a:pt x="975" y="1"/>
                    <a:pt x="8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5"/>
            <p:cNvSpPr/>
            <p:nvPr/>
          </p:nvSpPr>
          <p:spPr>
            <a:xfrm>
              <a:off x="2120275" y="1537450"/>
              <a:ext cx="62675" cy="108300"/>
            </a:xfrm>
            <a:custGeom>
              <a:rect b="b" l="l" r="r" t="t"/>
              <a:pathLst>
                <a:path extrusionOk="0" h="4332" w="2507">
                  <a:moveTo>
                    <a:pt x="632" y="0"/>
                  </a:moveTo>
                  <a:cubicBezTo>
                    <a:pt x="436" y="0"/>
                    <a:pt x="274" y="146"/>
                    <a:pt x="116" y="436"/>
                  </a:cubicBezTo>
                  <a:cubicBezTo>
                    <a:pt x="0" y="655"/>
                    <a:pt x="64" y="854"/>
                    <a:pt x="167" y="1040"/>
                  </a:cubicBezTo>
                  <a:cubicBezTo>
                    <a:pt x="476" y="1606"/>
                    <a:pt x="662" y="2210"/>
                    <a:pt x="823" y="2834"/>
                  </a:cubicBezTo>
                  <a:cubicBezTo>
                    <a:pt x="919" y="3219"/>
                    <a:pt x="1041" y="3605"/>
                    <a:pt x="1266" y="3939"/>
                  </a:cubicBezTo>
                  <a:cubicBezTo>
                    <a:pt x="1478" y="4261"/>
                    <a:pt x="1851" y="4331"/>
                    <a:pt x="2166" y="4331"/>
                  </a:cubicBezTo>
                  <a:cubicBezTo>
                    <a:pt x="2475" y="4325"/>
                    <a:pt x="2449" y="3939"/>
                    <a:pt x="2507" y="3605"/>
                  </a:cubicBezTo>
                  <a:cubicBezTo>
                    <a:pt x="2295" y="2544"/>
                    <a:pt x="1973" y="1458"/>
                    <a:pt x="1363" y="468"/>
                  </a:cubicBezTo>
                  <a:cubicBezTo>
                    <a:pt x="1298" y="378"/>
                    <a:pt x="1221" y="301"/>
                    <a:pt x="1138" y="243"/>
                  </a:cubicBezTo>
                  <a:cubicBezTo>
                    <a:pt x="943" y="81"/>
                    <a:pt x="778" y="0"/>
                    <a:pt x="63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5"/>
            <p:cNvSpPr/>
            <p:nvPr/>
          </p:nvSpPr>
          <p:spPr>
            <a:xfrm>
              <a:off x="1993650" y="1372100"/>
              <a:ext cx="83025" cy="111550"/>
            </a:xfrm>
            <a:custGeom>
              <a:rect b="b" l="l" r="r" t="t"/>
              <a:pathLst>
                <a:path extrusionOk="0" h="4462" w="3321">
                  <a:moveTo>
                    <a:pt x="405" y="738"/>
                  </a:moveTo>
                  <a:cubicBezTo>
                    <a:pt x="399" y="758"/>
                    <a:pt x="399" y="790"/>
                    <a:pt x="386" y="796"/>
                  </a:cubicBezTo>
                  <a:cubicBezTo>
                    <a:pt x="363" y="802"/>
                    <a:pt x="341" y="807"/>
                    <a:pt x="323" y="809"/>
                  </a:cubicBezTo>
                  <a:lnTo>
                    <a:pt x="323" y="809"/>
                  </a:lnTo>
                  <a:lnTo>
                    <a:pt x="405" y="738"/>
                  </a:lnTo>
                  <a:close/>
                  <a:moveTo>
                    <a:pt x="576" y="0"/>
                  </a:moveTo>
                  <a:cubicBezTo>
                    <a:pt x="436" y="0"/>
                    <a:pt x="310" y="108"/>
                    <a:pt x="199" y="263"/>
                  </a:cubicBezTo>
                  <a:cubicBezTo>
                    <a:pt x="0" y="533"/>
                    <a:pt x="7" y="565"/>
                    <a:pt x="315" y="816"/>
                  </a:cubicBezTo>
                  <a:lnTo>
                    <a:pt x="317" y="814"/>
                  </a:lnTo>
                  <a:lnTo>
                    <a:pt x="317" y="814"/>
                  </a:lnTo>
                  <a:cubicBezTo>
                    <a:pt x="703" y="2027"/>
                    <a:pt x="1376" y="3099"/>
                    <a:pt x="2031" y="4177"/>
                  </a:cubicBezTo>
                  <a:cubicBezTo>
                    <a:pt x="2180" y="4427"/>
                    <a:pt x="2418" y="4451"/>
                    <a:pt x="2660" y="4451"/>
                  </a:cubicBezTo>
                  <a:cubicBezTo>
                    <a:pt x="2716" y="4451"/>
                    <a:pt x="2773" y="4450"/>
                    <a:pt x="2829" y="4450"/>
                  </a:cubicBezTo>
                  <a:cubicBezTo>
                    <a:pt x="2897" y="4450"/>
                    <a:pt x="2964" y="4452"/>
                    <a:pt x="3027" y="4460"/>
                  </a:cubicBezTo>
                  <a:cubicBezTo>
                    <a:pt x="3038" y="4461"/>
                    <a:pt x="3048" y="4462"/>
                    <a:pt x="3058" y="4462"/>
                  </a:cubicBezTo>
                  <a:cubicBezTo>
                    <a:pt x="3242" y="4462"/>
                    <a:pt x="3321" y="4244"/>
                    <a:pt x="3278" y="4049"/>
                  </a:cubicBezTo>
                  <a:cubicBezTo>
                    <a:pt x="3233" y="3869"/>
                    <a:pt x="3169" y="3695"/>
                    <a:pt x="3085" y="3528"/>
                  </a:cubicBezTo>
                  <a:cubicBezTo>
                    <a:pt x="2642" y="2583"/>
                    <a:pt x="2070" y="1722"/>
                    <a:pt x="1466" y="880"/>
                  </a:cubicBezTo>
                  <a:cubicBezTo>
                    <a:pt x="1279" y="616"/>
                    <a:pt x="1080" y="366"/>
                    <a:pt x="855" y="141"/>
                  </a:cubicBezTo>
                  <a:cubicBezTo>
                    <a:pt x="756" y="42"/>
                    <a:pt x="663" y="0"/>
                    <a:pt x="5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5"/>
            <p:cNvSpPr/>
            <p:nvPr/>
          </p:nvSpPr>
          <p:spPr>
            <a:xfrm>
              <a:off x="2147425" y="1362650"/>
              <a:ext cx="68625" cy="102225"/>
            </a:xfrm>
            <a:custGeom>
              <a:rect b="b" l="l" r="r" t="t"/>
              <a:pathLst>
                <a:path extrusionOk="0" h="4089" w="2745">
                  <a:moveTo>
                    <a:pt x="796" y="1"/>
                  </a:moveTo>
                  <a:cubicBezTo>
                    <a:pt x="722" y="1"/>
                    <a:pt x="644" y="19"/>
                    <a:pt x="559" y="62"/>
                  </a:cubicBezTo>
                  <a:cubicBezTo>
                    <a:pt x="84" y="313"/>
                    <a:pt x="0" y="512"/>
                    <a:pt x="212" y="994"/>
                  </a:cubicBezTo>
                  <a:cubicBezTo>
                    <a:pt x="572" y="1798"/>
                    <a:pt x="932" y="2595"/>
                    <a:pt x="1318" y="3379"/>
                  </a:cubicBezTo>
                  <a:cubicBezTo>
                    <a:pt x="1485" y="3707"/>
                    <a:pt x="1729" y="3983"/>
                    <a:pt x="2147" y="4067"/>
                  </a:cubicBezTo>
                  <a:cubicBezTo>
                    <a:pt x="2220" y="4081"/>
                    <a:pt x="2285" y="4088"/>
                    <a:pt x="2345" y="4088"/>
                  </a:cubicBezTo>
                  <a:cubicBezTo>
                    <a:pt x="2606" y="4088"/>
                    <a:pt x="2740" y="3943"/>
                    <a:pt x="2745" y="3597"/>
                  </a:cubicBezTo>
                  <a:cubicBezTo>
                    <a:pt x="2732" y="3469"/>
                    <a:pt x="2706" y="3347"/>
                    <a:pt x="2668" y="3225"/>
                  </a:cubicBezTo>
                  <a:cubicBezTo>
                    <a:pt x="2211" y="2267"/>
                    <a:pt x="1768" y="1303"/>
                    <a:pt x="1286" y="358"/>
                  </a:cubicBezTo>
                  <a:cubicBezTo>
                    <a:pt x="1189" y="174"/>
                    <a:pt x="1019" y="1"/>
                    <a:pt x="7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5"/>
            <p:cNvSpPr/>
            <p:nvPr/>
          </p:nvSpPr>
          <p:spPr>
            <a:xfrm>
              <a:off x="2020000" y="1244050"/>
              <a:ext cx="81475" cy="102200"/>
            </a:xfrm>
            <a:custGeom>
              <a:rect b="b" l="l" r="r" t="t"/>
              <a:pathLst>
                <a:path extrusionOk="0" h="4088" w="3259">
                  <a:moveTo>
                    <a:pt x="439" y="1"/>
                  </a:moveTo>
                  <a:cubicBezTo>
                    <a:pt x="400" y="1"/>
                    <a:pt x="359" y="6"/>
                    <a:pt x="315" y="18"/>
                  </a:cubicBezTo>
                  <a:cubicBezTo>
                    <a:pt x="199" y="50"/>
                    <a:pt x="0" y="699"/>
                    <a:pt x="64" y="834"/>
                  </a:cubicBezTo>
                  <a:cubicBezTo>
                    <a:pt x="527" y="1830"/>
                    <a:pt x="1067" y="2775"/>
                    <a:pt x="1800" y="3604"/>
                  </a:cubicBezTo>
                  <a:cubicBezTo>
                    <a:pt x="2037" y="3870"/>
                    <a:pt x="2306" y="4048"/>
                    <a:pt x="2605" y="4048"/>
                  </a:cubicBezTo>
                  <a:cubicBezTo>
                    <a:pt x="2639" y="4048"/>
                    <a:pt x="2672" y="4046"/>
                    <a:pt x="2706" y="4041"/>
                  </a:cubicBezTo>
                  <a:cubicBezTo>
                    <a:pt x="2796" y="4068"/>
                    <a:pt x="2872" y="4087"/>
                    <a:pt x="2936" y="4087"/>
                  </a:cubicBezTo>
                  <a:cubicBezTo>
                    <a:pt x="3014" y="4087"/>
                    <a:pt x="3075" y="4058"/>
                    <a:pt x="3124" y="3977"/>
                  </a:cubicBezTo>
                  <a:cubicBezTo>
                    <a:pt x="3259" y="3797"/>
                    <a:pt x="3253" y="3553"/>
                    <a:pt x="3111" y="3379"/>
                  </a:cubicBezTo>
                  <a:cubicBezTo>
                    <a:pt x="2366" y="2338"/>
                    <a:pt x="1620" y="1297"/>
                    <a:pt x="862" y="262"/>
                  </a:cubicBezTo>
                  <a:cubicBezTo>
                    <a:pt x="756" y="114"/>
                    <a:pt x="620" y="1"/>
                    <a:pt x="4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5"/>
            <p:cNvSpPr/>
            <p:nvPr/>
          </p:nvSpPr>
          <p:spPr>
            <a:xfrm>
              <a:off x="2158675" y="1236600"/>
              <a:ext cx="66725" cy="91875"/>
            </a:xfrm>
            <a:custGeom>
              <a:rect b="b" l="l" r="r" t="t"/>
              <a:pathLst>
                <a:path extrusionOk="0" h="3675" w="2669">
                  <a:moveTo>
                    <a:pt x="608" y="0"/>
                  </a:moveTo>
                  <a:cubicBezTo>
                    <a:pt x="527" y="0"/>
                    <a:pt x="443" y="20"/>
                    <a:pt x="354" y="65"/>
                  </a:cubicBezTo>
                  <a:cubicBezTo>
                    <a:pt x="84" y="206"/>
                    <a:pt x="0" y="599"/>
                    <a:pt x="148" y="978"/>
                  </a:cubicBezTo>
                  <a:cubicBezTo>
                    <a:pt x="431" y="1698"/>
                    <a:pt x="797" y="2385"/>
                    <a:pt x="1131" y="3080"/>
                  </a:cubicBezTo>
                  <a:cubicBezTo>
                    <a:pt x="1335" y="3505"/>
                    <a:pt x="1640" y="3674"/>
                    <a:pt x="2065" y="3674"/>
                  </a:cubicBezTo>
                  <a:cubicBezTo>
                    <a:pt x="2096" y="3674"/>
                    <a:pt x="2128" y="3673"/>
                    <a:pt x="2160" y="3671"/>
                  </a:cubicBezTo>
                  <a:cubicBezTo>
                    <a:pt x="2198" y="3673"/>
                    <a:pt x="2234" y="3675"/>
                    <a:pt x="2267" y="3675"/>
                  </a:cubicBezTo>
                  <a:cubicBezTo>
                    <a:pt x="2589" y="3675"/>
                    <a:pt x="2669" y="3554"/>
                    <a:pt x="2616" y="3163"/>
                  </a:cubicBezTo>
                  <a:cubicBezTo>
                    <a:pt x="2597" y="2977"/>
                    <a:pt x="2546" y="2797"/>
                    <a:pt x="2468" y="2630"/>
                  </a:cubicBezTo>
                  <a:cubicBezTo>
                    <a:pt x="2141" y="1955"/>
                    <a:pt x="1800" y="1293"/>
                    <a:pt x="1453" y="631"/>
                  </a:cubicBezTo>
                  <a:cubicBezTo>
                    <a:pt x="1376" y="489"/>
                    <a:pt x="1273" y="361"/>
                    <a:pt x="1151" y="258"/>
                  </a:cubicBezTo>
                  <a:cubicBezTo>
                    <a:pt x="989" y="124"/>
                    <a:pt x="811" y="0"/>
                    <a:pt x="6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5"/>
            <p:cNvSpPr/>
            <p:nvPr/>
          </p:nvSpPr>
          <p:spPr>
            <a:xfrm>
              <a:off x="1648650" y="1350650"/>
              <a:ext cx="64300" cy="92075"/>
            </a:xfrm>
            <a:custGeom>
              <a:rect b="b" l="l" r="r" t="t"/>
              <a:pathLst>
                <a:path extrusionOk="0" h="3683" w="2572">
                  <a:moveTo>
                    <a:pt x="714" y="0"/>
                  </a:moveTo>
                  <a:cubicBezTo>
                    <a:pt x="634" y="0"/>
                    <a:pt x="558" y="16"/>
                    <a:pt x="495" y="47"/>
                  </a:cubicBezTo>
                  <a:cubicBezTo>
                    <a:pt x="122" y="247"/>
                    <a:pt x="0" y="587"/>
                    <a:pt x="187" y="1063"/>
                  </a:cubicBezTo>
                  <a:cubicBezTo>
                    <a:pt x="450" y="1699"/>
                    <a:pt x="733" y="2336"/>
                    <a:pt x="1035" y="2959"/>
                  </a:cubicBezTo>
                  <a:cubicBezTo>
                    <a:pt x="1228" y="3358"/>
                    <a:pt x="1530" y="3647"/>
                    <a:pt x="2012" y="3679"/>
                  </a:cubicBezTo>
                  <a:cubicBezTo>
                    <a:pt x="2045" y="3681"/>
                    <a:pt x="2077" y="3682"/>
                    <a:pt x="2107" y="3682"/>
                  </a:cubicBezTo>
                  <a:cubicBezTo>
                    <a:pt x="2433" y="3682"/>
                    <a:pt x="2552" y="3549"/>
                    <a:pt x="2552" y="3178"/>
                  </a:cubicBezTo>
                  <a:cubicBezTo>
                    <a:pt x="2571" y="2940"/>
                    <a:pt x="2449" y="2721"/>
                    <a:pt x="2359" y="2503"/>
                  </a:cubicBezTo>
                  <a:cubicBezTo>
                    <a:pt x="2063" y="1815"/>
                    <a:pt x="1781" y="1121"/>
                    <a:pt x="1440" y="459"/>
                  </a:cubicBezTo>
                  <a:cubicBezTo>
                    <a:pt x="1292" y="164"/>
                    <a:pt x="975" y="0"/>
                    <a:pt x="71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5"/>
            <p:cNvSpPr/>
            <p:nvPr/>
          </p:nvSpPr>
          <p:spPr>
            <a:xfrm>
              <a:off x="1734775" y="1521425"/>
              <a:ext cx="63650" cy="84825"/>
            </a:xfrm>
            <a:custGeom>
              <a:rect b="b" l="l" r="r" t="t"/>
              <a:pathLst>
                <a:path extrusionOk="0" h="3393" w="2546">
                  <a:moveTo>
                    <a:pt x="840" y="0"/>
                  </a:moveTo>
                  <a:cubicBezTo>
                    <a:pt x="766" y="0"/>
                    <a:pt x="689" y="14"/>
                    <a:pt x="611" y="42"/>
                  </a:cubicBezTo>
                  <a:cubicBezTo>
                    <a:pt x="322" y="152"/>
                    <a:pt x="0" y="306"/>
                    <a:pt x="77" y="685"/>
                  </a:cubicBezTo>
                  <a:cubicBezTo>
                    <a:pt x="97" y="1116"/>
                    <a:pt x="823" y="2646"/>
                    <a:pt x="1177" y="3006"/>
                  </a:cubicBezTo>
                  <a:cubicBezTo>
                    <a:pt x="1267" y="3102"/>
                    <a:pt x="1363" y="3218"/>
                    <a:pt x="1479" y="3263"/>
                  </a:cubicBezTo>
                  <a:cubicBezTo>
                    <a:pt x="1643" y="3325"/>
                    <a:pt x="1821" y="3392"/>
                    <a:pt x="1990" y="3392"/>
                  </a:cubicBezTo>
                  <a:cubicBezTo>
                    <a:pt x="2100" y="3392"/>
                    <a:pt x="2205" y="3364"/>
                    <a:pt x="2301" y="3288"/>
                  </a:cubicBezTo>
                  <a:cubicBezTo>
                    <a:pt x="2546" y="3102"/>
                    <a:pt x="2481" y="2819"/>
                    <a:pt x="2372" y="2562"/>
                  </a:cubicBezTo>
                  <a:cubicBezTo>
                    <a:pt x="2321" y="2440"/>
                    <a:pt x="2314" y="2298"/>
                    <a:pt x="2269" y="2176"/>
                  </a:cubicBezTo>
                  <a:cubicBezTo>
                    <a:pt x="2044" y="1553"/>
                    <a:pt x="1761" y="949"/>
                    <a:pt x="1427" y="377"/>
                  </a:cubicBezTo>
                  <a:cubicBezTo>
                    <a:pt x="1294" y="145"/>
                    <a:pt x="1082" y="0"/>
                    <a:pt x="8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5"/>
            <p:cNvSpPr/>
            <p:nvPr/>
          </p:nvSpPr>
          <p:spPr>
            <a:xfrm>
              <a:off x="1682375" y="1187950"/>
              <a:ext cx="66075" cy="90400"/>
            </a:xfrm>
            <a:custGeom>
              <a:rect b="b" l="l" r="r" t="t"/>
              <a:pathLst>
                <a:path extrusionOk="0" h="3616" w="2643">
                  <a:moveTo>
                    <a:pt x="715" y="1"/>
                  </a:moveTo>
                  <a:cubicBezTo>
                    <a:pt x="526" y="1"/>
                    <a:pt x="372" y="107"/>
                    <a:pt x="245" y="269"/>
                  </a:cubicBezTo>
                  <a:cubicBezTo>
                    <a:pt x="110" y="449"/>
                    <a:pt x="1" y="648"/>
                    <a:pt x="162" y="848"/>
                  </a:cubicBezTo>
                  <a:cubicBezTo>
                    <a:pt x="676" y="1478"/>
                    <a:pt x="856" y="2294"/>
                    <a:pt x="1338" y="2937"/>
                  </a:cubicBezTo>
                  <a:cubicBezTo>
                    <a:pt x="1550" y="3219"/>
                    <a:pt x="1768" y="3483"/>
                    <a:pt x="2122" y="3579"/>
                  </a:cubicBezTo>
                  <a:cubicBezTo>
                    <a:pt x="2210" y="3603"/>
                    <a:pt x="2285" y="3616"/>
                    <a:pt x="2349" y="3616"/>
                  </a:cubicBezTo>
                  <a:cubicBezTo>
                    <a:pt x="2546" y="3616"/>
                    <a:pt x="2633" y="3493"/>
                    <a:pt x="2643" y="3187"/>
                  </a:cubicBezTo>
                  <a:cubicBezTo>
                    <a:pt x="2630" y="3123"/>
                    <a:pt x="2617" y="3020"/>
                    <a:pt x="2591" y="2917"/>
                  </a:cubicBezTo>
                  <a:cubicBezTo>
                    <a:pt x="2366" y="1966"/>
                    <a:pt x="1846" y="1156"/>
                    <a:pt x="1325" y="346"/>
                  </a:cubicBezTo>
                  <a:cubicBezTo>
                    <a:pt x="1216" y="186"/>
                    <a:pt x="1061" y="76"/>
                    <a:pt x="875" y="25"/>
                  </a:cubicBezTo>
                  <a:cubicBezTo>
                    <a:pt x="819" y="9"/>
                    <a:pt x="766" y="1"/>
                    <a:pt x="7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5"/>
            <p:cNvSpPr/>
            <p:nvPr/>
          </p:nvSpPr>
          <p:spPr>
            <a:xfrm>
              <a:off x="2248825" y="1406725"/>
              <a:ext cx="59950" cy="75950"/>
            </a:xfrm>
            <a:custGeom>
              <a:rect b="b" l="l" r="r" t="t"/>
              <a:pathLst>
                <a:path extrusionOk="0" h="3038" w="2398">
                  <a:moveTo>
                    <a:pt x="752" y="1"/>
                  </a:moveTo>
                  <a:cubicBezTo>
                    <a:pt x="514" y="1"/>
                    <a:pt x="331" y="128"/>
                    <a:pt x="174" y="311"/>
                  </a:cubicBezTo>
                  <a:cubicBezTo>
                    <a:pt x="0" y="523"/>
                    <a:pt x="58" y="761"/>
                    <a:pt x="219" y="967"/>
                  </a:cubicBezTo>
                  <a:cubicBezTo>
                    <a:pt x="501" y="1333"/>
                    <a:pt x="649" y="1757"/>
                    <a:pt x="765" y="2201"/>
                  </a:cubicBezTo>
                  <a:cubicBezTo>
                    <a:pt x="823" y="2406"/>
                    <a:pt x="919" y="2599"/>
                    <a:pt x="1048" y="2766"/>
                  </a:cubicBezTo>
                  <a:cubicBezTo>
                    <a:pt x="1156" y="2928"/>
                    <a:pt x="1540" y="3038"/>
                    <a:pt x="1834" y="3038"/>
                  </a:cubicBezTo>
                  <a:cubicBezTo>
                    <a:pt x="1925" y="3038"/>
                    <a:pt x="2007" y="3027"/>
                    <a:pt x="2070" y="3004"/>
                  </a:cubicBezTo>
                  <a:cubicBezTo>
                    <a:pt x="2398" y="2882"/>
                    <a:pt x="2256" y="2606"/>
                    <a:pt x="2295" y="2381"/>
                  </a:cubicBezTo>
                  <a:cubicBezTo>
                    <a:pt x="2320" y="1719"/>
                    <a:pt x="2038" y="1140"/>
                    <a:pt x="1691" y="607"/>
                  </a:cubicBezTo>
                  <a:cubicBezTo>
                    <a:pt x="1523" y="324"/>
                    <a:pt x="1260" y="125"/>
                    <a:pt x="951" y="28"/>
                  </a:cubicBezTo>
                  <a:cubicBezTo>
                    <a:pt x="881" y="10"/>
                    <a:pt x="814" y="1"/>
                    <a:pt x="7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5"/>
            <p:cNvSpPr/>
            <p:nvPr/>
          </p:nvSpPr>
          <p:spPr>
            <a:xfrm>
              <a:off x="1778150" y="1130300"/>
              <a:ext cx="63675" cy="80000"/>
            </a:xfrm>
            <a:custGeom>
              <a:rect b="b" l="l" r="r" t="t"/>
              <a:pathLst>
                <a:path extrusionOk="0" h="3200" w="2547">
                  <a:moveTo>
                    <a:pt x="791" y="1"/>
                  </a:moveTo>
                  <a:cubicBezTo>
                    <a:pt x="546" y="1"/>
                    <a:pt x="444" y="309"/>
                    <a:pt x="232" y="383"/>
                  </a:cubicBezTo>
                  <a:cubicBezTo>
                    <a:pt x="1" y="467"/>
                    <a:pt x="142" y="705"/>
                    <a:pt x="219" y="865"/>
                  </a:cubicBezTo>
                  <a:cubicBezTo>
                    <a:pt x="515" y="1438"/>
                    <a:pt x="830" y="1997"/>
                    <a:pt x="1100" y="2582"/>
                  </a:cubicBezTo>
                  <a:cubicBezTo>
                    <a:pt x="1312" y="3044"/>
                    <a:pt x="1749" y="3077"/>
                    <a:pt x="2135" y="3186"/>
                  </a:cubicBezTo>
                  <a:cubicBezTo>
                    <a:pt x="2168" y="3195"/>
                    <a:pt x="2200" y="3200"/>
                    <a:pt x="2231" y="3200"/>
                  </a:cubicBezTo>
                  <a:cubicBezTo>
                    <a:pt x="2409" y="3200"/>
                    <a:pt x="2541" y="3048"/>
                    <a:pt x="2546" y="2813"/>
                  </a:cubicBezTo>
                  <a:cubicBezTo>
                    <a:pt x="2527" y="2710"/>
                    <a:pt x="2514" y="2607"/>
                    <a:pt x="2482" y="2505"/>
                  </a:cubicBezTo>
                  <a:cubicBezTo>
                    <a:pt x="2263" y="1752"/>
                    <a:pt x="1884" y="1071"/>
                    <a:pt x="1485" y="409"/>
                  </a:cubicBezTo>
                  <a:cubicBezTo>
                    <a:pt x="1363" y="210"/>
                    <a:pt x="1164" y="146"/>
                    <a:pt x="971" y="49"/>
                  </a:cubicBezTo>
                  <a:cubicBezTo>
                    <a:pt x="903" y="15"/>
                    <a:pt x="844" y="1"/>
                    <a:pt x="79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5"/>
            <p:cNvSpPr/>
            <p:nvPr/>
          </p:nvSpPr>
          <p:spPr>
            <a:xfrm>
              <a:off x="1992525" y="1064850"/>
              <a:ext cx="63425" cy="77975"/>
            </a:xfrm>
            <a:custGeom>
              <a:rect b="b" l="l" r="r" t="t"/>
              <a:pathLst>
                <a:path extrusionOk="0" h="3119" w="2537">
                  <a:moveTo>
                    <a:pt x="702" y="1"/>
                  </a:moveTo>
                  <a:cubicBezTo>
                    <a:pt x="581" y="1"/>
                    <a:pt x="456" y="44"/>
                    <a:pt x="334" y="148"/>
                  </a:cubicBezTo>
                  <a:cubicBezTo>
                    <a:pt x="52" y="392"/>
                    <a:pt x="0" y="752"/>
                    <a:pt x="238" y="1073"/>
                  </a:cubicBezTo>
                  <a:cubicBezTo>
                    <a:pt x="585" y="1549"/>
                    <a:pt x="881" y="2057"/>
                    <a:pt x="1125" y="2590"/>
                  </a:cubicBezTo>
                  <a:cubicBezTo>
                    <a:pt x="1311" y="3001"/>
                    <a:pt x="1613" y="3104"/>
                    <a:pt x="2018" y="3117"/>
                  </a:cubicBezTo>
                  <a:cubicBezTo>
                    <a:pt x="2037" y="3118"/>
                    <a:pt x="2055" y="3118"/>
                    <a:pt x="2072" y="3118"/>
                  </a:cubicBezTo>
                  <a:cubicBezTo>
                    <a:pt x="2367" y="3118"/>
                    <a:pt x="2536" y="3013"/>
                    <a:pt x="2488" y="2661"/>
                  </a:cubicBezTo>
                  <a:cubicBezTo>
                    <a:pt x="2340" y="1735"/>
                    <a:pt x="1890" y="880"/>
                    <a:pt x="1202" y="238"/>
                  </a:cubicBezTo>
                  <a:cubicBezTo>
                    <a:pt x="1062" y="101"/>
                    <a:pt x="887" y="1"/>
                    <a:pt x="70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5"/>
            <p:cNvSpPr/>
            <p:nvPr/>
          </p:nvSpPr>
          <p:spPr>
            <a:xfrm>
              <a:off x="1846125" y="1296050"/>
              <a:ext cx="71175" cy="75025"/>
            </a:xfrm>
            <a:custGeom>
              <a:rect b="b" l="l" r="r" t="t"/>
              <a:pathLst>
                <a:path extrusionOk="0" h="3001" w="2847">
                  <a:moveTo>
                    <a:pt x="627" y="1"/>
                  </a:moveTo>
                  <a:cubicBezTo>
                    <a:pt x="523" y="1"/>
                    <a:pt x="415" y="46"/>
                    <a:pt x="309" y="162"/>
                  </a:cubicBezTo>
                  <a:cubicBezTo>
                    <a:pt x="7" y="489"/>
                    <a:pt x="1" y="779"/>
                    <a:pt x="245" y="1107"/>
                  </a:cubicBezTo>
                  <a:cubicBezTo>
                    <a:pt x="560" y="1537"/>
                    <a:pt x="913" y="1955"/>
                    <a:pt x="1177" y="2398"/>
                  </a:cubicBezTo>
                  <a:cubicBezTo>
                    <a:pt x="1424" y="2820"/>
                    <a:pt x="1755" y="2999"/>
                    <a:pt x="2065" y="2999"/>
                  </a:cubicBezTo>
                  <a:cubicBezTo>
                    <a:pt x="2086" y="2999"/>
                    <a:pt x="2107" y="2998"/>
                    <a:pt x="2128" y="2996"/>
                  </a:cubicBezTo>
                  <a:cubicBezTo>
                    <a:pt x="2168" y="2999"/>
                    <a:pt x="2205" y="3000"/>
                    <a:pt x="2241" y="3000"/>
                  </a:cubicBezTo>
                  <a:cubicBezTo>
                    <a:pt x="2726" y="3000"/>
                    <a:pt x="2847" y="2758"/>
                    <a:pt x="2655" y="2308"/>
                  </a:cubicBezTo>
                  <a:cubicBezTo>
                    <a:pt x="2295" y="1492"/>
                    <a:pt x="1742" y="811"/>
                    <a:pt x="1074" y="226"/>
                  </a:cubicBezTo>
                  <a:cubicBezTo>
                    <a:pt x="945" y="109"/>
                    <a:pt x="790" y="1"/>
                    <a:pt x="6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5"/>
            <p:cNvSpPr/>
            <p:nvPr/>
          </p:nvSpPr>
          <p:spPr>
            <a:xfrm>
              <a:off x="2161250" y="1104325"/>
              <a:ext cx="55925" cy="74700"/>
            </a:xfrm>
            <a:custGeom>
              <a:rect b="b" l="l" r="r" t="t"/>
              <a:pathLst>
                <a:path extrusionOk="0" h="2988" w="2237">
                  <a:moveTo>
                    <a:pt x="688" y="0"/>
                  </a:moveTo>
                  <a:cubicBezTo>
                    <a:pt x="570" y="0"/>
                    <a:pt x="460" y="28"/>
                    <a:pt x="373" y="85"/>
                  </a:cubicBezTo>
                  <a:cubicBezTo>
                    <a:pt x="71" y="285"/>
                    <a:pt x="0" y="645"/>
                    <a:pt x="180" y="1069"/>
                  </a:cubicBezTo>
                  <a:cubicBezTo>
                    <a:pt x="341" y="1435"/>
                    <a:pt x="495" y="1802"/>
                    <a:pt x="662" y="2162"/>
                  </a:cubicBezTo>
                  <a:cubicBezTo>
                    <a:pt x="765" y="2406"/>
                    <a:pt x="919" y="2624"/>
                    <a:pt x="1118" y="2804"/>
                  </a:cubicBezTo>
                  <a:cubicBezTo>
                    <a:pt x="1278" y="2938"/>
                    <a:pt x="1450" y="2988"/>
                    <a:pt x="1626" y="2988"/>
                  </a:cubicBezTo>
                  <a:cubicBezTo>
                    <a:pt x="1756" y="2988"/>
                    <a:pt x="1888" y="2961"/>
                    <a:pt x="2018" y="2920"/>
                  </a:cubicBezTo>
                  <a:cubicBezTo>
                    <a:pt x="2237" y="2849"/>
                    <a:pt x="2224" y="2631"/>
                    <a:pt x="2224" y="2374"/>
                  </a:cubicBezTo>
                  <a:cubicBezTo>
                    <a:pt x="2134" y="1660"/>
                    <a:pt x="1813" y="966"/>
                    <a:pt x="1363" y="336"/>
                  </a:cubicBezTo>
                  <a:cubicBezTo>
                    <a:pt x="1199" y="116"/>
                    <a:pt x="928" y="0"/>
                    <a:pt x="6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5"/>
            <p:cNvSpPr/>
            <p:nvPr/>
          </p:nvSpPr>
          <p:spPr>
            <a:xfrm>
              <a:off x="1894025" y="1186525"/>
              <a:ext cx="61000" cy="66800"/>
            </a:xfrm>
            <a:custGeom>
              <a:rect b="b" l="l" r="r" t="t"/>
              <a:pathLst>
                <a:path extrusionOk="0" h="2672" w="2440">
                  <a:moveTo>
                    <a:pt x="771" y="0"/>
                  </a:moveTo>
                  <a:cubicBezTo>
                    <a:pt x="582" y="0"/>
                    <a:pt x="408" y="203"/>
                    <a:pt x="231" y="268"/>
                  </a:cubicBezTo>
                  <a:cubicBezTo>
                    <a:pt x="26" y="352"/>
                    <a:pt x="0" y="596"/>
                    <a:pt x="135" y="815"/>
                  </a:cubicBezTo>
                  <a:cubicBezTo>
                    <a:pt x="450" y="1303"/>
                    <a:pt x="758" y="1798"/>
                    <a:pt x="1067" y="2293"/>
                  </a:cubicBezTo>
                  <a:cubicBezTo>
                    <a:pt x="1241" y="2569"/>
                    <a:pt x="1504" y="2659"/>
                    <a:pt x="1813" y="2666"/>
                  </a:cubicBezTo>
                  <a:cubicBezTo>
                    <a:pt x="1853" y="2670"/>
                    <a:pt x="1892" y="2671"/>
                    <a:pt x="1929" y="2671"/>
                  </a:cubicBezTo>
                  <a:cubicBezTo>
                    <a:pt x="2270" y="2671"/>
                    <a:pt x="2439" y="2512"/>
                    <a:pt x="2352" y="2222"/>
                  </a:cubicBezTo>
                  <a:cubicBezTo>
                    <a:pt x="2108" y="1393"/>
                    <a:pt x="1600" y="705"/>
                    <a:pt x="996" y="108"/>
                  </a:cubicBezTo>
                  <a:cubicBezTo>
                    <a:pt x="918" y="30"/>
                    <a:pt x="844" y="0"/>
                    <a:pt x="77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5"/>
            <p:cNvSpPr/>
            <p:nvPr/>
          </p:nvSpPr>
          <p:spPr>
            <a:xfrm>
              <a:off x="1842425" y="1551625"/>
              <a:ext cx="54025" cy="64800"/>
            </a:xfrm>
            <a:custGeom>
              <a:rect b="b" l="l" r="r" t="t"/>
              <a:pathLst>
                <a:path extrusionOk="0" h="2592" w="2161">
                  <a:moveTo>
                    <a:pt x="762" y="0"/>
                  </a:moveTo>
                  <a:cubicBezTo>
                    <a:pt x="567" y="0"/>
                    <a:pt x="365" y="131"/>
                    <a:pt x="161" y="377"/>
                  </a:cubicBezTo>
                  <a:cubicBezTo>
                    <a:pt x="1" y="563"/>
                    <a:pt x="39" y="692"/>
                    <a:pt x="136" y="866"/>
                  </a:cubicBezTo>
                  <a:cubicBezTo>
                    <a:pt x="335" y="1206"/>
                    <a:pt x="554" y="1547"/>
                    <a:pt x="701" y="1907"/>
                  </a:cubicBezTo>
                  <a:cubicBezTo>
                    <a:pt x="907" y="2415"/>
                    <a:pt x="1357" y="2472"/>
                    <a:pt x="1781" y="2575"/>
                  </a:cubicBezTo>
                  <a:cubicBezTo>
                    <a:pt x="1822" y="2586"/>
                    <a:pt x="1860" y="2591"/>
                    <a:pt x="1894" y="2591"/>
                  </a:cubicBezTo>
                  <a:cubicBezTo>
                    <a:pt x="2082" y="2591"/>
                    <a:pt x="2160" y="2433"/>
                    <a:pt x="2160" y="2215"/>
                  </a:cubicBezTo>
                  <a:cubicBezTo>
                    <a:pt x="2141" y="1476"/>
                    <a:pt x="1665" y="936"/>
                    <a:pt x="1293" y="371"/>
                  </a:cubicBezTo>
                  <a:cubicBezTo>
                    <a:pt x="1126" y="119"/>
                    <a:pt x="947" y="0"/>
                    <a:pt x="7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5"/>
            <p:cNvSpPr/>
            <p:nvPr/>
          </p:nvSpPr>
          <p:spPr>
            <a:xfrm>
              <a:off x="2001525" y="1390550"/>
              <a:ext cx="2275" cy="1950"/>
            </a:xfrm>
            <a:custGeom>
              <a:rect b="b" l="l" r="r" t="t"/>
              <a:pathLst>
                <a:path extrusionOk="0" h="78" w="91">
                  <a:moveTo>
                    <a:pt x="90" y="0"/>
                  </a:moveTo>
                  <a:lnTo>
                    <a:pt x="8" y="71"/>
                  </a:lnTo>
                  <a:lnTo>
                    <a:pt x="8" y="71"/>
                  </a:lnTo>
                  <a:cubicBezTo>
                    <a:pt x="26" y="69"/>
                    <a:pt x="48" y="64"/>
                    <a:pt x="71" y="58"/>
                  </a:cubicBezTo>
                  <a:cubicBezTo>
                    <a:pt x="84" y="45"/>
                    <a:pt x="84" y="20"/>
                    <a:pt x="90" y="0"/>
                  </a:cubicBezTo>
                  <a:close/>
                  <a:moveTo>
                    <a:pt x="8" y="71"/>
                  </a:moveTo>
                  <a:cubicBezTo>
                    <a:pt x="5" y="71"/>
                    <a:pt x="3" y="71"/>
                    <a:pt x="0" y="71"/>
                  </a:cubicBezTo>
                  <a:lnTo>
                    <a:pt x="0" y="78"/>
                  </a:lnTo>
                  <a:lnTo>
                    <a:pt x="8" y="7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3" name="Google Shape;333;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1_1">
    <p:spTree>
      <p:nvGrpSpPr>
        <p:cNvPr id="334" name="Shape 334"/>
        <p:cNvGrpSpPr/>
        <p:nvPr/>
      </p:nvGrpSpPr>
      <p:grpSpPr>
        <a:xfrm>
          <a:off x="0" y="0"/>
          <a:ext cx="0" cy="0"/>
          <a:chOff x="0" y="0"/>
          <a:chExt cx="0" cy="0"/>
        </a:xfrm>
      </p:grpSpPr>
      <p:sp>
        <p:nvSpPr>
          <p:cNvPr id="335" name="Google Shape;335;p16"/>
          <p:cNvSpPr txBox="1"/>
          <p:nvPr>
            <p:ph type="title"/>
          </p:nvPr>
        </p:nvSpPr>
        <p:spPr>
          <a:xfrm>
            <a:off x="711725" y="535450"/>
            <a:ext cx="7720500" cy="4926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36" name="Google Shape;336;p16"/>
          <p:cNvSpPr txBox="1"/>
          <p:nvPr>
            <p:ph idx="2" type="title"/>
          </p:nvPr>
        </p:nvSpPr>
        <p:spPr>
          <a:xfrm>
            <a:off x="940325" y="2715925"/>
            <a:ext cx="2171700" cy="446700"/>
          </a:xfrm>
          <a:prstGeom prst="rect">
            <a:avLst/>
          </a:prstGeom>
        </p:spPr>
        <p:txBody>
          <a:bodyPr anchorCtr="0" anchor="ctr" bIns="91425" lIns="91425" spcFirstLastPara="1" rIns="91425" wrap="square" tIns="91425">
            <a:noAutofit/>
          </a:bodyPr>
          <a:lstStyle>
            <a:lvl1pPr indent="-133350" lvl="0" marL="0" marR="0" rtl="0" algn="ctr">
              <a:lnSpc>
                <a:spcPct val="100000"/>
              </a:lnSpc>
              <a:spcBef>
                <a:spcPts val="0"/>
              </a:spcBef>
              <a:spcAft>
                <a:spcPts val="0"/>
              </a:spcAft>
              <a:buSzPts val="2100"/>
              <a:buNone/>
              <a:defRPr sz="2100"/>
            </a:lvl1pPr>
            <a:lvl2pPr lvl="1" rtl="0">
              <a:spcBef>
                <a:spcPts val="0"/>
              </a:spcBef>
              <a:spcAft>
                <a:spcPts val="0"/>
              </a:spcAft>
              <a:buSzPts val="2800"/>
              <a:buNone/>
              <a:defRPr>
                <a:latin typeface="Didact Gothic"/>
                <a:ea typeface="Didact Gothic"/>
                <a:cs typeface="Didact Gothic"/>
                <a:sym typeface="Didact Gothic"/>
              </a:defRPr>
            </a:lvl2pPr>
            <a:lvl3pPr lvl="2" rtl="0">
              <a:spcBef>
                <a:spcPts val="0"/>
              </a:spcBef>
              <a:spcAft>
                <a:spcPts val="0"/>
              </a:spcAft>
              <a:buSzPts val="2800"/>
              <a:buNone/>
              <a:defRPr>
                <a:latin typeface="Didact Gothic"/>
                <a:ea typeface="Didact Gothic"/>
                <a:cs typeface="Didact Gothic"/>
                <a:sym typeface="Didact Gothic"/>
              </a:defRPr>
            </a:lvl3pPr>
            <a:lvl4pPr lvl="3" rtl="0">
              <a:spcBef>
                <a:spcPts val="0"/>
              </a:spcBef>
              <a:spcAft>
                <a:spcPts val="0"/>
              </a:spcAft>
              <a:buSzPts val="2800"/>
              <a:buNone/>
              <a:defRPr>
                <a:latin typeface="Didact Gothic"/>
                <a:ea typeface="Didact Gothic"/>
                <a:cs typeface="Didact Gothic"/>
                <a:sym typeface="Didact Gothic"/>
              </a:defRPr>
            </a:lvl4pPr>
            <a:lvl5pPr lvl="4" rtl="0">
              <a:spcBef>
                <a:spcPts val="0"/>
              </a:spcBef>
              <a:spcAft>
                <a:spcPts val="0"/>
              </a:spcAft>
              <a:buSzPts val="2800"/>
              <a:buNone/>
              <a:defRPr>
                <a:latin typeface="Didact Gothic"/>
                <a:ea typeface="Didact Gothic"/>
                <a:cs typeface="Didact Gothic"/>
                <a:sym typeface="Didact Gothic"/>
              </a:defRPr>
            </a:lvl5pPr>
            <a:lvl6pPr lvl="5" rtl="0">
              <a:spcBef>
                <a:spcPts val="0"/>
              </a:spcBef>
              <a:spcAft>
                <a:spcPts val="0"/>
              </a:spcAft>
              <a:buSzPts val="2800"/>
              <a:buNone/>
              <a:defRPr>
                <a:latin typeface="Didact Gothic"/>
                <a:ea typeface="Didact Gothic"/>
                <a:cs typeface="Didact Gothic"/>
                <a:sym typeface="Didact Gothic"/>
              </a:defRPr>
            </a:lvl6pPr>
            <a:lvl7pPr lvl="6" rtl="0">
              <a:spcBef>
                <a:spcPts val="0"/>
              </a:spcBef>
              <a:spcAft>
                <a:spcPts val="0"/>
              </a:spcAft>
              <a:buSzPts val="2800"/>
              <a:buNone/>
              <a:defRPr>
                <a:latin typeface="Didact Gothic"/>
                <a:ea typeface="Didact Gothic"/>
                <a:cs typeface="Didact Gothic"/>
                <a:sym typeface="Didact Gothic"/>
              </a:defRPr>
            </a:lvl7pPr>
            <a:lvl8pPr lvl="7" rtl="0">
              <a:spcBef>
                <a:spcPts val="0"/>
              </a:spcBef>
              <a:spcAft>
                <a:spcPts val="0"/>
              </a:spcAft>
              <a:buSzPts val="2800"/>
              <a:buNone/>
              <a:defRPr>
                <a:latin typeface="Didact Gothic"/>
                <a:ea typeface="Didact Gothic"/>
                <a:cs typeface="Didact Gothic"/>
                <a:sym typeface="Didact Gothic"/>
              </a:defRPr>
            </a:lvl8pPr>
            <a:lvl9pPr lvl="8" rtl="0">
              <a:spcBef>
                <a:spcPts val="0"/>
              </a:spcBef>
              <a:spcAft>
                <a:spcPts val="0"/>
              </a:spcAft>
              <a:buSzPts val="2800"/>
              <a:buNone/>
              <a:defRPr>
                <a:latin typeface="Didact Gothic"/>
                <a:ea typeface="Didact Gothic"/>
                <a:cs typeface="Didact Gothic"/>
                <a:sym typeface="Didact Gothic"/>
              </a:defRPr>
            </a:lvl9pPr>
          </a:lstStyle>
          <a:p/>
        </p:txBody>
      </p:sp>
      <p:sp>
        <p:nvSpPr>
          <p:cNvPr id="337" name="Google Shape;337;p16"/>
          <p:cNvSpPr txBox="1"/>
          <p:nvPr>
            <p:ph idx="1" type="subTitle"/>
          </p:nvPr>
        </p:nvSpPr>
        <p:spPr>
          <a:xfrm>
            <a:off x="940325" y="3165833"/>
            <a:ext cx="2171700" cy="531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38" name="Google Shape;338;p16"/>
          <p:cNvSpPr txBox="1"/>
          <p:nvPr>
            <p:ph idx="3" type="title"/>
          </p:nvPr>
        </p:nvSpPr>
        <p:spPr>
          <a:xfrm>
            <a:off x="3480068" y="2715925"/>
            <a:ext cx="2171700" cy="446700"/>
          </a:xfrm>
          <a:prstGeom prst="rect">
            <a:avLst/>
          </a:prstGeom>
        </p:spPr>
        <p:txBody>
          <a:bodyPr anchorCtr="0" anchor="ctr" bIns="91425" lIns="91425" spcFirstLastPara="1" rIns="91425" wrap="square" tIns="91425">
            <a:noAutofit/>
          </a:bodyPr>
          <a:lstStyle>
            <a:lvl1pPr indent="-133350" lvl="0" marL="0" marR="0" rtl="0" algn="ctr">
              <a:lnSpc>
                <a:spcPct val="100000"/>
              </a:lnSpc>
              <a:spcBef>
                <a:spcPts val="0"/>
              </a:spcBef>
              <a:spcAft>
                <a:spcPts val="0"/>
              </a:spcAft>
              <a:buSzPts val="2100"/>
              <a:buNone/>
              <a:defRPr sz="2100"/>
            </a:lvl1pPr>
            <a:lvl2pPr lvl="1" rtl="0">
              <a:spcBef>
                <a:spcPts val="0"/>
              </a:spcBef>
              <a:spcAft>
                <a:spcPts val="0"/>
              </a:spcAft>
              <a:buSzPts val="2800"/>
              <a:buNone/>
              <a:defRPr>
                <a:latin typeface="Didact Gothic"/>
                <a:ea typeface="Didact Gothic"/>
                <a:cs typeface="Didact Gothic"/>
                <a:sym typeface="Didact Gothic"/>
              </a:defRPr>
            </a:lvl2pPr>
            <a:lvl3pPr lvl="2" rtl="0">
              <a:spcBef>
                <a:spcPts val="0"/>
              </a:spcBef>
              <a:spcAft>
                <a:spcPts val="0"/>
              </a:spcAft>
              <a:buSzPts val="2800"/>
              <a:buNone/>
              <a:defRPr>
                <a:latin typeface="Didact Gothic"/>
                <a:ea typeface="Didact Gothic"/>
                <a:cs typeface="Didact Gothic"/>
                <a:sym typeface="Didact Gothic"/>
              </a:defRPr>
            </a:lvl3pPr>
            <a:lvl4pPr lvl="3" rtl="0">
              <a:spcBef>
                <a:spcPts val="0"/>
              </a:spcBef>
              <a:spcAft>
                <a:spcPts val="0"/>
              </a:spcAft>
              <a:buSzPts val="2800"/>
              <a:buNone/>
              <a:defRPr>
                <a:latin typeface="Didact Gothic"/>
                <a:ea typeface="Didact Gothic"/>
                <a:cs typeface="Didact Gothic"/>
                <a:sym typeface="Didact Gothic"/>
              </a:defRPr>
            </a:lvl4pPr>
            <a:lvl5pPr lvl="4" rtl="0">
              <a:spcBef>
                <a:spcPts val="0"/>
              </a:spcBef>
              <a:spcAft>
                <a:spcPts val="0"/>
              </a:spcAft>
              <a:buSzPts val="2800"/>
              <a:buNone/>
              <a:defRPr>
                <a:latin typeface="Didact Gothic"/>
                <a:ea typeface="Didact Gothic"/>
                <a:cs typeface="Didact Gothic"/>
                <a:sym typeface="Didact Gothic"/>
              </a:defRPr>
            </a:lvl5pPr>
            <a:lvl6pPr lvl="5" rtl="0">
              <a:spcBef>
                <a:spcPts val="0"/>
              </a:spcBef>
              <a:spcAft>
                <a:spcPts val="0"/>
              </a:spcAft>
              <a:buSzPts val="2800"/>
              <a:buNone/>
              <a:defRPr>
                <a:latin typeface="Didact Gothic"/>
                <a:ea typeface="Didact Gothic"/>
                <a:cs typeface="Didact Gothic"/>
                <a:sym typeface="Didact Gothic"/>
              </a:defRPr>
            </a:lvl6pPr>
            <a:lvl7pPr lvl="6" rtl="0">
              <a:spcBef>
                <a:spcPts val="0"/>
              </a:spcBef>
              <a:spcAft>
                <a:spcPts val="0"/>
              </a:spcAft>
              <a:buSzPts val="2800"/>
              <a:buNone/>
              <a:defRPr>
                <a:latin typeface="Didact Gothic"/>
                <a:ea typeface="Didact Gothic"/>
                <a:cs typeface="Didact Gothic"/>
                <a:sym typeface="Didact Gothic"/>
              </a:defRPr>
            </a:lvl7pPr>
            <a:lvl8pPr lvl="7" rtl="0">
              <a:spcBef>
                <a:spcPts val="0"/>
              </a:spcBef>
              <a:spcAft>
                <a:spcPts val="0"/>
              </a:spcAft>
              <a:buSzPts val="2800"/>
              <a:buNone/>
              <a:defRPr>
                <a:latin typeface="Didact Gothic"/>
                <a:ea typeface="Didact Gothic"/>
                <a:cs typeface="Didact Gothic"/>
                <a:sym typeface="Didact Gothic"/>
              </a:defRPr>
            </a:lvl8pPr>
            <a:lvl9pPr lvl="8" rtl="0">
              <a:spcBef>
                <a:spcPts val="0"/>
              </a:spcBef>
              <a:spcAft>
                <a:spcPts val="0"/>
              </a:spcAft>
              <a:buSzPts val="2800"/>
              <a:buNone/>
              <a:defRPr>
                <a:latin typeface="Didact Gothic"/>
                <a:ea typeface="Didact Gothic"/>
                <a:cs typeface="Didact Gothic"/>
                <a:sym typeface="Didact Gothic"/>
              </a:defRPr>
            </a:lvl9pPr>
          </a:lstStyle>
          <a:p/>
        </p:txBody>
      </p:sp>
      <p:sp>
        <p:nvSpPr>
          <p:cNvPr id="339" name="Google Shape;339;p16"/>
          <p:cNvSpPr txBox="1"/>
          <p:nvPr>
            <p:ph idx="4" type="subTitle"/>
          </p:nvPr>
        </p:nvSpPr>
        <p:spPr>
          <a:xfrm>
            <a:off x="3480068" y="3165833"/>
            <a:ext cx="2171700" cy="531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40" name="Google Shape;340;p16"/>
          <p:cNvSpPr txBox="1"/>
          <p:nvPr>
            <p:ph idx="5" type="title"/>
          </p:nvPr>
        </p:nvSpPr>
        <p:spPr>
          <a:xfrm>
            <a:off x="6019823" y="2715925"/>
            <a:ext cx="2171700" cy="446700"/>
          </a:xfrm>
          <a:prstGeom prst="rect">
            <a:avLst/>
          </a:prstGeom>
        </p:spPr>
        <p:txBody>
          <a:bodyPr anchorCtr="0" anchor="ctr" bIns="91425" lIns="91425" spcFirstLastPara="1" rIns="91425" wrap="square" tIns="91425">
            <a:noAutofit/>
          </a:bodyPr>
          <a:lstStyle>
            <a:lvl1pPr indent="-133350" lvl="0" marL="0" marR="0" rtl="0" algn="ctr">
              <a:lnSpc>
                <a:spcPct val="100000"/>
              </a:lnSpc>
              <a:spcBef>
                <a:spcPts val="0"/>
              </a:spcBef>
              <a:spcAft>
                <a:spcPts val="0"/>
              </a:spcAft>
              <a:buSzPts val="2100"/>
              <a:buNone/>
              <a:defRPr sz="2100"/>
            </a:lvl1pPr>
            <a:lvl2pPr lvl="1" rtl="0">
              <a:spcBef>
                <a:spcPts val="0"/>
              </a:spcBef>
              <a:spcAft>
                <a:spcPts val="0"/>
              </a:spcAft>
              <a:buSzPts val="2800"/>
              <a:buNone/>
              <a:defRPr>
                <a:latin typeface="Didact Gothic"/>
                <a:ea typeface="Didact Gothic"/>
                <a:cs typeface="Didact Gothic"/>
                <a:sym typeface="Didact Gothic"/>
              </a:defRPr>
            </a:lvl2pPr>
            <a:lvl3pPr lvl="2" rtl="0">
              <a:spcBef>
                <a:spcPts val="0"/>
              </a:spcBef>
              <a:spcAft>
                <a:spcPts val="0"/>
              </a:spcAft>
              <a:buSzPts val="2800"/>
              <a:buNone/>
              <a:defRPr>
                <a:latin typeface="Didact Gothic"/>
                <a:ea typeface="Didact Gothic"/>
                <a:cs typeface="Didact Gothic"/>
                <a:sym typeface="Didact Gothic"/>
              </a:defRPr>
            </a:lvl3pPr>
            <a:lvl4pPr lvl="3" rtl="0">
              <a:spcBef>
                <a:spcPts val="0"/>
              </a:spcBef>
              <a:spcAft>
                <a:spcPts val="0"/>
              </a:spcAft>
              <a:buSzPts val="2800"/>
              <a:buNone/>
              <a:defRPr>
                <a:latin typeface="Didact Gothic"/>
                <a:ea typeface="Didact Gothic"/>
                <a:cs typeface="Didact Gothic"/>
                <a:sym typeface="Didact Gothic"/>
              </a:defRPr>
            </a:lvl4pPr>
            <a:lvl5pPr lvl="4" rtl="0">
              <a:spcBef>
                <a:spcPts val="0"/>
              </a:spcBef>
              <a:spcAft>
                <a:spcPts val="0"/>
              </a:spcAft>
              <a:buSzPts val="2800"/>
              <a:buNone/>
              <a:defRPr>
                <a:latin typeface="Didact Gothic"/>
                <a:ea typeface="Didact Gothic"/>
                <a:cs typeface="Didact Gothic"/>
                <a:sym typeface="Didact Gothic"/>
              </a:defRPr>
            </a:lvl5pPr>
            <a:lvl6pPr lvl="5" rtl="0">
              <a:spcBef>
                <a:spcPts val="0"/>
              </a:spcBef>
              <a:spcAft>
                <a:spcPts val="0"/>
              </a:spcAft>
              <a:buSzPts val="2800"/>
              <a:buNone/>
              <a:defRPr>
                <a:latin typeface="Didact Gothic"/>
                <a:ea typeface="Didact Gothic"/>
                <a:cs typeface="Didact Gothic"/>
                <a:sym typeface="Didact Gothic"/>
              </a:defRPr>
            </a:lvl6pPr>
            <a:lvl7pPr lvl="6" rtl="0">
              <a:spcBef>
                <a:spcPts val="0"/>
              </a:spcBef>
              <a:spcAft>
                <a:spcPts val="0"/>
              </a:spcAft>
              <a:buSzPts val="2800"/>
              <a:buNone/>
              <a:defRPr>
                <a:latin typeface="Didact Gothic"/>
                <a:ea typeface="Didact Gothic"/>
                <a:cs typeface="Didact Gothic"/>
                <a:sym typeface="Didact Gothic"/>
              </a:defRPr>
            </a:lvl7pPr>
            <a:lvl8pPr lvl="7" rtl="0">
              <a:spcBef>
                <a:spcPts val="0"/>
              </a:spcBef>
              <a:spcAft>
                <a:spcPts val="0"/>
              </a:spcAft>
              <a:buSzPts val="2800"/>
              <a:buNone/>
              <a:defRPr>
                <a:latin typeface="Didact Gothic"/>
                <a:ea typeface="Didact Gothic"/>
                <a:cs typeface="Didact Gothic"/>
                <a:sym typeface="Didact Gothic"/>
              </a:defRPr>
            </a:lvl8pPr>
            <a:lvl9pPr lvl="8" rtl="0">
              <a:spcBef>
                <a:spcPts val="0"/>
              </a:spcBef>
              <a:spcAft>
                <a:spcPts val="0"/>
              </a:spcAft>
              <a:buSzPts val="2800"/>
              <a:buNone/>
              <a:defRPr>
                <a:latin typeface="Didact Gothic"/>
                <a:ea typeface="Didact Gothic"/>
                <a:cs typeface="Didact Gothic"/>
                <a:sym typeface="Didact Gothic"/>
              </a:defRPr>
            </a:lvl9pPr>
          </a:lstStyle>
          <a:p/>
        </p:txBody>
      </p:sp>
      <p:sp>
        <p:nvSpPr>
          <p:cNvPr id="341" name="Google Shape;341;p16"/>
          <p:cNvSpPr txBox="1"/>
          <p:nvPr>
            <p:ph idx="6" type="subTitle"/>
          </p:nvPr>
        </p:nvSpPr>
        <p:spPr>
          <a:xfrm>
            <a:off x="6019823" y="3165833"/>
            <a:ext cx="2171700" cy="531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42" name="Google Shape;342;p16"/>
          <p:cNvSpPr/>
          <p:nvPr/>
        </p:nvSpPr>
        <p:spPr>
          <a:xfrm flipH="1" rot="-5400000">
            <a:off x="4674981" y="4287286"/>
            <a:ext cx="471732" cy="1254478"/>
          </a:xfrm>
          <a:custGeom>
            <a:rect b="b" l="l" r="r" t="t"/>
            <a:pathLst>
              <a:path extrusionOk="0" h="20942" w="7875">
                <a:moveTo>
                  <a:pt x="7849" y="0"/>
                </a:moveTo>
                <a:cubicBezTo>
                  <a:pt x="6017" y="772"/>
                  <a:pt x="4281" y="1723"/>
                  <a:pt x="2829" y="3098"/>
                </a:cubicBezTo>
                <a:cubicBezTo>
                  <a:pt x="1067" y="4757"/>
                  <a:pt x="7" y="6762"/>
                  <a:pt x="1" y="9243"/>
                </a:cubicBezTo>
                <a:cubicBezTo>
                  <a:pt x="1" y="10901"/>
                  <a:pt x="328" y="12547"/>
                  <a:pt x="965" y="14077"/>
                </a:cubicBezTo>
                <a:cubicBezTo>
                  <a:pt x="2012" y="16667"/>
                  <a:pt x="3606" y="18827"/>
                  <a:pt x="6042" y="20286"/>
                </a:cubicBezTo>
                <a:cubicBezTo>
                  <a:pt x="6595" y="20620"/>
                  <a:pt x="7174" y="20890"/>
                  <a:pt x="7829" y="20941"/>
                </a:cubicBezTo>
                <a:cubicBezTo>
                  <a:pt x="7849" y="20652"/>
                  <a:pt x="7874" y="20356"/>
                  <a:pt x="7874" y="20067"/>
                </a:cubicBezTo>
                <a:lnTo>
                  <a:pt x="7874" y="887"/>
                </a:lnTo>
                <a:cubicBezTo>
                  <a:pt x="7874" y="592"/>
                  <a:pt x="7855" y="296"/>
                  <a:pt x="78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6"/>
          <p:cNvSpPr/>
          <p:nvPr/>
        </p:nvSpPr>
        <p:spPr>
          <a:xfrm flipH="1">
            <a:off x="8649458" y="3347950"/>
            <a:ext cx="501451" cy="212227"/>
          </a:xfrm>
          <a:custGeom>
            <a:rect b="b" l="l" r="r" t="t"/>
            <a:pathLst>
              <a:path extrusionOk="0" h="2737" w="6467">
                <a:moveTo>
                  <a:pt x="2526" y="1"/>
                </a:moveTo>
                <a:cubicBezTo>
                  <a:pt x="2323" y="1"/>
                  <a:pt x="2121" y="108"/>
                  <a:pt x="1890" y="324"/>
                </a:cubicBezTo>
                <a:cubicBezTo>
                  <a:pt x="1568" y="613"/>
                  <a:pt x="1273" y="915"/>
                  <a:pt x="983" y="1236"/>
                </a:cubicBezTo>
                <a:cubicBezTo>
                  <a:pt x="813" y="1431"/>
                  <a:pt x="633" y="1523"/>
                  <a:pt x="433" y="1523"/>
                </a:cubicBezTo>
                <a:cubicBezTo>
                  <a:pt x="316" y="1523"/>
                  <a:pt x="191" y="1491"/>
                  <a:pt x="58" y="1429"/>
                </a:cubicBezTo>
                <a:cubicBezTo>
                  <a:pt x="0" y="1860"/>
                  <a:pt x="0" y="2297"/>
                  <a:pt x="45" y="2734"/>
                </a:cubicBezTo>
                <a:cubicBezTo>
                  <a:pt x="80" y="2736"/>
                  <a:pt x="115" y="2736"/>
                  <a:pt x="150" y="2736"/>
                </a:cubicBezTo>
                <a:cubicBezTo>
                  <a:pt x="815" y="2736"/>
                  <a:pt x="1355" y="2446"/>
                  <a:pt x="1832" y="1976"/>
                </a:cubicBezTo>
                <a:cubicBezTo>
                  <a:pt x="2175" y="1636"/>
                  <a:pt x="2365" y="1470"/>
                  <a:pt x="2566" y="1470"/>
                </a:cubicBezTo>
                <a:cubicBezTo>
                  <a:pt x="2764" y="1470"/>
                  <a:pt x="2972" y="1631"/>
                  <a:pt x="3349" y="1943"/>
                </a:cubicBezTo>
                <a:cubicBezTo>
                  <a:pt x="3452" y="2033"/>
                  <a:pt x="3554" y="2117"/>
                  <a:pt x="3664" y="2188"/>
                </a:cubicBezTo>
                <a:cubicBezTo>
                  <a:pt x="3939" y="2345"/>
                  <a:pt x="4233" y="2439"/>
                  <a:pt x="4522" y="2439"/>
                </a:cubicBezTo>
                <a:cubicBezTo>
                  <a:pt x="4752" y="2439"/>
                  <a:pt x="4980" y="2379"/>
                  <a:pt x="5193" y="2246"/>
                </a:cubicBezTo>
                <a:cubicBezTo>
                  <a:pt x="5740" y="1905"/>
                  <a:pt x="6100" y="1352"/>
                  <a:pt x="6376" y="761"/>
                </a:cubicBezTo>
                <a:cubicBezTo>
                  <a:pt x="6440" y="613"/>
                  <a:pt x="6466" y="439"/>
                  <a:pt x="6350" y="304"/>
                </a:cubicBezTo>
                <a:cubicBezTo>
                  <a:pt x="6266" y="205"/>
                  <a:pt x="6164" y="172"/>
                  <a:pt x="6056" y="172"/>
                </a:cubicBezTo>
                <a:cubicBezTo>
                  <a:pt x="5982" y="172"/>
                  <a:pt x="5905" y="187"/>
                  <a:pt x="5830" y="208"/>
                </a:cubicBezTo>
                <a:cubicBezTo>
                  <a:pt x="5643" y="253"/>
                  <a:pt x="5515" y="394"/>
                  <a:pt x="5399" y="549"/>
                </a:cubicBezTo>
                <a:cubicBezTo>
                  <a:pt x="5277" y="722"/>
                  <a:pt x="5149" y="896"/>
                  <a:pt x="5007" y="1050"/>
                </a:cubicBezTo>
                <a:cubicBezTo>
                  <a:pt x="4776" y="1288"/>
                  <a:pt x="4622" y="1405"/>
                  <a:pt x="4466" y="1405"/>
                </a:cubicBezTo>
                <a:cubicBezTo>
                  <a:pt x="4318" y="1405"/>
                  <a:pt x="4168" y="1301"/>
                  <a:pt x="3947" y="1095"/>
                </a:cubicBezTo>
                <a:cubicBezTo>
                  <a:pt x="3670" y="844"/>
                  <a:pt x="3426" y="555"/>
                  <a:pt x="3150" y="304"/>
                </a:cubicBezTo>
                <a:cubicBezTo>
                  <a:pt x="2922" y="102"/>
                  <a:pt x="2723" y="1"/>
                  <a:pt x="25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4" name="Google Shape;344;p16"/>
          <p:cNvGrpSpPr/>
          <p:nvPr/>
        </p:nvGrpSpPr>
        <p:grpSpPr>
          <a:xfrm flipH="1">
            <a:off x="6520659" y="641588"/>
            <a:ext cx="895225" cy="596225"/>
            <a:chOff x="6168950" y="679775"/>
            <a:chExt cx="895225" cy="596225"/>
          </a:xfrm>
        </p:grpSpPr>
        <p:sp>
          <p:nvSpPr>
            <p:cNvPr id="345" name="Google Shape;345;p16"/>
            <p:cNvSpPr/>
            <p:nvPr/>
          </p:nvSpPr>
          <p:spPr>
            <a:xfrm>
              <a:off x="6536345" y="679775"/>
              <a:ext cx="170516" cy="162064"/>
            </a:xfrm>
            <a:custGeom>
              <a:rect b="b" l="l" r="r" t="t"/>
              <a:pathLst>
                <a:path extrusionOk="0" h="2090" w="2199">
                  <a:moveTo>
                    <a:pt x="1205" y="0"/>
                  </a:moveTo>
                  <a:cubicBezTo>
                    <a:pt x="564" y="0"/>
                    <a:pt x="0" y="513"/>
                    <a:pt x="0" y="1093"/>
                  </a:cubicBezTo>
                  <a:cubicBezTo>
                    <a:pt x="13" y="1649"/>
                    <a:pt x="463" y="2090"/>
                    <a:pt x="1016" y="2090"/>
                  </a:cubicBezTo>
                  <a:cubicBezTo>
                    <a:pt x="1020" y="2090"/>
                    <a:pt x="1024" y="2090"/>
                    <a:pt x="1028" y="2090"/>
                  </a:cubicBezTo>
                  <a:cubicBezTo>
                    <a:pt x="1607" y="2070"/>
                    <a:pt x="2198" y="1453"/>
                    <a:pt x="2192" y="875"/>
                  </a:cubicBezTo>
                  <a:cubicBezTo>
                    <a:pt x="2179" y="374"/>
                    <a:pt x="1787" y="14"/>
                    <a:pt x="1241" y="1"/>
                  </a:cubicBezTo>
                  <a:cubicBezTo>
                    <a:pt x="1229" y="0"/>
                    <a:pt x="1217" y="0"/>
                    <a:pt x="12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6"/>
            <p:cNvSpPr/>
            <p:nvPr/>
          </p:nvSpPr>
          <p:spPr>
            <a:xfrm>
              <a:off x="6331944" y="1074157"/>
              <a:ext cx="188971" cy="140972"/>
            </a:xfrm>
            <a:custGeom>
              <a:rect b="b" l="l" r="r" t="t"/>
              <a:pathLst>
                <a:path extrusionOk="0" h="1818" w="2437">
                  <a:moveTo>
                    <a:pt x="1615" y="0"/>
                  </a:moveTo>
                  <a:cubicBezTo>
                    <a:pt x="1553" y="0"/>
                    <a:pt x="1486" y="4"/>
                    <a:pt x="1415" y="12"/>
                  </a:cubicBezTo>
                  <a:cubicBezTo>
                    <a:pt x="1261" y="31"/>
                    <a:pt x="939" y="12"/>
                    <a:pt x="643" y="160"/>
                  </a:cubicBezTo>
                  <a:cubicBezTo>
                    <a:pt x="200" y="385"/>
                    <a:pt x="1" y="790"/>
                    <a:pt x="142" y="1201"/>
                  </a:cubicBezTo>
                  <a:cubicBezTo>
                    <a:pt x="271" y="1578"/>
                    <a:pt x="628" y="1818"/>
                    <a:pt x="1010" y="1818"/>
                  </a:cubicBezTo>
                  <a:cubicBezTo>
                    <a:pt x="1104" y="1818"/>
                    <a:pt x="1199" y="1803"/>
                    <a:pt x="1293" y="1773"/>
                  </a:cubicBezTo>
                  <a:cubicBezTo>
                    <a:pt x="1653" y="1664"/>
                    <a:pt x="1961" y="1432"/>
                    <a:pt x="2173" y="1117"/>
                  </a:cubicBezTo>
                  <a:cubicBezTo>
                    <a:pt x="2328" y="892"/>
                    <a:pt x="2437" y="648"/>
                    <a:pt x="2295" y="372"/>
                  </a:cubicBezTo>
                  <a:cubicBezTo>
                    <a:pt x="2169" y="126"/>
                    <a:pt x="1969" y="0"/>
                    <a:pt x="16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6"/>
            <p:cNvSpPr/>
            <p:nvPr/>
          </p:nvSpPr>
          <p:spPr>
            <a:xfrm>
              <a:off x="6749121" y="974359"/>
              <a:ext cx="148571" cy="140662"/>
            </a:xfrm>
            <a:custGeom>
              <a:rect b="b" l="l" r="r" t="t"/>
              <a:pathLst>
                <a:path extrusionOk="0" h="1814" w="1916">
                  <a:moveTo>
                    <a:pt x="997" y="0"/>
                  </a:moveTo>
                  <a:cubicBezTo>
                    <a:pt x="451" y="0"/>
                    <a:pt x="1" y="425"/>
                    <a:pt x="7" y="932"/>
                  </a:cubicBezTo>
                  <a:cubicBezTo>
                    <a:pt x="26" y="1402"/>
                    <a:pt x="399" y="1781"/>
                    <a:pt x="868" y="1813"/>
                  </a:cubicBezTo>
                  <a:cubicBezTo>
                    <a:pt x="878" y="1813"/>
                    <a:pt x="888" y="1814"/>
                    <a:pt x="899" y="1814"/>
                  </a:cubicBezTo>
                  <a:cubicBezTo>
                    <a:pt x="1421" y="1814"/>
                    <a:pt x="1916" y="1327"/>
                    <a:pt x="1903" y="810"/>
                  </a:cubicBezTo>
                  <a:cubicBezTo>
                    <a:pt x="1890" y="354"/>
                    <a:pt x="1498" y="0"/>
                    <a:pt x="9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6"/>
            <p:cNvSpPr/>
            <p:nvPr/>
          </p:nvSpPr>
          <p:spPr>
            <a:xfrm>
              <a:off x="6877221" y="721105"/>
              <a:ext cx="167569" cy="136785"/>
            </a:xfrm>
            <a:custGeom>
              <a:rect b="b" l="l" r="r" t="t"/>
              <a:pathLst>
                <a:path extrusionOk="0" h="1764" w="2161">
                  <a:moveTo>
                    <a:pt x="1392" y="0"/>
                  </a:moveTo>
                  <a:cubicBezTo>
                    <a:pt x="1295" y="0"/>
                    <a:pt x="1193" y="19"/>
                    <a:pt x="1087" y="53"/>
                  </a:cubicBezTo>
                  <a:cubicBezTo>
                    <a:pt x="836" y="143"/>
                    <a:pt x="605" y="284"/>
                    <a:pt x="412" y="464"/>
                  </a:cubicBezTo>
                  <a:cubicBezTo>
                    <a:pt x="193" y="663"/>
                    <a:pt x="0" y="901"/>
                    <a:pt x="142" y="1235"/>
                  </a:cubicBezTo>
                  <a:cubicBezTo>
                    <a:pt x="291" y="1572"/>
                    <a:pt x="543" y="1763"/>
                    <a:pt x="793" y="1763"/>
                  </a:cubicBezTo>
                  <a:cubicBezTo>
                    <a:pt x="801" y="1763"/>
                    <a:pt x="809" y="1763"/>
                    <a:pt x="817" y="1762"/>
                  </a:cubicBezTo>
                  <a:cubicBezTo>
                    <a:pt x="1389" y="1737"/>
                    <a:pt x="1710" y="1531"/>
                    <a:pt x="1954" y="1184"/>
                  </a:cubicBezTo>
                  <a:cubicBezTo>
                    <a:pt x="2160" y="888"/>
                    <a:pt x="2160" y="599"/>
                    <a:pt x="1942" y="297"/>
                  </a:cubicBezTo>
                  <a:cubicBezTo>
                    <a:pt x="1791" y="89"/>
                    <a:pt x="1605" y="0"/>
                    <a:pt x="13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6"/>
            <p:cNvSpPr/>
            <p:nvPr/>
          </p:nvSpPr>
          <p:spPr>
            <a:xfrm>
              <a:off x="6504940" y="875182"/>
              <a:ext cx="170516" cy="132753"/>
            </a:xfrm>
            <a:custGeom>
              <a:rect b="b" l="l" r="r" t="t"/>
              <a:pathLst>
                <a:path extrusionOk="0" h="1712" w="2199">
                  <a:moveTo>
                    <a:pt x="1419" y="0"/>
                  </a:moveTo>
                  <a:cubicBezTo>
                    <a:pt x="1319" y="0"/>
                    <a:pt x="1215" y="13"/>
                    <a:pt x="1112" y="33"/>
                  </a:cubicBezTo>
                  <a:cubicBezTo>
                    <a:pt x="900" y="71"/>
                    <a:pt x="701" y="148"/>
                    <a:pt x="521" y="264"/>
                  </a:cubicBezTo>
                  <a:cubicBezTo>
                    <a:pt x="219" y="457"/>
                    <a:pt x="0" y="720"/>
                    <a:pt x="122" y="1125"/>
                  </a:cubicBezTo>
                  <a:cubicBezTo>
                    <a:pt x="231" y="1485"/>
                    <a:pt x="546" y="1704"/>
                    <a:pt x="971" y="1710"/>
                  </a:cubicBezTo>
                  <a:cubicBezTo>
                    <a:pt x="986" y="1711"/>
                    <a:pt x="1002" y="1711"/>
                    <a:pt x="1018" y="1711"/>
                  </a:cubicBezTo>
                  <a:cubicBezTo>
                    <a:pt x="1297" y="1711"/>
                    <a:pt x="1567" y="1603"/>
                    <a:pt x="1768" y="1408"/>
                  </a:cubicBezTo>
                  <a:cubicBezTo>
                    <a:pt x="2076" y="1138"/>
                    <a:pt x="2198" y="624"/>
                    <a:pt x="2025" y="328"/>
                  </a:cubicBezTo>
                  <a:cubicBezTo>
                    <a:pt x="1876" y="75"/>
                    <a:pt x="1657" y="0"/>
                    <a:pt x="14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6"/>
            <p:cNvSpPr/>
            <p:nvPr/>
          </p:nvSpPr>
          <p:spPr>
            <a:xfrm>
              <a:off x="6168950" y="940473"/>
              <a:ext cx="157101" cy="136785"/>
            </a:xfrm>
            <a:custGeom>
              <a:rect b="b" l="l" r="r" t="t"/>
              <a:pathLst>
                <a:path extrusionOk="0" h="1764" w="2026">
                  <a:moveTo>
                    <a:pt x="1171" y="0"/>
                  </a:moveTo>
                  <a:cubicBezTo>
                    <a:pt x="734" y="39"/>
                    <a:pt x="374" y="245"/>
                    <a:pt x="162" y="656"/>
                  </a:cubicBezTo>
                  <a:cubicBezTo>
                    <a:pt x="1" y="971"/>
                    <a:pt x="72" y="1363"/>
                    <a:pt x="342" y="1601"/>
                  </a:cubicBezTo>
                  <a:cubicBezTo>
                    <a:pt x="485" y="1712"/>
                    <a:pt x="635" y="1764"/>
                    <a:pt x="783" y="1764"/>
                  </a:cubicBezTo>
                  <a:cubicBezTo>
                    <a:pt x="934" y="1764"/>
                    <a:pt x="1083" y="1711"/>
                    <a:pt x="1222" y="1614"/>
                  </a:cubicBezTo>
                  <a:cubicBezTo>
                    <a:pt x="1415" y="1479"/>
                    <a:pt x="1556" y="1273"/>
                    <a:pt x="1724" y="1106"/>
                  </a:cubicBezTo>
                  <a:cubicBezTo>
                    <a:pt x="1929" y="900"/>
                    <a:pt x="2026" y="656"/>
                    <a:pt x="1903" y="386"/>
                  </a:cubicBezTo>
                  <a:cubicBezTo>
                    <a:pt x="1768" y="71"/>
                    <a:pt x="1486" y="7"/>
                    <a:pt x="11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6"/>
            <p:cNvSpPr/>
            <p:nvPr/>
          </p:nvSpPr>
          <p:spPr>
            <a:xfrm>
              <a:off x="6624588" y="1152630"/>
              <a:ext cx="116624" cy="123370"/>
            </a:xfrm>
            <a:custGeom>
              <a:rect b="b" l="l" r="r" t="t"/>
              <a:pathLst>
                <a:path extrusionOk="0" h="1591" w="1504">
                  <a:moveTo>
                    <a:pt x="891" y="0"/>
                  </a:moveTo>
                  <a:cubicBezTo>
                    <a:pt x="445" y="0"/>
                    <a:pt x="0" y="452"/>
                    <a:pt x="13" y="909"/>
                  </a:cubicBezTo>
                  <a:cubicBezTo>
                    <a:pt x="19" y="1269"/>
                    <a:pt x="295" y="1564"/>
                    <a:pt x="655" y="1590"/>
                  </a:cubicBezTo>
                  <a:cubicBezTo>
                    <a:pt x="663" y="1591"/>
                    <a:pt x="671" y="1591"/>
                    <a:pt x="678" y="1591"/>
                  </a:cubicBezTo>
                  <a:cubicBezTo>
                    <a:pt x="1064" y="1591"/>
                    <a:pt x="1491" y="1119"/>
                    <a:pt x="1497" y="677"/>
                  </a:cubicBezTo>
                  <a:cubicBezTo>
                    <a:pt x="1504" y="330"/>
                    <a:pt x="1253" y="28"/>
                    <a:pt x="945" y="3"/>
                  </a:cubicBezTo>
                  <a:cubicBezTo>
                    <a:pt x="927" y="1"/>
                    <a:pt x="909" y="0"/>
                    <a:pt x="8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6"/>
            <p:cNvSpPr/>
            <p:nvPr/>
          </p:nvSpPr>
          <p:spPr>
            <a:xfrm>
              <a:off x="6949955" y="1154801"/>
              <a:ext cx="114220" cy="103209"/>
            </a:xfrm>
            <a:custGeom>
              <a:rect b="b" l="l" r="r" t="t"/>
              <a:pathLst>
                <a:path extrusionOk="0" h="1331" w="1473">
                  <a:moveTo>
                    <a:pt x="894" y="0"/>
                  </a:moveTo>
                  <a:cubicBezTo>
                    <a:pt x="534" y="7"/>
                    <a:pt x="1" y="502"/>
                    <a:pt x="20" y="810"/>
                  </a:cubicBezTo>
                  <a:cubicBezTo>
                    <a:pt x="39" y="1096"/>
                    <a:pt x="346" y="1331"/>
                    <a:pt x="700" y="1331"/>
                  </a:cubicBezTo>
                  <a:cubicBezTo>
                    <a:pt x="705" y="1331"/>
                    <a:pt x="710" y="1331"/>
                    <a:pt x="714" y="1331"/>
                  </a:cubicBezTo>
                  <a:cubicBezTo>
                    <a:pt x="1132" y="1324"/>
                    <a:pt x="1473" y="977"/>
                    <a:pt x="1460" y="559"/>
                  </a:cubicBezTo>
                  <a:cubicBezTo>
                    <a:pt x="1447" y="251"/>
                    <a:pt x="1203" y="7"/>
                    <a:pt x="8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3" name="Google Shape;353;p16"/>
          <p:cNvSpPr/>
          <p:nvPr/>
        </p:nvSpPr>
        <p:spPr>
          <a:xfrm rot="10800000">
            <a:off x="8755498" y="-3"/>
            <a:ext cx="395405" cy="768782"/>
          </a:xfrm>
          <a:custGeom>
            <a:rect b="b" l="l" r="r" t="t"/>
            <a:pathLst>
              <a:path extrusionOk="0" h="21533" w="11075">
                <a:moveTo>
                  <a:pt x="0" y="0"/>
                </a:moveTo>
                <a:lnTo>
                  <a:pt x="0" y="21533"/>
                </a:lnTo>
                <a:lnTo>
                  <a:pt x="8356" y="21533"/>
                </a:lnTo>
                <a:cubicBezTo>
                  <a:pt x="9127" y="20035"/>
                  <a:pt x="9873" y="18531"/>
                  <a:pt x="10310" y="16886"/>
                </a:cubicBezTo>
                <a:cubicBezTo>
                  <a:pt x="10554" y="15954"/>
                  <a:pt x="10689" y="15009"/>
                  <a:pt x="10824" y="14058"/>
                </a:cubicBezTo>
                <a:cubicBezTo>
                  <a:pt x="11075" y="12335"/>
                  <a:pt x="10901" y="10580"/>
                  <a:pt x="10316" y="8935"/>
                </a:cubicBezTo>
                <a:cubicBezTo>
                  <a:pt x="9558" y="6788"/>
                  <a:pt x="8189" y="5085"/>
                  <a:pt x="6460" y="3619"/>
                </a:cubicBezTo>
                <a:cubicBezTo>
                  <a:pt x="4634" y="2083"/>
                  <a:pt x="2513" y="1074"/>
                  <a:pt x="392" y="58"/>
                </a:cubicBezTo>
                <a:cubicBezTo>
                  <a:pt x="276" y="0"/>
                  <a:pt x="135" y="20"/>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6"/>
          <p:cNvSpPr/>
          <p:nvPr/>
        </p:nvSpPr>
        <p:spPr>
          <a:xfrm rot="10800000">
            <a:off x="0" y="4339169"/>
            <a:ext cx="609784" cy="811228"/>
          </a:xfrm>
          <a:custGeom>
            <a:rect b="b" l="l" r="r" t="t"/>
            <a:pathLst>
              <a:path extrusionOk="0" h="11904" w="8948">
                <a:moveTo>
                  <a:pt x="3806" y="0"/>
                </a:moveTo>
                <a:cubicBezTo>
                  <a:pt x="3240" y="771"/>
                  <a:pt x="2578" y="1465"/>
                  <a:pt x="2071" y="2282"/>
                </a:cubicBezTo>
                <a:cubicBezTo>
                  <a:pt x="631" y="4602"/>
                  <a:pt x="1" y="7051"/>
                  <a:pt x="740" y="9757"/>
                </a:cubicBezTo>
                <a:cubicBezTo>
                  <a:pt x="1061" y="10920"/>
                  <a:pt x="2064" y="11762"/>
                  <a:pt x="3266" y="11878"/>
                </a:cubicBezTo>
                <a:cubicBezTo>
                  <a:pt x="3467" y="11895"/>
                  <a:pt x="3669" y="11904"/>
                  <a:pt x="3871" y="11904"/>
                </a:cubicBezTo>
                <a:cubicBezTo>
                  <a:pt x="4576" y="11904"/>
                  <a:pt x="5278" y="11799"/>
                  <a:pt x="5953" y="11589"/>
                </a:cubicBezTo>
                <a:cubicBezTo>
                  <a:pt x="7110" y="11235"/>
                  <a:pt x="8035" y="10535"/>
                  <a:pt x="8948" y="9802"/>
                </a:cubicBezTo>
                <a:lnTo>
                  <a:pt x="894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5" name="Google Shape;355;p16"/>
          <p:cNvGrpSpPr/>
          <p:nvPr/>
        </p:nvGrpSpPr>
        <p:grpSpPr>
          <a:xfrm rot="10800000">
            <a:off x="6287905" y="4039655"/>
            <a:ext cx="811083" cy="471748"/>
            <a:chOff x="7336943" y="4410641"/>
            <a:chExt cx="671927" cy="390811"/>
          </a:xfrm>
        </p:grpSpPr>
        <p:sp>
          <p:nvSpPr>
            <p:cNvPr id="356" name="Google Shape;356;p16"/>
            <p:cNvSpPr/>
            <p:nvPr/>
          </p:nvSpPr>
          <p:spPr>
            <a:xfrm>
              <a:off x="7353536" y="4410641"/>
              <a:ext cx="655333" cy="178030"/>
            </a:xfrm>
            <a:custGeom>
              <a:rect b="b" l="l" r="r" t="t"/>
              <a:pathLst>
                <a:path extrusionOk="0" h="2972" w="10940">
                  <a:moveTo>
                    <a:pt x="543" y="0"/>
                  </a:moveTo>
                  <a:cubicBezTo>
                    <a:pt x="517" y="0"/>
                    <a:pt x="490" y="3"/>
                    <a:pt x="463" y="8"/>
                  </a:cubicBezTo>
                  <a:cubicBezTo>
                    <a:pt x="109" y="79"/>
                    <a:pt x="19" y="355"/>
                    <a:pt x="0" y="670"/>
                  </a:cubicBezTo>
                  <a:lnTo>
                    <a:pt x="0" y="985"/>
                  </a:lnTo>
                  <a:cubicBezTo>
                    <a:pt x="7" y="1551"/>
                    <a:pt x="424" y="2444"/>
                    <a:pt x="964" y="2669"/>
                  </a:cubicBezTo>
                  <a:cubicBezTo>
                    <a:pt x="1217" y="2774"/>
                    <a:pt x="1468" y="2825"/>
                    <a:pt x="1716" y="2825"/>
                  </a:cubicBezTo>
                  <a:cubicBezTo>
                    <a:pt x="2110" y="2825"/>
                    <a:pt x="2496" y="2695"/>
                    <a:pt x="2867" y="2438"/>
                  </a:cubicBezTo>
                  <a:cubicBezTo>
                    <a:pt x="3135" y="2250"/>
                    <a:pt x="3282" y="2155"/>
                    <a:pt x="3414" y="2155"/>
                  </a:cubicBezTo>
                  <a:cubicBezTo>
                    <a:pt x="3568" y="2155"/>
                    <a:pt x="3703" y="2282"/>
                    <a:pt x="3985" y="2541"/>
                  </a:cubicBezTo>
                  <a:cubicBezTo>
                    <a:pt x="4296" y="2830"/>
                    <a:pt x="4579" y="2971"/>
                    <a:pt x="4882" y="2971"/>
                  </a:cubicBezTo>
                  <a:cubicBezTo>
                    <a:pt x="5116" y="2971"/>
                    <a:pt x="5363" y="2886"/>
                    <a:pt x="5644" y="2721"/>
                  </a:cubicBezTo>
                  <a:cubicBezTo>
                    <a:pt x="5946" y="2541"/>
                    <a:pt x="6183" y="2297"/>
                    <a:pt x="6441" y="2052"/>
                  </a:cubicBezTo>
                  <a:cubicBezTo>
                    <a:pt x="6682" y="1824"/>
                    <a:pt x="6808" y="1717"/>
                    <a:pt x="6946" y="1717"/>
                  </a:cubicBezTo>
                  <a:cubicBezTo>
                    <a:pt x="7072" y="1717"/>
                    <a:pt x="7207" y="1806"/>
                    <a:pt x="7450" y="1975"/>
                  </a:cubicBezTo>
                  <a:cubicBezTo>
                    <a:pt x="7758" y="2181"/>
                    <a:pt x="8073" y="2380"/>
                    <a:pt x="8395" y="2586"/>
                  </a:cubicBezTo>
                  <a:cubicBezTo>
                    <a:pt x="8577" y="2702"/>
                    <a:pt x="8760" y="2753"/>
                    <a:pt x="8939" y="2753"/>
                  </a:cubicBezTo>
                  <a:cubicBezTo>
                    <a:pt x="9194" y="2753"/>
                    <a:pt x="9440" y="2649"/>
                    <a:pt x="9667" y="2483"/>
                  </a:cubicBezTo>
                  <a:cubicBezTo>
                    <a:pt x="10169" y="2117"/>
                    <a:pt x="10490" y="1577"/>
                    <a:pt x="10798" y="1050"/>
                  </a:cubicBezTo>
                  <a:cubicBezTo>
                    <a:pt x="10895" y="889"/>
                    <a:pt x="10940" y="683"/>
                    <a:pt x="10779" y="529"/>
                  </a:cubicBezTo>
                  <a:cubicBezTo>
                    <a:pt x="10692" y="439"/>
                    <a:pt x="10594" y="405"/>
                    <a:pt x="10492" y="405"/>
                  </a:cubicBezTo>
                  <a:cubicBezTo>
                    <a:pt x="10390" y="405"/>
                    <a:pt x="10284" y="439"/>
                    <a:pt x="10181" y="484"/>
                  </a:cubicBezTo>
                  <a:cubicBezTo>
                    <a:pt x="10008" y="561"/>
                    <a:pt x="9905" y="728"/>
                    <a:pt x="9789" y="876"/>
                  </a:cubicBezTo>
                  <a:cubicBezTo>
                    <a:pt x="9641" y="1063"/>
                    <a:pt x="9487" y="1249"/>
                    <a:pt x="9320" y="1422"/>
                  </a:cubicBezTo>
                  <a:cubicBezTo>
                    <a:pt x="9184" y="1568"/>
                    <a:pt x="9045" y="1640"/>
                    <a:pt x="8906" y="1640"/>
                  </a:cubicBezTo>
                  <a:cubicBezTo>
                    <a:pt x="8767" y="1640"/>
                    <a:pt x="8628" y="1569"/>
                    <a:pt x="8491" y="1429"/>
                  </a:cubicBezTo>
                  <a:cubicBezTo>
                    <a:pt x="8227" y="1165"/>
                    <a:pt x="7964" y="895"/>
                    <a:pt x="7694" y="638"/>
                  </a:cubicBezTo>
                  <a:cubicBezTo>
                    <a:pt x="7414" y="374"/>
                    <a:pt x="7182" y="240"/>
                    <a:pt x="6956" y="240"/>
                  </a:cubicBezTo>
                  <a:cubicBezTo>
                    <a:pt x="6715" y="240"/>
                    <a:pt x="6481" y="391"/>
                    <a:pt x="6203" y="696"/>
                  </a:cubicBezTo>
                  <a:cubicBezTo>
                    <a:pt x="6061" y="850"/>
                    <a:pt x="5952" y="1043"/>
                    <a:pt x="5817" y="1204"/>
                  </a:cubicBezTo>
                  <a:cubicBezTo>
                    <a:pt x="5502" y="1570"/>
                    <a:pt x="5258" y="1755"/>
                    <a:pt x="5047" y="1755"/>
                  </a:cubicBezTo>
                  <a:cubicBezTo>
                    <a:pt x="4805" y="1755"/>
                    <a:pt x="4606" y="1514"/>
                    <a:pt x="4390" y="1024"/>
                  </a:cubicBezTo>
                  <a:cubicBezTo>
                    <a:pt x="4222" y="637"/>
                    <a:pt x="3969" y="439"/>
                    <a:pt x="3686" y="439"/>
                  </a:cubicBezTo>
                  <a:cubicBezTo>
                    <a:pt x="3471" y="439"/>
                    <a:pt x="3239" y="553"/>
                    <a:pt x="3015" y="786"/>
                  </a:cubicBezTo>
                  <a:cubicBezTo>
                    <a:pt x="2700" y="1114"/>
                    <a:pt x="2385" y="1442"/>
                    <a:pt x="2063" y="1763"/>
                  </a:cubicBezTo>
                  <a:cubicBezTo>
                    <a:pt x="1958" y="1869"/>
                    <a:pt x="1858" y="1918"/>
                    <a:pt x="1764" y="1918"/>
                  </a:cubicBezTo>
                  <a:cubicBezTo>
                    <a:pt x="1636" y="1918"/>
                    <a:pt x="1521" y="1825"/>
                    <a:pt x="1421" y="1654"/>
                  </a:cubicBezTo>
                  <a:cubicBezTo>
                    <a:pt x="1234" y="1326"/>
                    <a:pt x="1125" y="966"/>
                    <a:pt x="1093" y="593"/>
                  </a:cubicBezTo>
                  <a:cubicBezTo>
                    <a:pt x="1052" y="244"/>
                    <a:pt x="800" y="0"/>
                    <a:pt x="5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6"/>
            <p:cNvSpPr/>
            <p:nvPr/>
          </p:nvSpPr>
          <p:spPr>
            <a:xfrm>
              <a:off x="7336943" y="4628034"/>
              <a:ext cx="651140" cy="173418"/>
            </a:xfrm>
            <a:custGeom>
              <a:rect b="b" l="l" r="r" t="t"/>
              <a:pathLst>
                <a:path extrusionOk="0" h="2895" w="10870">
                  <a:moveTo>
                    <a:pt x="555" y="0"/>
                  </a:moveTo>
                  <a:cubicBezTo>
                    <a:pt x="516" y="0"/>
                    <a:pt x="475" y="4"/>
                    <a:pt x="431" y="11"/>
                  </a:cubicBezTo>
                  <a:cubicBezTo>
                    <a:pt x="52" y="75"/>
                    <a:pt x="1" y="358"/>
                    <a:pt x="59" y="679"/>
                  </a:cubicBezTo>
                  <a:cubicBezTo>
                    <a:pt x="78" y="834"/>
                    <a:pt x="91" y="994"/>
                    <a:pt x="110" y="1155"/>
                  </a:cubicBezTo>
                  <a:cubicBezTo>
                    <a:pt x="224" y="2033"/>
                    <a:pt x="826" y="2833"/>
                    <a:pt x="1685" y="2833"/>
                  </a:cubicBezTo>
                  <a:cubicBezTo>
                    <a:pt x="2033" y="2833"/>
                    <a:pt x="2424" y="2701"/>
                    <a:pt x="2842" y="2389"/>
                  </a:cubicBezTo>
                  <a:cubicBezTo>
                    <a:pt x="2906" y="2344"/>
                    <a:pt x="2977" y="2299"/>
                    <a:pt x="3035" y="2248"/>
                  </a:cubicBezTo>
                  <a:cubicBezTo>
                    <a:pt x="3170" y="2109"/>
                    <a:pt x="3288" y="2036"/>
                    <a:pt x="3408" y="2036"/>
                  </a:cubicBezTo>
                  <a:cubicBezTo>
                    <a:pt x="3534" y="2036"/>
                    <a:pt x="3661" y="2116"/>
                    <a:pt x="3812" y="2286"/>
                  </a:cubicBezTo>
                  <a:cubicBezTo>
                    <a:pt x="4181" y="2701"/>
                    <a:pt x="4506" y="2895"/>
                    <a:pt x="4865" y="2895"/>
                  </a:cubicBezTo>
                  <a:cubicBezTo>
                    <a:pt x="5158" y="2895"/>
                    <a:pt x="5472" y="2766"/>
                    <a:pt x="5850" y="2524"/>
                  </a:cubicBezTo>
                  <a:cubicBezTo>
                    <a:pt x="6120" y="2344"/>
                    <a:pt x="6377" y="2158"/>
                    <a:pt x="6557" y="1881"/>
                  </a:cubicBezTo>
                  <a:cubicBezTo>
                    <a:pt x="6666" y="1708"/>
                    <a:pt x="6794" y="1626"/>
                    <a:pt x="6933" y="1626"/>
                  </a:cubicBezTo>
                  <a:cubicBezTo>
                    <a:pt x="7047" y="1626"/>
                    <a:pt x="7169" y="1681"/>
                    <a:pt x="7296" y="1785"/>
                  </a:cubicBezTo>
                  <a:cubicBezTo>
                    <a:pt x="7650" y="2081"/>
                    <a:pt x="8029" y="2331"/>
                    <a:pt x="8434" y="2537"/>
                  </a:cubicBezTo>
                  <a:cubicBezTo>
                    <a:pt x="8631" y="2629"/>
                    <a:pt x="8829" y="2691"/>
                    <a:pt x="9035" y="2691"/>
                  </a:cubicBezTo>
                  <a:cubicBezTo>
                    <a:pt x="9118" y="2691"/>
                    <a:pt x="9202" y="2681"/>
                    <a:pt x="9289" y="2659"/>
                  </a:cubicBezTo>
                  <a:cubicBezTo>
                    <a:pt x="9828" y="2518"/>
                    <a:pt x="10793" y="1386"/>
                    <a:pt x="10844" y="827"/>
                  </a:cubicBezTo>
                  <a:cubicBezTo>
                    <a:pt x="10870" y="513"/>
                    <a:pt x="10697" y="314"/>
                    <a:pt x="10439" y="314"/>
                  </a:cubicBezTo>
                  <a:cubicBezTo>
                    <a:pt x="10375" y="314"/>
                    <a:pt x="10306" y="326"/>
                    <a:pt x="10233" y="352"/>
                  </a:cubicBezTo>
                  <a:cubicBezTo>
                    <a:pt x="10047" y="422"/>
                    <a:pt x="9951" y="583"/>
                    <a:pt x="9841" y="737"/>
                  </a:cubicBezTo>
                  <a:cubicBezTo>
                    <a:pt x="9668" y="975"/>
                    <a:pt x="9501" y="1219"/>
                    <a:pt x="9314" y="1444"/>
                  </a:cubicBezTo>
                  <a:cubicBezTo>
                    <a:pt x="9196" y="1589"/>
                    <a:pt x="9072" y="1661"/>
                    <a:pt x="8946" y="1661"/>
                  </a:cubicBezTo>
                  <a:cubicBezTo>
                    <a:pt x="8825" y="1661"/>
                    <a:pt x="8701" y="1595"/>
                    <a:pt x="8575" y="1464"/>
                  </a:cubicBezTo>
                  <a:cubicBezTo>
                    <a:pt x="8273" y="1155"/>
                    <a:pt x="7977" y="847"/>
                    <a:pt x="7662" y="557"/>
                  </a:cubicBezTo>
                  <a:cubicBezTo>
                    <a:pt x="7385" y="309"/>
                    <a:pt x="7144" y="185"/>
                    <a:pt x="6914" y="185"/>
                  </a:cubicBezTo>
                  <a:cubicBezTo>
                    <a:pt x="6644" y="185"/>
                    <a:pt x="6388" y="358"/>
                    <a:pt x="6107" y="705"/>
                  </a:cubicBezTo>
                  <a:cubicBezTo>
                    <a:pt x="5959" y="892"/>
                    <a:pt x="5818" y="1084"/>
                    <a:pt x="5657" y="1258"/>
                  </a:cubicBezTo>
                  <a:cubicBezTo>
                    <a:pt x="5301" y="1632"/>
                    <a:pt x="5095" y="1828"/>
                    <a:pt x="4933" y="1828"/>
                  </a:cubicBezTo>
                  <a:cubicBezTo>
                    <a:pt x="4750" y="1828"/>
                    <a:pt x="4622" y="1577"/>
                    <a:pt x="4397" y="1052"/>
                  </a:cubicBezTo>
                  <a:cubicBezTo>
                    <a:pt x="4378" y="1007"/>
                    <a:pt x="4359" y="956"/>
                    <a:pt x="4333" y="904"/>
                  </a:cubicBezTo>
                  <a:cubicBezTo>
                    <a:pt x="4145" y="525"/>
                    <a:pt x="3920" y="333"/>
                    <a:pt x="3678" y="333"/>
                  </a:cubicBezTo>
                  <a:cubicBezTo>
                    <a:pt x="3465" y="333"/>
                    <a:pt x="3237" y="481"/>
                    <a:pt x="3009" y="782"/>
                  </a:cubicBezTo>
                  <a:cubicBezTo>
                    <a:pt x="2745" y="1123"/>
                    <a:pt x="2462" y="1438"/>
                    <a:pt x="2090" y="1656"/>
                  </a:cubicBezTo>
                  <a:cubicBezTo>
                    <a:pt x="1926" y="1753"/>
                    <a:pt x="1798" y="1804"/>
                    <a:pt x="1692" y="1804"/>
                  </a:cubicBezTo>
                  <a:cubicBezTo>
                    <a:pt x="1522" y="1804"/>
                    <a:pt x="1411" y="1674"/>
                    <a:pt x="1312" y="1393"/>
                  </a:cubicBezTo>
                  <a:cubicBezTo>
                    <a:pt x="1209" y="1091"/>
                    <a:pt x="1164" y="769"/>
                    <a:pt x="1081" y="461"/>
                  </a:cubicBezTo>
                  <a:cubicBezTo>
                    <a:pt x="1007" y="174"/>
                    <a:pt x="831" y="0"/>
                    <a:pt x="5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8" name="Google Shape;358;p16"/>
          <p:cNvSpPr/>
          <p:nvPr/>
        </p:nvSpPr>
        <p:spPr>
          <a:xfrm flipH="1" rot="10800000">
            <a:off x="22" y="2233449"/>
            <a:ext cx="597793" cy="253001"/>
          </a:xfrm>
          <a:custGeom>
            <a:rect b="b" l="l" r="r" t="t"/>
            <a:pathLst>
              <a:path extrusionOk="0" h="2737" w="6467">
                <a:moveTo>
                  <a:pt x="2526" y="1"/>
                </a:moveTo>
                <a:cubicBezTo>
                  <a:pt x="2323" y="1"/>
                  <a:pt x="2121" y="108"/>
                  <a:pt x="1890" y="324"/>
                </a:cubicBezTo>
                <a:cubicBezTo>
                  <a:pt x="1568" y="613"/>
                  <a:pt x="1273" y="915"/>
                  <a:pt x="983" y="1236"/>
                </a:cubicBezTo>
                <a:cubicBezTo>
                  <a:pt x="813" y="1431"/>
                  <a:pt x="633" y="1523"/>
                  <a:pt x="433" y="1523"/>
                </a:cubicBezTo>
                <a:cubicBezTo>
                  <a:pt x="316" y="1523"/>
                  <a:pt x="191" y="1491"/>
                  <a:pt x="58" y="1429"/>
                </a:cubicBezTo>
                <a:cubicBezTo>
                  <a:pt x="0" y="1860"/>
                  <a:pt x="0" y="2297"/>
                  <a:pt x="45" y="2734"/>
                </a:cubicBezTo>
                <a:cubicBezTo>
                  <a:pt x="80" y="2736"/>
                  <a:pt x="115" y="2736"/>
                  <a:pt x="150" y="2736"/>
                </a:cubicBezTo>
                <a:cubicBezTo>
                  <a:pt x="815" y="2736"/>
                  <a:pt x="1355" y="2446"/>
                  <a:pt x="1832" y="1976"/>
                </a:cubicBezTo>
                <a:cubicBezTo>
                  <a:pt x="2175" y="1636"/>
                  <a:pt x="2365" y="1470"/>
                  <a:pt x="2566" y="1470"/>
                </a:cubicBezTo>
                <a:cubicBezTo>
                  <a:pt x="2764" y="1470"/>
                  <a:pt x="2972" y="1631"/>
                  <a:pt x="3349" y="1943"/>
                </a:cubicBezTo>
                <a:cubicBezTo>
                  <a:pt x="3452" y="2033"/>
                  <a:pt x="3554" y="2117"/>
                  <a:pt x="3664" y="2188"/>
                </a:cubicBezTo>
                <a:cubicBezTo>
                  <a:pt x="3939" y="2345"/>
                  <a:pt x="4233" y="2439"/>
                  <a:pt x="4522" y="2439"/>
                </a:cubicBezTo>
                <a:cubicBezTo>
                  <a:pt x="4752" y="2439"/>
                  <a:pt x="4980" y="2379"/>
                  <a:pt x="5193" y="2246"/>
                </a:cubicBezTo>
                <a:cubicBezTo>
                  <a:pt x="5740" y="1905"/>
                  <a:pt x="6100" y="1352"/>
                  <a:pt x="6376" y="761"/>
                </a:cubicBezTo>
                <a:cubicBezTo>
                  <a:pt x="6440" y="613"/>
                  <a:pt x="6466" y="439"/>
                  <a:pt x="6350" y="304"/>
                </a:cubicBezTo>
                <a:cubicBezTo>
                  <a:pt x="6266" y="205"/>
                  <a:pt x="6164" y="172"/>
                  <a:pt x="6056" y="172"/>
                </a:cubicBezTo>
                <a:cubicBezTo>
                  <a:pt x="5982" y="172"/>
                  <a:pt x="5905" y="187"/>
                  <a:pt x="5830" y="208"/>
                </a:cubicBezTo>
                <a:cubicBezTo>
                  <a:pt x="5643" y="253"/>
                  <a:pt x="5515" y="394"/>
                  <a:pt x="5399" y="549"/>
                </a:cubicBezTo>
                <a:cubicBezTo>
                  <a:pt x="5277" y="722"/>
                  <a:pt x="5149" y="896"/>
                  <a:pt x="5007" y="1050"/>
                </a:cubicBezTo>
                <a:cubicBezTo>
                  <a:pt x="4776" y="1288"/>
                  <a:pt x="4622" y="1405"/>
                  <a:pt x="4466" y="1405"/>
                </a:cubicBezTo>
                <a:cubicBezTo>
                  <a:pt x="4318" y="1405"/>
                  <a:pt x="4168" y="1301"/>
                  <a:pt x="3947" y="1095"/>
                </a:cubicBezTo>
                <a:cubicBezTo>
                  <a:pt x="3670" y="844"/>
                  <a:pt x="3426" y="555"/>
                  <a:pt x="3150" y="304"/>
                </a:cubicBezTo>
                <a:cubicBezTo>
                  <a:pt x="2922" y="102"/>
                  <a:pt x="2723" y="1"/>
                  <a:pt x="25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1_1_1">
    <p:spTree>
      <p:nvGrpSpPr>
        <p:cNvPr id="360" name="Shape 360"/>
        <p:cNvGrpSpPr/>
        <p:nvPr/>
      </p:nvGrpSpPr>
      <p:grpSpPr>
        <a:xfrm>
          <a:off x="0" y="0"/>
          <a:ext cx="0" cy="0"/>
          <a:chOff x="0" y="0"/>
          <a:chExt cx="0" cy="0"/>
        </a:xfrm>
      </p:grpSpPr>
      <p:sp>
        <p:nvSpPr>
          <p:cNvPr id="361" name="Google Shape;361;p17"/>
          <p:cNvSpPr txBox="1"/>
          <p:nvPr>
            <p:ph type="title"/>
          </p:nvPr>
        </p:nvSpPr>
        <p:spPr>
          <a:xfrm>
            <a:off x="711725" y="541473"/>
            <a:ext cx="7720500" cy="486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62" name="Google Shape;362;p17"/>
          <p:cNvSpPr txBox="1"/>
          <p:nvPr>
            <p:ph idx="2" type="title"/>
          </p:nvPr>
        </p:nvSpPr>
        <p:spPr>
          <a:xfrm>
            <a:off x="2388125" y="1492250"/>
            <a:ext cx="2171700" cy="446700"/>
          </a:xfrm>
          <a:prstGeom prst="rect">
            <a:avLst/>
          </a:prstGeom>
        </p:spPr>
        <p:txBody>
          <a:bodyPr anchorCtr="0" anchor="ctr" bIns="91425" lIns="91425" spcFirstLastPara="1" rIns="91425" wrap="square" tIns="91425">
            <a:noAutofit/>
          </a:bodyPr>
          <a:lstStyle>
            <a:lvl1pPr indent="-133350" lvl="0" marL="0" marR="0" rtl="0" algn="l">
              <a:lnSpc>
                <a:spcPct val="100000"/>
              </a:lnSpc>
              <a:spcBef>
                <a:spcPts val="0"/>
              </a:spcBef>
              <a:spcAft>
                <a:spcPts val="0"/>
              </a:spcAft>
              <a:buSzPts val="2100"/>
              <a:buNone/>
              <a:defRPr sz="2100"/>
            </a:lvl1pPr>
            <a:lvl2pPr lvl="1" rtl="0">
              <a:spcBef>
                <a:spcPts val="0"/>
              </a:spcBef>
              <a:spcAft>
                <a:spcPts val="0"/>
              </a:spcAft>
              <a:buSzPts val="2800"/>
              <a:buNone/>
              <a:defRPr>
                <a:latin typeface="Didact Gothic"/>
                <a:ea typeface="Didact Gothic"/>
                <a:cs typeface="Didact Gothic"/>
                <a:sym typeface="Didact Gothic"/>
              </a:defRPr>
            </a:lvl2pPr>
            <a:lvl3pPr lvl="2" rtl="0">
              <a:spcBef>
                <a:spcPts val="0"/>
              </a:spcBef>
              <a:spcAft>
                <a:spcPts val="0"/>
              </a:spcAft>
              <a:buSzPts val="2800"/>
              <a:buNone/>
              <a:defRPr>
                <a:latin typeface="Didact Gothic"/>
                <a:ea typeface="Didact Gothic"/>
                <a:cs typeface="Didact Gothic"/>
                <a:sym typeface="Didact Gothic"/>
              </a:defRPr>
            </a:lvl3pPr>
            <a:lvl4pPr lvl="3" rtl="0">
              <a:spcBef>
                <a:spcPts val="0"/>
              </a:spcBef>
              <a:spcAft>
                <a:spcPts val="0"/>
              </a:spcAft>
              <a:buSzPts val="2800"/>
              <a:buNone/>
              <a:defRPr>
                <a:latin typeface="Didact Gothic"/>
                <a:ea typeface="Didact Gothic"/>
                <a:cs typeface="Didact Gothic"/>
                <a:sym typeface="Didact Gothic"/>
              </a:defRPr>
            </a:lvl4pPr>
            <a:lvl5pPr lvl="4" rtl="0">
              <a:spcBef>
                <a:spcPts val="0"/>
              </a:spcBef>
              <a:spcAft>
                <a:spcPts val="0"/>
              </a:spcAft>
              <a:buSzPts val="2800"/>
              <a:buNone/>
              <a:defRPr>
                <a:latin typeface="Didact Gothic"/>
                <a:ea typeface="Didact Gothic"/>
                <a:cs typeface="Didact Gothic"/>
                <a:sym typeface="Didact Gothic"/>
              </a:defRPr>
            </a:lvl5pPr>
            <a:lvl6pPr lvl="5" rtl="0">
              <a:spcBef>
                <a:spcPts val="0"/>
              </a:spcBef>
              <a:spcAft>
                <a:spcPts val="0"/>
              </a:spcAft>
              <a:buSzPts val="2800"/>
              <a:buNone/>
              <a:defRPr>
                <a:latin typeface="Didact Gothic"/>
                <a:ea typeface="Didact Gothic"/>
                <a:cs typeface="Didact Gothic"/>
                <a:sym typeface="Didact Gothic"/>
              </a:defRPr>
            </a:lvl6pPr>
            <a:lvl7pPr lvl="6" rtl="0">
              <a:spcBef>
                <a:spcPts val="0"/>
              </a:spcBef>
              <a:spcAft>
                <a:spcPts val="0"/>
              </a:spcAft>
              <a:buSzPts val="2800"/>
              <a:buNone/>
              <a:defRPr>
                <a:latin typeface="Didact Gothic"/>
                <a:ea typeface="Didact Gothic"/>
                <a:cs typeface="Didact Gothic"/>
                <a:sym typeface="Didact Gothic"/>
              </a:defRPr>
            </a:lvl7pPr>
            <a:lvl8pPr lvl="7" rtl="0">
              <a:spcBef>
                <a:spcPts val="0"/>
              </a:spcBef>
              <a:spcAft>
                <a:spcPts val="0"/>
              </a:spcAft>
              <a:buSzPts val="2800"/>
              <a:buNone/>
              <a:defRPr>
                <a:latin typeface="Didact Gothic"/>
                <a:ea typeface="Didact Gothic"/>
                <a:cs typeface="Didact Gothic"/>
                <a:sym typeface="Didact Gothic"/>
              </a:defRPr>
            </a:lvl8pPr>
            <a:lvl9pPr lvl="8" rtl="0">
              <a:spcBef>
                <a:spcPts val="0"/>
              </a:spcBef>
              <a:spcAft>
                <a:spcPts val="0"/>
              </a:spcAft>
              <a:buSzPts val="2800"/>
              <a:buNone/>
              <a:defRPr>
                <a:latin typeface="Didact Gothic"/>
                <a:ea typeface="Didact Gothic"/>
                <a:cs typeface="Didact Gothic"/>
                <a:sym typeface="Didact Gothic"/>
              </a:defRPr>
            </a:lvl9pPr>
          </a:lstStyle>
          <a:p/>
        </p:txBody>
      </p:sp>
      <p:sp>
        <p:nvSpPr>
          <p:cNvPr id="363" name="Google Shape;363;p17"/>
          <p:cNvSpPr txBox="1"/>
          <p:nvPr>
            <p:ph idx="1" type="subTitle"/>
          </p:nvPr>
        </p:nvSpPr>
        <p:spPr>
          <a:xfrm>
            <a:off x="2388125" y="1942150"/>
            <a:ext cx="3860400" cy="324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64" name="Google Shape;364;p17"/>
          <p:cNvSpPr txBox="1"/>
          <p:nvPr>
            <p:ph idx="3" type="title"/>
          </p:nvPr>
        </p:nvSpPr>
        <p:spPr>
          <a:xfrm>
            <a:off x="3479121" y="2647950"/>
            <a:ext cx="2171700" cy="446700"/>
          </a:xfrm>
          <a:prstGeom prst="rect">
            <a:avLst/>
          </a:prstGeom>
        </p:spPr>
        <p:txBody>
          <a:bodyPr anchorCtr="0" anchor="ctr" bIns="91425" lIns="91425" spcFirstLastPara="1" rIns="91425" wrap="square" tIns="91425">
            <a:noAutofit/>
          </a:bodyPr>
          <a:lstStyle>
            <a:lvl1pPr indent="-133350" lvl="0" marL="0" marR="0" rtl="0" algn="l">
              <a:lnSpc>
                <a:spcPct val="100000"/>
              </a:lnSpc>
              <a:spcBef>
                <a:spcPts val="0"/>
              </a:spcBef>
              <a:spcAft>
                <a:spcPts val="0"/>
              </a:spcAft>
              <a:buSzPts val="2100"/>
              <a:buNone/>
              <a:defRPr sz="2100"/>
            </a:lvl1pPr>
            <a:lvl2pPr lvl="1" rtl="0">
              <a:spcBef>
                <a:spcPts val="0"/>
              </a:spcBef>
              <a:spcAft>
                <a:spcPts val="0"/>
              </a:spcAft>
              <a:buSzPts val="2800"/>
              <a:buNone/>
              <a:defRPr>
                <a:latin typeface="Didact Gothic"/>
                <a:ea typeface="Didact Gothic"/>
                <a:cs typeface="Didact Gothic"/>
                <a:sym typeface="Didact Gothic"/>
              </a:defRPr>
            </a:lvl2pPr>
            <a:lvl3pPr lvl="2" rtl="0">
              <a:spcBef>
                <a:spcPts val="0"/>
              </a:spcBef>
              <a:spcAft>
                <a:spcPts val="0"/>
              </a:spcAft>
              <a:buSzPts val="2800"/>
              <a:buNone/>
              <a:defRPr>
                <a:latin typeface="Didact Gothic"/>
                <a:ea typeface="Didact Gothic"/>
                <a:cs typeface="Didact Gothic"/>
                <a:sym typeface="Didact Gothic"/>
              </a:defRPr>
            </a:lvl3pPr>
            <a:lvl4pPr lvl="3" rtl="0">
              <a:spcBef>
                <a:spcPts val="0"/>
              </a:spcBef>
              <a:spcAft>
                <a:spcPts val="0"/>
              </a:spcAft>
              <a:buSzPts val="2800"/>
              <a:buNone/>
              <a:defRPr>
                <a:latin typeface="Didact Gothic"/>
                <a:ea typeface="Didact Gothic"/>
                <a:cs typeface="Didact Gothic"/>
                <a:sym typeface="Didact Gothic"/>
              </a:defRPr>
            </a:lvl4pPr>
            <a:lvl5pPr lvl="4" rtl="0">
              <a:spcBef>
                <a:spcPts val="0"/>
              </a:spcBef>
              <a:spcAft>
                <a:spcPts val="0"/>
              </a:spcAft>
              <a:buSzPts val="2800"/>
              <a:buNone/>
              <a:defRPr>
                <a:latin typeface="Didact Gothic"/>
                <a:ea typeface="Didact Gothic"/>
                <a:cs typeface="Didact Gothic"/>
                <a:sym typeface="Didact Gothic"/>
              </a:defRPr>
            </a:lvl5pPr>
            <a:lvl6pPr lvl="5" rtl="0">
              <a:spcBef>
                <a:spcPts val="0"/>
              </a:spcBef>
              <a:spcAft>
                <a:spcPts val="0"/>
              </a:spcAft>
              <a:buSzPts val="2800"/>
              <a:buNone/>
              <a:defRPr>
                <a:latin typeface="Didact Gothic"/>
                <a:ea typeface="Didact Gothic"/>
                <a:cs typeface="Didact Gothic"/>
                <a:sym typeface="Didact Gothic"/>
              </a:defRPr>
            </a:lvl6pPr>
            <a:lvl7pPr lvl="6" rtl="0">
              <a:spcBef>
                <a:spcPts val="0"/>
              </a:spcBef>
              <a:spcAft>
                <a:spcPts val="0"/>
              </a:spcAft>
              <a:buSzPts val="2800"/>
              <a:buNone/>
              <a:defRPr>
                <a:latin typeface="Didact Gothic"/>
                <a:ea typeface="Didact Gothic"/>
                <a:cs typeface="Didact Gothic"/>
                <a:sym typeface="Didact Gothic"/>
              </a:defRPr>
            </a:lvl7pPr>
            <a:lvl8pPr lvl="7" rtl="0">
              <a:spcBef>
                <a:spcPts val="0"/>
              </a:spcBef>
              <a:spcAft>
                <a:spcPts val="0"/>
              </a:spcAft>
              <a:buSzPts val="2800"/>
              <a:buNone/>
              <a:defRPr>
                <a:latin typeface="Didact Gothic"/>
                <a:ea typeface="Didact Gothic"/>
                <a:cs typeface="Didact Gothic"/>
                <a:sym typeface="Didact Gothic"/>
              </a:defRPr>
            </a:lvl8pPr>
            <a:lvl9pPr lvl="8" rtl="0">
              <a:spcBef>
                <a:spcPts val="0"/>
              </a:spcBef>
              <a:spcAft>
                <a:spcPts val="0"/>
              </a:spcAft>
              <a:buSzPts val="2800"/>
              <a:buNone/>
              <a:defRPr>
                <a:latin typeface="Didact Gothic"/>
                <a:ea typeface="Didact Gothic"/>
                <a:cs typeface="Didact Gothic"/>
                <a:sym typeface="Didact Gothic"/>
              </a:defRPr>
            </a:lvl9pPr>
          </a:lstStyle>
          <a:p/>
        </p:txBody>
      </p:sp>
      <p:sp>
        <p:nvSpPr>
          <p:cNvPr id="365" name="Google Shape;365;p17"/>
          <p:cNvSpPr txBox="1"/>
          <p:nvPr>
            <p:ph idx="4" type="subTitle"/>
          </p:nvPr>
        </p:nvSpPr>
        <p:spPr>
          <a:xfrm>
            <a:off x="3479122" y="3097850"/>
            <a:ext cx="3860400" cy="324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66" name="Google Shape;366;p17"/>
          <p:cNvSpPr txBox="1"/>
          <p:nvPr>
            <p:ph idx="5" type="title"/>
          </p:nvPr>
        </p:nvSpPr>
        <p:spPr>
          <a:xfrm>
            <a:off x="4570118" y="3803650"/>
            <a:ext cx="2171700" cy="446700"/>
          </a:xfrm>
          <a:prstGeom prst="rect">
            <a:avLst/>
          </a:prstGeom>
        </p:spPr>
        <p:txBody>
          <a:bodyPr anchorCtr="0" anchor="ctr" bIns="91425" lIns="91425" spcFirstLastPara="1" rIns="91425" wrap="square" tIns="91425">
            <a:noAutofit/>
          </a:bodyPr>
          <a:lstStyle>
            <a:lvl1pPr indent="-133350" lvl="0" marL="0" marR="0" rtl="0" algn="l">
              <a:lnSpc>
                <a:spcPct val="100000"/>
              </a:lnSpc>
              <a:spcBef>
                <a:spcPts val="0"/>
              </a:spcBef>
              <a:spcAft>
                <a:spcPts val="0"/>
              </a:spcAft>
              <a:buSzPts val="2100"/>
              <a:buNone/>
              <a:defRPr sz="2100"/>
            </a:lvl1pPr>
            <a:lvl2pPr lvl="1" rtl="0">
              <a:spcBef>
                <a:spcPts val="0"/>
              </a:spcBef>
              <a:spcAft>
                <a:spcPts val="0"/>
              </a:spcAft>
              <a:buSzPts val="2800"/>
              <a:buNone/>
              <a:defRPr>
                <a:latin typeface="Didact Gothic"/>
                <a:ea typeface="Didact Gothic"/>
                <a:cs typeface="Didact Gothic"/>
                <a:sym typeface="Didact Gothic"/>
              </a:defRPr>
            </a:lvl2pPr>
            <a:lvl3pPr lvl="2" rtl="0">
              <a:spcBef>
                <a:spcPts val="0"/>
              </a:spcBef>
              <a:spcAft>
                <a:spcPts val="0"/>
              </a:spcAft>
              <a:buSzPts val="2800"/>
              <a:buNone/>
              <a:defRPr>
                <a:latin typeface="Didact Gothic"/>
                <a:ea typeface="Didact Gothic"/>
                <a:cs typeface="Didact Gothic"/>
                <a:sym typeface="Didact Gothic"/>
              </a:defRPr>
            </a:lvl3pPr>
            <a:lvl4pPr lvl="3" rtl="0">
              <a:spcBef>
                <a:spcPts val="0"/>
              </a:spcBef>
              <a:spcAft>
                <a:spcPts val="0"/>
              </a:spcAft>
              <a:buSzPts val="2800"/>
              <a:buNone/>
              <a:defRPr>
                <a:latin typeface="Didact Gothic"/>
                <a:ea typeface="Didact Gothic"/>
                <a:cs typeface="Didact Gothic"/>
                <a:sym typeface="Didact Gothic"/>
              </a:defRPr>
            </a:lvl4pPr>
            <a:lvl5pPr lvl="4" rtl="0">
              <a:spcBef>
                <a:spcPts val="0"/>
              </a:spcBef>
              <a:spcAft>
                <a:spcPts val="0"/>
              </a:spcAft>
              <a:buSzPts val="2800"/>
              <a:buNone/>
              <a:defRPr>
                <a:latin typeface="Didact Gothic"/>
                <a:ea typeface="Didact Gothic"/>
                <a:cs typeface="Didact Gothic"/>
                <a:sym typeface="Didact Gothic"/>
              </a:defRPr>
            </a:lvl5pPr>
            <a:lvl6pPr lvl="5" rtl="0">
              <a:spcBef>
                <a:spcPts val="0"/>
              </a:spcBef>
              <a:spcAft>
                <a:spcPts val="0"/>
              </a:spcAft>
              <a:buSzPts val="2800"/>
              <a:buNone/>
              <a:defRPr>
                <a:latin typeface="Didact Gothic"/>
                <a:ea typeface="Didact Gothic"/>
                <a:cs typeface="Didact Gothic"/>
                <a:sym typeface="Didact Gothic"/>
              </a:defRPr>
            </a:lvl6pPr>
            <a:lvl7pPr lvl="6" rtl="0">
              <a:spcBef>
                <a:spcPts val="0"/>
              </a:spcBef>
              <a:spcAft>
                <a:spcPts val="0"/>
              </a:spcAft>
              <a:buSzPts val="2800"/>
              <a:buNone/>
              <a:defRPr>
                <a:latin typeface="Didact Gothic"/>
                <a:ea typeface="Didact Gothic"/>
                <a:cs typeface="Didact Gothic"/>
                <a:sym typeface="Didact Gothic"/>
              </a:defRPr>
            </a:lvl7pPr>
            <a:lvl8pPr lvl="7" rtl="0">
              <a:spcBef>
                <a:spcPts val="0"/>
              </a:spcBef>
              <a:spcAft>
                <a:spcPts val="0"/>
              </a:spcAft>
              <a:buSzPts val="2800"/>
              <a:buNone/>
              <a:defRPr>
                <a:latin typeface="Didact Gothic"/>
                <a:ea typeface="Didact Gothic"/>
                <a:cs typeface="Didact Gothic"/>
                <a:sym typeface="Didact Gothic"/>
              </a:defRPr>
            </a:lvl8pPr>
            <a:lvl9pPr lvl="8" rtl="0">
              <a:spcBef>
                <a:spcPts val="0"/>
              </a:spcBef>
              <a:spcAft>
                <a:spcPts val="0"/>
              </a:spcAft>
              <a:buSzPts val="2800"/>
              <a:buNone/>
              <a:defRPr>
                <a:latin typeface="Didact Gothic"/>
                <a:ea typeface="Didact Gothic"/>
                <a:cs typeface="Didact Gothic"/>
                <a:sym typeface="Didact Gothic"/>
              </a:defRPr>
            </a:lvl9pPr>
          </a:lstStyle>
          <a:p/>
        </p:txBody>
      </p:sp>
      <p:sp>
        <p:nvSpPr>
          <p:cNvPr id="367" name="Google Shape;367;p17"/>
          <p:cNvSpPr txBox="1"/>
          <p:nvPr>
            <p:ph idx="6" type="subTitle"/>
          </p:nvPr>
        </p:nvSpPr>
        <p:spPr>
          <a:xfrm>
            <a:off x="4570118" y="4253550"/>
            <a:ext cx="3860400" cy="324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368" name="Google Shape;368;p17"/>
          <p:cNvGrpSpPr/>
          <p:nvPr/>
        </p:nvGrpSpPr>
        <p:grpSpPr>
          <a:xfrm flipH="1">
            <a:off x="6851750" y="3137678"/>
            <a:ext cx="736297" cy="428212"/>
            <a:chOff x="7336943" y="4410641"/>
            <a:chExt cx="671927" cy="390811"/>
          </a:xfrm>
        </p:grpSpPr>
        <p:sp>
          <p:nvSpPr>
            <p:cNvPr id="369" name="Google Shape;369;p17"/>
            <p:cNvSpPr/>
            <p:nvPr/>
          </p:nvSpPr>
          <p:spPr>
            <a:xfrm>
              <a:off x="7353536" y="4410641"/>
              <a:ext cx="655333" cy="178030"/>
            </a:xfrm>
            <a:custGeom>
              <a:rect b="b" l="l" r="r" t="t"/>
              <a:pathLst>
                <a:path extrusionOk="0" h="2972" w="10940">
                  <a:moveTo>
                    <a:pt x="543" y="0"/>
                  </a:moveTo>
                  <a:cubicBezTo>
                    <a:pt x="517" y="0"/>
                    <a:pt x="490" y="3"/>
                    <a:pt x="463" y="8"/>
                  </a:cubicBezTo>
                  <a:cubicBezTo>
                    <a:pt x="109" y="79"/>
                    <a:pt x="19" y="355"/>
                    <a:pt x="0" y="670"/>
                  </a:cubicBezTo>
                  <a:lnTo>
                    <a:pt x="0" y="985"/>
                  </a:lnTo>
                  <a:cubicBezTo>
                    <a:pt x="7" y="1551"/>
                    <a:pt x="424" y="2444"/>
                    <a:pt x="964" y="2669"/>
                  </a:cubicBezTo>
                  <a:cubicBezTo>
                    <a:pt x="1217" y="2774"/>
                    <a:pt x="1468" y="2825"/>
                    <a:pt x="1716" y="2825"/>
                  </a:cubicBezTo>
                  <a:cubicBezTo>
                    <a:pt x="2110" y="2825"/>
                    <a:pt x="2496" y="2695"/>
                    <a:pt x="2867" y="2438"/>
                  </a:cubicBezTo>
                  <a:cubicBezTo>
                    <a:pt x="3135" y="2250"/>
                    <a:pt x="3282" y="2155"/>
                    <a:pt x="3414" y="2155"/>
                  </a:cubicBezTo>
                  <a:cubicBezTo>
                    <a:pt x="3568" y="2155"/>
                    <a:pt x="3703" y="2282"/>
                    <a:pt x="3985" y="2541"/>
                  </a:cubicBezTo>
                  <a:cubicBezTo>
                    <a:pt x="4296" y="2830"/>
                    <a:pt x="4579" y="2971"/>
                    <a:pt x="4882" y="2971"/>
                  </a:cubicBezTo>
                  <a:cubicBezTo>
                    <a:pt x="5116" y="2971"/>
                    <a:pt x="5363" y="2886"/>
                    <a:pt x="5644" y="2721"/>
                  </a:cubicBezTo>
                  <a:cubicBezTo>
                    <a:pt x="5946" y="2541"/>
                    <a:pt x="6183" y="2297"/>
                    <a:pt x="6441" y="2052"/>
                  </a:cubicBezTo>
                  <a:cubicBezTo>
                    <a:pt x="6682" y="1824"/>
                    <a:pt x="6808" y="1717"/>
                    <a:pt x="6946" y="1717"/>
                  </a:cubicBezTo>
                  <a:cubicBezTo>
                    <a:pt x="7072" y="1717"/>
                    <a:pt x="7207" y="1806"/>
                    <a:pt x="7450" y="1975"/>
                  </a:cubicBezTo>
                  <a:cubicBezTo>
                    <a:pt x="7758" y="2181"/>
                    <a:pt x="8073" y="2380"/>
                    <a:pt x="8395" y="2586"/>
                  </a:cubicBezTo>
                  <a:cubicBezTo>
                    <a:pt x="8577" y="2702"/>
                    <a:pt x="8760" y="2753"/>
                    <a:pt x="8939" y="2753"/>
                  </a:cubicBezTo>
                  <a:cubicBezTo>
                    <a:pt x="9194" y="2753"/>
                    <a:pt x="9440" y="2649"/>
                    <a:pt x="9667" y="2483"/>
                  </a:cubicBezTo>
                  <a:cubicBezTo>
                    <a:pt x="10169" y="2117"/>
                    <a:pt x="10490" y="1577"/>
                    <a:pt x="10798" y="1050"/>
                  </a:cubicBezTo>
                  <a:cubicBezTo>
                    <a:pt x="10895" y="889"/>
                    <a:pt x="10940" y="683"/>
                    <a:pt x="10779" y="529"/>
                  </a:cubicBezTo>
                  <a:cubicBezTo>
                    <a:pt x="10692" y="439"/>
                    <a:pt x="10594" y="405"/>
                    <a:pt x="10492" y="405"/>
                  </a:cubicBezTo>
                  <a:cubicBezTo>
                    <a:pt x="10390" y="405"/>
                    <a:pt x="10284" y="439"/>
                    <a:pt x="10181" y="484"/>
                  </a:cubicBezTo>
                  <a:cubicBezTo>
                    <a:pt x="10008" y="561"/>
                    <a:pt x="9905" y="728"/>
                    <a:pt x="9789" y="876"/>
                  </a:cubicBezTo>
                  <a:cubicBezTo>
                    <a:pt x="9641" y="1063"/>
                    <a:pt x="9487" y="1249"/>
                    <a:pt x="9320" y="1422"/>
                  </a:cubicBezTo>
                  <a:cubicBezTo>
                    <a:pt x="9184" y="1568"/>
                    <a:pt x="9045" y="1640"/>
                    <a:pt x="8906" y="1640"/>
                  </a:cubicBezTo>
                  <a:cubicBezTo>
                    <a:pt x="8767" y="1640"/>
                    <a:pt x="8628" y="1569"/>
                    <a:pt x="8491" y="1429"/>
                  </a:cubicBezTo>
                  <a:cubicBezTo>
                    <a:pt x="8227" y="1165"/>
                    <a:pt x="7964" y="895"/>
                    <a:pt x="7694" y="638"/>
                  </a:cubicBezTo>
                  <a:cubicBezTo>
                    <a:pt x="7414" y="374"/>
                    <a:pt x="7182" y="240"/>
                    <a:pt x="6956" y="240"/>
                  </a:cubicBezTo>
                  <a:cubicBezTo>
                    <a:pt x="6715" y="240"/>
                    <a:pt x="6481" y="391"/>
                    <a:pt x="6203" y="696"/>
                  </a:cubicBezTo>
                  <a:cubicBezTo>
                    <a:pt x="6061" y="850"/>
                    <a:pt x="5952" y="1043"/>
                    <a:pt x="5817" y="1204"/>
                  </a:cubicBezTo>
                  <a:cubicBezTo>
                    <a:pt x="5502" y="1570"/>
                    <a:pt x="5258" y="1755"/>
                    <a:pt x="5047" y="1755"/>
                  </a:cubicBezTo>
                  <a:cubicBezTo>
                    <a:pt x="4805" y="1755"/>
                    <a:pt x="4606" y="1514"/>
                    <a:pt x="4390" y="1024"/>
                  </a:cubicBezTo>
                  <a:cubicBezTo>
                    <a:pt x="4222" y="637"/>
                    <a:pt x="3969" y="439"/>
                    <a:pt x="3686" y="439"/>
                  </a:cubicBezTo>
                  <a:cubicBezTo>
                    <a:pt x="3471" y="439"/>
                    <a:pt x="3239" y="553"/>
                    <a:pt x="3015" y="786"/>
                  </a:cubicBezTo>
                  <a:cubicBezTo>
                    <a:pt x="2700" y="1114"/>
                    <a:pt x="2385" y="1442"/>
                    <a:pt x="2063" y="1763"/>
                  </a:cubicBezTo>
                  <a:cubicBezTo>
                    <a:pt x="1958" y="1869"/>
                    <a:pt x="1858" y="1918"/>
                    <a:pt x="1764" y="1918"/>
                  </a:cubicBezTo>
                  <a:cubicBezTo>
                    <a:pt x="1636" y="1918"/>
                    <a:pt x="1521" y="1825"/>
                    <a:pt x="1421" y="1654"/>
                  </a:cubicBezTo>
                  <a:cubicBezTo>
                    <a:pt x="1234" y="1326"/>
                    <a:pt x="1125" y="966"/>
                    <a:pt x="1093" y="593"/>
                  </a:cubicBezTo>
                  <a:cubicBezTo>
                    <a:pt x="1052" y="244"/>
                    <a:pt x="800" y="0"/>
                    <a:pt x="5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7"/>
            <p:cNvSpPr/>
            <p:nvPr/>
          </p:nvSpPr>
          <p:spPr>
            <a:xfrm>
              <a:off x="7336943" y="4628034"/>
              <a:ext cx="651140" cy="173418"/>
            </a:xfrm>
            <a:custGeom>
              <a:rect b="b" l="l" r="r" t="t"/>
              <a:pathLst>
                <a:path extrusionOk="0" h="2895" w="10870">
                  <a:moveTo>
                    <a:pt x="555" y="0"/>
                  </a:moveTo>
                  <a:cubicBezTo>
                    <a:pt x="516" y="0"/>
                    <a:pt x="475" y="4"/>
                    <a:pt x="431" y="11"/>
                  </a:cubicBezTo>
                  <a:cubicBezTo>
                    <a:pt x="52" y="75"/>
                    <a:pt x="1" y="358"/>
                    <a:pt x="59" y="679"/>
                  </a:cubicBezTo>
                  <a:cubicBezTo>
                    <a:pt x="78" y="834"/>
                    <a:pt x="91" y="994"/>
                    <a:pt x="110" y="1155"/>
                  </a:cubicBezTo>
                  <a:cubicBezTo>
                    <a:pt x="224" y="2033"/>
                    <a:pt x="826" y="2833"/>
                    <a:pt x="1685" y="2833"/>
                  </a:cubicBezTo>
                  <a:cubicBezTo>
                    <a:pt x="2033" y="2833"/>
                    <a:pt x="2424" y="2701"/>
                    <a:pt x="2842" y="2389"/>
                  </a:cubicBezTo>
                  <a:cubicBezTo>
                    <a:pt x="2906" y="2344"/>
                    <a:pt x="2977" y="2299"/>
                    <a:pt x="3035" y="2248"/>
                  </a:cubicBezTo>
                  <a:cubicBezTo>
                    <a:pt x="3170" y="2109"/>
                    <a:pt x="3288" y="2036"/>
                    <a:pt x="3408" y="2036"/>
                  </a:cubicBezTo>
                  <a:cubicBezTo>
                    <a:pt x="3534" y="2036"/>
                    <a:pt x="3661" y="2116"/>
                    <a:pt x="3812" y="2286"/>
                  </a:cubicBezTo>
                  <a:cubicBezTo>
                    <a:pt x="4181" y="2701"/>
                    <a:pt x="4506" y="2895"/>
                    <a:pt x="4865" y="2895"/>
                  </a:cubicBezTo>
                  <a:cubicBezTo>
                    <a:pt x="5158" y="2895"/>
                    <a:pt x="5472" y="2766"/>
                    <a:pt x="5850" y="2524"/>
                  </a:cubicBezTo>
                  <a:cubicBezTo>
                    <a:pt x="6120" y="2344"/>
                    <a:pt x="6377" y="2158"/>
                    <a:pt x="6557" y="1881"/>
                  </a:cubicBezTo>
                  <a:cubicBezTo>
                    <a:pt x="6666" y="1708"/>
                    <a:pt x="6794" y="1626"/>
                    <a:pt x="6933" y="1626"/>
                  </a:cubicBezTo>
                  <a:cubicBezTo>
                    <a:pt x="7047" y="1626"/>
                    <a:pt x="7169" y="1681"/>
                    <a:pt x="7296" y="1785"/>
                  </a:cubicBezTo>
                  <a:cubicBezTo>
                    <a:pt x="7650" y="2081"/>
                    <a:pt x="8029" y="2331"/>
                    <a:pt x="8434" y="2537"/>
                  </a:cubicBezTo>
                  <a:cubicBezTo>
                    <a:pt x="8631" y="2629"/>
                    <a:pt x="8829" y="2691"/>
                    <a:pt x="9035" y="2691"/>
                  </a:cubicBezTo>
                  <a:cubicBezTo>
                    <a:pt x="9118" y="2691"/>
                    <a:pt x="9202" y="2681"/>
                    <a:pt x="9289" y="2659"/>
                  </a:cubicBezTo>
                  <a:cubicBezTo>
                    <a:pt x="9828" y="2518"/>
                    <a:pt x="10793" y="1386"/>
                    <a:pt x="10844" y="827"/>
                  </a:cubicBezTo>
                  <a:cubicBezTo>
                    <a:pt x="10870" y="513"/>
                    <a:pt x="10697" y="314"/>
                    <a:pt x="10439" y="314"/>
                  </a:cubicBezTo>
                  <a:cubicBezTo>
                    <a:pt x="10375" y="314"/>
                    <a:pt x="10306" y="326"/>
                    <a:pt x="10233" y="352"/>
                  </a:cubicBezTo>
                  <a:cubicBezTo>
                    <a:pt x="10047" y="422"/>
                    <a:pt x="9951" y="583"/>
                    <a:pt x="9841" y="737"/>
                  </a:cubicBezTo>
                  <a:cubicBezTo>
                    <a:pt x="9668" y="975"/>
                    <a:pt x="9501" y="1219"/>
                    <a:pt x="9314" y="1444"/>
                  </a:cubicBezTo>
                  <a:cubicBezTo>
                    <a:pt x="9196" y="1589"/>
                    <a:pt x="9072" y="1661"/>
                    <a:pt x="8946" y="1661"/>
                  </a:cubicBezTo>
                  <a:cubicBezTo>
                    <a:pt x="8825" y="1661"/>
                    <a:pt x="8701" y="1595"/>
                    <a:pt x="8575" y="1464"/>
                  </a:cubicBezTo>
                  <a:cubicBezTo>
                    <a:pt x="8273" y="1155"/>
                    <a:pt x="7977" y="847"/>
                    <a:pt x="7662" y="557"/>
                  </a:cubicBezTo>
                  <a:cubicBezTo>
                    <a:pt x="7385" y="309"/>
                    <a:pt x="7144" y="185"/>
                    <a:pt x="6914" y="185"/>
                  </a:cubicBezTo>
                  <a:cubicBezTo>
                    <a:pt x="6644" y="185"/>
                    <a:pt x="6388" y="358"/>
                    <a:pt x="6107" y="705"/>
                  </a:cubicBezTo>
                  <a:cubicBezTo>
                    <a:pt x="5959" y="892"/>
                    <a:pt x="5818" y="1084"/>
                    <a:pt x="5657" y="1258"/>
                  </a:cubicBezTo>
                  <a:cubicBezTo>
                    <a:pt x="5301" y="1632"/>
                    <a:pt x="5095" y="1828"/>
                    <a:pt x="4933" y="1828"/>
                  </a:cubicBezTo>
                  <a:cubicBezTo>
                    <a:pt x="4750" y="1828"/>
                    <a:pt x="4622" y="1577"/>
                    <a:pt x="4397" y="1052"/>
                  </a:cubicBezTo>
                  <a:cubicBezTo>
                    <a:pt x="4378" y="1007"/>
                    <a:pt x="4359" y="956"/>
                    <a:pt x="4333" y="904"/>
                  </a:cubicBezTo>
                  <a:cubicBezTo>
                    <a:pt x="4145" y="525"/>
                    <a:pt x="3920" y="333"/>
                    <a:pt x="3678" y="333"/>
                  </a:cubicBezTo>
                  <a:cubicBezTo>
                    <a:pt x="3465" y="333"/>
                    <a:pt x="3237" y="481"/>
                    <a:pt x="3009" y="782"/>
                  </a:cubicBezTo>
                  <a:cubicBezTo>
                    <a:pt x="2745" y="1123"/>
                    <a:pt x="2462" y="1438"/>
                    <a:pt x="2090" y="1656"/>
                  </a:cubicBezTo>
                  <a:cubicBezTo>
                    <a:pt x="1926" y="1753"/>
                    <a:pt x="1798" y="1804"/>
                    <a:pt x="1692" y="1804"/>
                  </a:cubicBezTo>
                  <a:cubicBezTo>
                    <a:pt x="1522" y="1804"/>
                    <a:pt x="1411" y="1674"/>
                    <a:pt x="1312" y="1393"/>
                  </a:cubicBezTo>
                  <a:cubicBezTo>
                    <a:pt x="1209" y="1091"/>
                    <a:pt x="1164" y="769"/>
                    <a:pt x="1081" y="461"/>
                  </a:cubicBezTo>
                  <a:cubicBezTo>
                    <a:pt x="1007" y="174"/>
                    <a:pt x="831" y="0"/>
                    <a:pt x="5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1" name="Google Shape;371;p17"/>
          <p:cNvSpPr/>
          <p:nvPr/>
        </p:nvSpPr>
        <p:spPr>
          <a:xfrm flipH="1">
            <a:off x="8541118" y="2593979"/>
            <a:ext cx="609773" cy="258072"/>
          </a:xfrm>
          <a:custGeom>
            <a:rect b="b" l="l" r="r" t="t"/>
            <a:pathLst>
              <a:path extrusionOk="0" h="2737" w="6467">
                <a:moveTo>
                  <a:pt x="2526" y="1"/>
                </a:moveTo>
                <a:cubicBezTo>
                  <a:pt x="2323" y="1"/>
                  <a:pt x="2121" y="108"/>
                  <a:pt x="1890" y="324"/>
                </a:cubicBezTo>
                <a:cubicBezTo>
                  <a:pt x="1568" y="613"/>
                  <a:pt x="1273" y="915"/>
                  <a:pt x="983" y="1236"/>
                </a:cubicBezTo>
                <a:cubicBezTo>
                  <a:pt x="813" y="1431"/>
                  <a:pt x="633" y="1523"/>
                  <a:pt x="433" y="1523"/>
                </a:cubicBezTo>
                <a:cubicBezTo>
                  <a:pt x="316" y="1523"/>
                  <a:pt x="191" y="1491"/>
                  <a:pt x="58" y="1429"/>
                </a:cubicBezTo>
                <a:cubicBezTo>
                  <a:pt x="0" y="1860"/>
                  <a:pt x="0" y="2297"/>
                  <a:pt x="45" y="2734"/>
                </a:cubicBezTo>
                <a:cubicBezTo>
                  <a:pt x="80" y="2736"/>
                  <a:pt x="115" y="2736"/>
                  <a:pt x="150" y="2736"/>
                </a:cubicBezTo>
                <a:cubicBezTo>
                  <a:pt x="815" y="2736"/>
                  <a:pt x="1355" y="2446"/>
                  <a:pt x="1832" y="1976"/>
                </a:cubicBezTo>
                <a:cubicBezTo>
                  <a:pt x="2175" y="1636"/>
                  <a:pt x="2365" y="1470"/>
                  <a:pt x="2566" y="1470"/>
                </a:cubicBezTo>
                <a:cubicBezTo>
                  <a:pt x="2764" y="1470"/>
                  <a:pt x="2972" y="1631"/>
                  <a:pt x="3349" y="1943"/>
                </a:cubicBezTo>
                <a:cubicBezTo>
                  <a:pt x="3452" y="2033"/>
                  <a:pt x="3554" y="2117"/>
                  <a:pt x="3664" y="2188"/>
                </a:cubicBezTo>
                <a:cubicBezTo>
                  <a:pt x="3939" y="2345"/>
                  <a:pt x="4233" y="2439"/>
                  <a:pt x="4522" y="2439"/>
                </a:cubicBezTo>
                <a:cubicBezTo>
                  <a:pt x="4752" y="2439"/>
                  <a:pt x="4980" y="2379"/>
                  <a:pt x="5193" y="2246"/>
                </a:cubicBezTo>
                <a:cubicBezTo>
                  <a:pt x="5740" y="1905"/>
                  <a:pt x="6100" y="1352"/>
                  <a:pt x="6376" y="761"/>
                </a:cubicBezTo>
                <a:cubicBezTo>
                  <a:pt x="6440" y="613"/>
                  <a:pt x="6466" y="439"/>
                  <a:pt x="6350" y="304"/>
                </a:cubicBezTo>
                <a:cubicBezTo>
                  <a:pt x="6266" y="205"/>
                  <a:pt x="6164" y="172"/>
                  <a:pt x="6056" y="172"/>
                </a:cubicBezTo>
                <a:cubicBezTo>
                  <a:pt x="5982" y="172"/>
                  <a:pt x="5905" y="187"/>
                  <a:pt x="5830" y="208"/>
                </a:cubicBezTo>
                <a:cubicBezTo>
                  <a:pt x="5643" y="253"/>
                  <a:pt x="5515" y="394"/>
                  <a:pt x="5399" y="549"/>
                </a:cubicBezTo>
                <a:cubicBezTo>
                  <a:pt x="5277" y="722"/>
                  <a:pt x="5149" y="896"/>
                  <a:pt x="5007" y="1050"/>
                </a:cubicBezTo>
                <a:cubicBezTo>
                  <a:pt x="4776" y="1288"/>
                  <a:pt x="4622" y="1405"/>
                  <a:pt x="4466" y="1405"/>
                </a:cubicBezTo>
                <a:cubicBezTo>
                  <a:pt x="4318" y="1405"/>
                  <a:pt x="4168" y="1301"/>
                  <a:pt x="3947" y="1095"/>
                </a:cubicBezTo>
                <a:cubicBezTo>
                  <a:pt x="3670" y="844"/>
                  <a:pt x="3426" y="555"/>
                  <a:pt x="3150" y="304"/>
                </a:cubicBezTo>
                <a:cubicBezTo>
                  <a:pt x="2922" y="102"/>
                  <a:pt x="2723" y="1"/>
                  <a:pt x="25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7"/>
          <p:cNvSpPr/>
          <p:nvPr/>
        </p:nvSpPr>
        <p:spPr>
          <a:xfrm flipH="1" rot="5400000">
            <a:off x="186694" y="4568282"/>
            <a:ext cx="395405" cy="768782"/>
          </a:xfrm>
          <a:custGeom>
            <a:rect b="b" l="l" r="r" t="t"/>
            <a:pathLst>
              <a:path extrusionOk="0" h="21533" w="11075">
                <a:moveTo>
                  <a:pt x="0" y="0"/>
                </a:moveTo>
                <a:lnTo>
                  <a:pt x="0" y="21533"/>
                </a:lnTo>
                <a:lnTo>
                  <a:pt x="8356" y="21533"/>
                </a:lnTo>
                <a:cubicBezTo>
                  <a:pt x="9127" y="20035"/>
                  <a:pt x="9873" y="18531"/>
                  <a:pt x="10310" y="16886"/>
                </a:cubicBezTo>
                <a:cubicBezTo>
                  <a:pt x="10554" y="15954"/>
                  <a:pt x="10689" y="15009"/>
                  <a:pt x="10824" y="14058"/>
                </a:cubicBezTo>
                <a:cubicBezTo>
                  <a:pt x="11075" y="12335"/>
                  <a:pt x="10901" y="10580"/>
                  <a:pt x="10316" y="8935"/>
                </a:cubicBezTo>
                <a:cubicBezTo>
                  <a:pt x="9558" y="6788"/>
                  <a:pt x="8189" y="5085"/>
                  <a:pt x="6460" y="3619"/>
                </a:cubicBezTo>
                <a:cubicBezTo>
                  <a:pt x="4634" y="2083"/>
                  <a:pt x="2513" y="1074"/>
                  <a:pt x="392" y="58"/>
                </a:cubicBezTo>
                <a:cubicBezTo>
                  <a:pt x="276" y="0"/>
                  <a:pt x="135" y="20"/>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7"/>
          <p:cNvSpPr/>
          <p:nvPr/>
        </p:nvSpPr>
        <p:spPr>
          <a:xfrm flipH="1" rot="-4381093">
            <a:off x="7260165" y="1057075"/>
            <a:ext cx="606896" cy="925841"/>
          </a:xfrm>
          <a:custGeom>
            <a:rect b="b" l="l" r="r" t="t"/>
            <a:pathLst>
              <a:path extrusionOk="0" h="22671" w="14861">
                <a:moveTo>
                  <a:pt x="4364" y="0"/>
                </a:moveTo>
                <a:cubicBezTo>
                  <a:pt x="3873" y="0"/>
                  <a:pt x="3387" y="163"/>
                  <a:pt x="2899" y="524"/>
                </a:cubicBezTo>
                <a:cubicBezTo>
                  <a:pt x="958" y="1938"/>
                  <a:pt x="0" y="3815"/>
                  <a:pt x="58" y="6354"/>
                </a:cubicBezTo>
                <a:cubicBezTo>
                  <a:pt x="7" y="7074"/>
                  <a:pt x="168" y="7909"/>
                  <a:pt x="341" y="8751"/>
                </a:cubicBezTo>
                <a:cubicBezTo>
                  <a:pt x="740" y="10686"/>
                  <a:pt x="1582" y="12441"/>
                  <a:pt x="2514" y="14157"/>
                </a:cubicBezTo>
                <a:cubicBezTo>
                  <a:pt x="3626" y="16194"/>
                  <a:pt x="4975" y="18103"/>
                  <a:pt x="6537" y="19826"/>
                </a:cubicBezTo>
                <a:cubicBezTo>
                  <a:pt x="7913" y="21336"/>
                  <a:pt x="9719" y="22159"/>
                  <a:pt x="11686" y="22558"/>
                </a:cubicBezTo>
                <a:cubicBezTo>
                  <a:pt x="12031" y="22629"/>
                  <a:pt x="12388" y="22670"/>
                  <a:pt x="12748" y="22670"/>
                </a:cubicBezTo>
                <a:cubicBezTo>
                  <a:pt x="13165" y="22670"/>
                  <a:pt x="13586" y="22615"/>
                  <a:pt x="13993" y="22487"/>
                </a:cubicBezTo>
                <a:cubicBezTo>
                  <a:pt x="14655" y="22275"/>
                  <a:pt x="14842" y="21992"/>
                  <a:pt x="14855" y="21317"/>
                </a:cubicBezTo>
                <a:cubicBezTo>
                  <a:pt x="14861" y="20906"/>
                  <a:pt x="14720" y="20533"/>
                  <a:pt x="14578" y="20160"/>
                </a:cubicBezTo>
                <a:cubicBezTo>
                  <a:pt x="14019" y="18682"/>
                  <a:pt x="13164" y="17345"/>
                  <a:pt x="12438" y="15950"/>
                </a:cubicBezTo>
                <a:cubicBezTo>
                  <a:pt x="11596" y="14318"/>
                  <a:pt x="10587" y="12769"/>
                  <a:pt x="10117" y="10956"/>
                </a:cubicBezTo>
                <a:cubicBezTo>
                  <a:pt x="9790" y="9690"/>
                  <a:pt x="9378" y="8430"/>
                  <a:pt x="9410" y="7119"/>
                </a:cubicBezTo>
                <a:cubicBezTo>
                  <a:pt x="9449" y="5608"/>
                  <a:pt x="8986" y="4284"/>
                  <a:pt x="8253" y="3018"/>
                </a:cubicBezTo>
                <a:cubicBezTo>
                  <a:pt x="7636" y="1945"/>
                  <a:pt x="6865" y="993"/>
                  <a:pt x="5740" y="389"/>
                </a:cubicBezTo>
                <a:cubicBezTo>
                  <a:pt x="5274" y="139"/>
                  <a:pt x="4817" y="0"/>
                  <a:pt x="43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7"/>
          <p:cNvSpPr/>
          <p:nvPr/>
        </p:nvSpPr>
        <p:spPr>
          <a:xfrm flipH="1">
            <a:off x="4287696" y="1290877"/>
            <a:ext cx="736287" cy="201369"/>
          </a:xfrm>
          <a:custGeom>
            <a:rect b="b" l="l" r="r" t="t"/>
            <a:pathLst>
              <a:path extrusionOk="0" h="4031" w="14739">
                <a:moveTo>
                  <a:pt x="13966" y="0"/>
                </a:moveTo>
                <a:cubicBezTo>
                  <a:pt x="13592" y="0"/>
                  <a:pt x="13359" y="199"/>
                  <a:pt x="13267" y="574"/>
                </a:cubicBezTo>
                <a:cubicBezTo>
                  <a:pt x="13151" y="1069"/>
                  <a:pt x="13080" y="1570"/>
                  <a:pt x="12920" y="2046"/>
                </a:cubicBezTo>
                <a:cubicBezTo>
                  <a:pt x="12805" y="2381"/>
                  <a:pt x="12651" y="2523"/>
                  <a:pt x="12416" y="2523"/>
                </a:cubicBezTo>
                <a:cubicBezTo>
                  <a:pt x="12296" y="2523"/>
                  <a:pt x="12155" y="2486"/>
                  <a:pt x="11988" y="2419"/>
                </a:cubicBezTo>
                <a:cubicBezTo>
                  <a:pt x="11370" y="2168"/>
                  <a:pt x="11068" y="1615"/>
                  <a:pt x="10715" y="1133"/>
                </a:cubicBezTo>
                <a:cubicBezTo>
                  <a:pt x="10470" y="803"/>
                  <a:pt x="10221" y="629"/>
                  <a:pt x="9859" y="629"/>
                </a:cubicBezTo>
                <a:cubicBezTo>
                  <a:pt x="9812" y="629"/>
                  <a:pt x="9763" y="632"/>
                  <a:pt x="9712" y="638"/>
                </a:cubicBezTo>
                <a:cubicBezTo>
                  <a:pt x="9237" y="696"/>
                  <a:pt x="8934" y="959"/>
                  <a:pt x="8787" y="1409"/>
                </a:cubicBezTo>
                <a:cubicBezTo>
                  <a:pt x="8722" y="1615"/>
                  <a:pt x="8645" y="1814"/>
                  <a:pt x="8555" y="2007"/>
                </a:cubicBezTo>
                <a:cubicBezTo>
                  <a:pt x="8373" y="2379"/>
                  <a:pt x="8246" y="2551"/>
                  <a:pt x="8077" y="2551"/>
                </a:cubicBezTo>
                <a:cubicBezTo>
                  <a:pt x="7935" y="2551"/>
                  <a:pt x="7765" y="2431"/>
                  <a:pt x="7508" y="2206"/>
                </a:cubicBezTo>
                <a:cubicBezTo>
                  <a:pt x="7025" y="1776"/>
                  <a:pt x="6691" y="1223"/>
                  <a:pt x="6241" y="767"/>
                </a:cubicBezTo>
                <a:cubicBezTo>
                  <a:pt x="5940" y="465"/>
                  <a:pt x="5672" y="314"/>
                  <a:pt x="5400" y="314"/>
                </a:cubicBezTo>
                <a:cubicBezTo>
                  <a:pt x="5145" y="314"/>
                  <a:pt x="4885" y="447"/>
                  <a:pt x="4589" y="715"/>
                </a:cubicBezTo>
                <a:cubicBezTo>
                  <a:pt x="4255" y="1024"/>
                  <a:pt x="3947" y="1358"/>
                  <a:pt x="3625" y="1679"/>
                </a:cubicBezTo>
                <a:cubicBezTo>
                  <a:pt x="3162" y="2142"/>
                  <a:pt x="2901" y="2380"/>
                  <a:pt x="2670" y="2380"/>
                </a:cubicBezTo>
                <a:cubicBezTo>
                  <a:pt x="2417" y="2380"/>
                  <a:pt x="2200" y="2094"/>
                  <a:pt x="1793" y="1506"/>
                </a:cubicBezTo>
                <a:cubicBezTo>
                  <a:pt x="1594" y="1223"/>
                  <a:pt x="1446" y="902"/>
                  <a:pt x="1170" y="677"/>
                </a:cubicBezTo>
                <a:cubicBezTo>
                  <a:pt x="1042" y="575"/>
                  <a:pt x="866" y="522"/>
                  <a:pt x="691" y="522"/>
                </a:cubicBezTo>
                <a:cubicBezTo>
                  <a:pt x="514" y="522"/>
                  <a:pt x="338" y="576"/>
                  <a:pt x="219" y="690"/>
                </a:cubicBezTo>
                <a:cubicBezTo>
                  <a:pt x="0" y="895"/>
                  <a:pt x="103" y="1127"/>
                  <a:pt x="206" y="1352"/>
                </a:cubicBezTo>
                <a:cubicBezTo>
                  <a:pt x="489" y="1962"/>
                  <a:pt x="855" y="2521"/>
                  <a:pt x="1298" y="3023"/>
                </a:cubicBezTo>
                <a:cubicBezTo>
                  <a:pt x="1643" y="3416"/>
                  <a:pt x="2163" y="3693"/>
                  <a:pt x="2732" y="3693"/>
                </a:cubicBezTo>
                <a:cubicBezTo>
                  <a:pt x="3046" y="3693"/>
                  <a:pt x="3374" y="3609"/>
                  <a:pt x="3696" y="3415"/>
                </a:cubicBezTo>
                <a:cubicBezTo>
                  <a:pt x="4043" y="3203"/>
                  <a:pt x="4268" y="2856"/>
                  <a:pt x="4641" y="2688"/>
                </a:cubicBezTo>
                <a:cubicBezTo>
                  <a:pt x="4922" y="2557"/>
                  <a:pt x="5039" y="2147"/>
                  <a:pt x="5369" y="2147"/>
                </a:cubicBezTo>
                <a:cubicBezTo>
                  <a:pt x="5379" y="2147"/>
                  <a:pt x="5389" y="2148"/>
                  <a:pt x="5399" y="2149"/>
                </a:cubicBezTo>
                <a:cubicBezTo>
                  <a:pt x="5753" y="2168"/>
                  <a:pt x="5804" y="2598"/>
                  <a:pt x="6036" y="2817"/>
                </a:cubicBezTo>
                <a:cubicBezTo>
                  <a:pt x="6563" y="3331"/>
                  <a:pt x="7128" y="3788"/>
                  <a:pt x="7835" y="3974"/>
                </a:cubicBezTo>
                <a:cubicBezTo>
                  <a:pt x="7978" y="4013"/>
                  <a:pt x="8114" y="4031"/>
                  <a:pt x="8242" y="4031"/>
                </a:cubicBezTo>
                <a:cubicBezTo>
                  <a:pt x="8842" y="4031"/>
                  <a:pt x="9293" y="3640"/>
                  <a:pt x="9674" y="3132"/>
                </a:cubicBezTo>
                <a:cubicBezTo>
                  <a:pt x="9843" y="2904"/>
                  <a:pt x="9924" y="2802"/>
                  <a:pt x="10029" y="2802"/>
                </a:cubicBezTo>
                <a:cubicBezTo>
                  <a:pt x="10122" y="2802"/>
                  <a:pt x="10236" y="2884"/>
                  <a:pt x="10451" y="3029"/>
                </a:cubicBezTo>
                <a:cubicBezTo>
                  <a:pt x="10987" y="3396"/>
                  <a:pt x="11492" y="3848"/>
                  <a:pt x="12189" y="3848"/>
                </a:cubicBezTo>
                <a:cubicBezTo>
                  <a:pt x="12261" y="3848"/>
                  <a:pt x="12335" y="3843"/>
                  <a:pt x="12412" y="3833"/>
                </a:cubicBezTo>
                <a:cubicBezTo>
                  <a:pt x="12511" y="3847"/>
                  <a:pt x="12608" y="3855"/>
                  <a:pt x="12701" y="3855"/>
                </a:cubicBezTo>
                <a:cubicBezTo>
                  <a:pt x="13258" y="3855"/>
                  <a:pt x="13702" y="3593"/>
                  <a:pt x="14038" y="3087"/>
                </a:cubicBezTo>
                <a:cubicBezTo>
                  <a:pt x="14494" y="2393"/>
                  <a:pt x="14616" y="1602"/>
                  <a:pt x="14694" y="805"/>
                </a:cubicBezTo>
                <a:cubicBezTo>
                  <a:pt x="14739" y="304"/>
                  <a:pt x="14462" y="15"/>
                  <a:pt x="14019" y="2"/>
                </a:cubicBezTo>
                <a:cubicBezTo>
                  <a:pt x="14001" y="1"/>
                  <a:pt x="13983" y="0"/>
                  <a:pt x="139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5" name="Google Shape;375;p17"/>
          <p:cNvGrpSpPr/>
          <p:nvPr/>
        </p:nvGrpSpPr>
        <p:grpSpPr>
          <a:xfrm>
            <a:off x="1046675" y="3326938"/>
            <a:ext cx="895225" cy="596225"/>
            <a:chOff x="6168950" y="679775"/>
            <a:chExt cx="895225" cy="596225"/>
          </a:xfrm>
        </p:grpSpPr>
        <p:sp>
          <p:nvSpPr>
            <p:cNvPr id="376" name="Google Shape;376;p17"/>
            <p:cNvSpPr/>
            <p:nvPr/>
          </p:nvSpPr>
          <p:spPr>
            <a:xfrm>
              <a:off x="6536345" y="679775"/>
              <a:ext cx="170516" cy="162064"/>
            </a:xfrm>
            <a:custGeom>
              <a:rect b="b" l="l" r="r" t="t"/>
              <a:pathLst>
                <a:path extrusionOk="0" h="2090" w="2199">
                  <a:moveTo>
                    <a:pt x="1205" y="0"/>
                  </a:moveTo>
                  <a:cubicBezTo>
                    <a:pt x="564" y="0"/>
                    <a:pt x="0" y="513"/>
                    <a:pt x="0" y="1093"/>
                  </a:cubicBezTo>
                  <a:cubicBezTo>
                    <a:pt x="13" y="1649"/>
                    <a:pt x="463" y="2090"/>
                    <a:pt x="1016" y="2090"/>
                  </a:cubicBezTo>
                  <a:cubicBezTo>
                    <a:pt x="1020" y="2090"/>
                    <a:pt x="1024" y="2090"/>
                    <a:pt x="1028" y="2090"/>
                  </a:cubicBezTo>
                  <a:cubicBezTo>
                    <a:pt x="1607" y="2070"/>
                    <a:pt x="2198" y="1453"/>
                    <a:pt x="2192" y="875"/>
                  </a:cubicBezTo>
                  <a:cubicBezTo>
                    <a:pt x="2179" y="374"/>
                    <a:pt x="1787" y="14"/>
                    <a:pt x="1241" y="1"/>
                  </a:cubicBezTo>
                  <a:cubicBezTo>
                    <a:pt x="1229" y="0"/>
                    <a:pt x="1217" y="0"/>
                    <a:pt x="12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7"/>
            <p:cNvSpPr/>
            <p:nvPr/>
          </p:nvSpPr>
          <p:spPr>
            <a:xfrm>
              <a:off x="6331944" y="1074157"/>
              <a:ext cx="188971" cy="140972"/>
            </a:xfrm>
            <a:custGeom>
              <a:rect b="b" l="l" r="r" t="t"/>
              <a:pathLst>
                <a:path extrusionOk="0" h="1818" w="2437">
                  <a:moveTo>
                    <a:pt x="1615" y="0"/>
                  </a:moveTo>
                  <a:cubicBezTo>
                    <a:pt x="1553" y="0"/>
                    <a:pt x="1486" y="4"/>
                    <a:pt x="1415" y="12"/>
                  </a:cubicBezTo>
                  <a:cubicBezTo>
                    <a:pt x="1261" y="31"/>
                    <a:pt x="939" y="12"/>
                    <a:pt x="643" y="160"/>
                  </a:cubicBezTo>
                  <a:cubicBezTo>
                    <a:pt x="200" y="385"/>
                    <a:pt x="1" y="790"/>
                    <a:pt x="142" y="1201"/>
                  </a:cubicBezTo>
                  <a:cubicBezTo>
                    <a:pt x="271" y="1578"/>
                    <a:pt x="628" y="1818"/>
                    <a:pt x="1010" y="1818"/>
                  </a:cubicBezTo>
                  <a:cubicBezTo>
                    <a:pt x="1104" y="1818"/>
                    <a:pt x="1199" y="1803"/>
                    <a:pt x="1293" y="1773"/>
                  </a:cubicBezTo>
                  <a:cubicBezTo>
                    <a:pt x="1653" y="1664"/>
                    <a:pt x="1961" y="1432"/>
                    <a:pt x="2173" y="1117"/>
                  </a:cubicBezTo>
                  <a:cubicBezTo>
                    <a:pt x="2328" y="892"/>
                    <a:pt x="2437" y="648"/>
                    <a:pt x="2295" y="372"/>
                  </a:cubicBezTo>
                  <a:cubicBezTo>
                    <a:pt x="2169" y="126"/>
                    <a:pt x="1969" y="0"/>
                    <a:pt x="16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7"/>
            <p:cNvSpPr/>
            <p:nvPr/>
          </p:nvSpPr>
          <p:spPr>
            <a:xfrm>
              <a:off x="6749121" y="974359"/>
              <a:ext cx="148571" cy="140662"/>
            </a:xfrm>
            <a:custGeom>
              <a:rect b="b" l="l" r="r" t="t"/>
              <a:pathLst>
                <a:path extrusionOk="0" h="1814" w="1916">
                  <a:moveTo>
                    <a:pt x="997" y="0"/>
                  </a:moveTo>
                  <a:cubicBezTo>
                    <a:pt x="451" y="0"/>
                    <a:pt x="1" y="425"/>
                    <a:pt x="7" y="932"/>
                  </a:cubicBezTo>
                  <a:cubicBezTo>
                    <a:pt x="26" y="1402"/>
                    <a:pt x="399" y="1781"/>
                    <a:pt x="868" y="1813"/>
                  </a:cubicBezTo>
                  <a:cubicBezTo>
                    <a:pt x="878" y="1813"/>
                    <a:pt x="888" y="1814"/>
                    <a:pt x="899" y="1814"/>
                  </a:cubicBezTo>
                  <a:cubicBezTo>
                    <a:pt x="1421" y="1814"/>
                    <a:pt x="1916" y="1327"/>
                    <a:pt x="1903" y="810"/>
                  </a:cubicBezTo>
                  <a:cubicBezTo>
                    <a:pt x="1890" y="354"/>
                    <a:pt x="1498" y="0"/>
                    <a:pt x="9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7"/>
            <p:cNvSpPr/>
            <p:nvPr/>
          </p:nvSpPr>
          <p:spPr>
            <a:xfrm>
              <a:off x="6877221" y="721105"/>
              <a:ext cx="167569" cy="136785"/>
            </a:xfrm>
            <a:custGeom>
              <a:rect b="b" l="l" r="r" t="t"/>
              <a:pathLst>
                <a:path extrusionOk="0" h="1764" w="2161">
                  <a:moveTo>
                    <a:pt x="1392" y="0"/>
                  </a:moveTo>
                  <a:cubicBezTo>
                    <a:pt x="1295" y="0"/>
                    <a:pt x="1193" y="19"/>
                    <a:pt x="1087" y="53"/>
                  </a:cubicBezTo>
                  <a:cubicBezTo>
                    <a:pt x="836" y="143"/>
                    <a:pt x="605" y="284"/>
                    <a:pt x="412" y="464"/>
                  </a:cubicBezTo>
                  <a:cubicBezTo>
                    <a:pt x="193" y="663"/>
                    <a:pt x="0" y="901"/>
                    <a:pt x="142" y="1235"/>
                  </a:cubicBezTo>
                  <a:cubicBezTo>
                    <a:pt x="291" y="1572"/>
                    <a:pt x="543" y="1763"/>
                    <a:pt x="793" y="1763"/>
                  </a:cubicBezTo>
                  <a:cubicBezTo>
                    <a:pt x="801" y="1763"/>
                    <a:pt x="809" y="1763"/>
                    <a:pt x="817" y="1762"/>
                  </a:cubicBezTo>
                  <a:cubicBezTo>
                    <a:pt x="1389" y="1737"/>
                    <a:pt x="1710" y="1531"/>
                    <a:pt x="1954" y="1184"/>
                  </a:cubicBezTo>
                  <a:cubicBezTo>
                    <a:pt x="2160" y="888"/>
                    <a:pt x="2160" y="599"/>
                    <a:pt x="1942" y="297"/>
                  </a:cubicBezTo>
                  <a:cubicBezTo>
                    <a:pt x="1791" y="89"/>
                    <a:pt x="1605" y="0"/>
                    <a:pt x="13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7"/>
            <p:cNvSpPr/>
            <p:nvPr/>
          </p:nvSpPr>
          <p:spPr>
            <a:xfrm>
              <a:off x="6504940" y="875182"/>
              <a:ext cx="170516" cy="132753"/>
            </a:xfrm>
            <a:custGeom>
              <a:rect b="b" l="l" r="r" t="t"/>
              <a:pathLst>
                <a:path extrusionOk="0" h="1712" w="2199">
                  <a:moveTo>
                    <a:pt x="1419" y="0"/>
                  </a:moveTo>
                  <a:cubicBezTo>
                    <a:pt x="1319" y="0"/>
                    <a:pt x="1215" y="13"/>
                    <a:pt x="1112" y="33"/>
                  </a:cubicBezTo>
                  <a:cubicBezTo>
                    <a:pt x="900" y="71"/>
                    <a:pt x="701" y="148"/>
                    <a:pt x="521" y="264"/>
                  </a:cubicBezTo>
                  <a:cubicBezTo>
                    <a:pt x="219" y="457"/>
                    <a:pt x="0" y="720"/>
                    <a:pt x="122" y="1125"/>
                  </a:cubicBezTo>
                  <a:cubicBezTo>
                    <a:pt x="231" y="1485"/>
                    <a:pt x="546" y="1704"/>
                    <a:pt x="971" y="1710"/>
                  </a:cubicBezTo>
                  <a:cubicBezTo>
                    <a:pt x="986" y="1711"/>
                    <a:pt x="1002" y="1711"/>
                    <a:pt x="1018" y="1711"/>
                  </a:cubicBezTo>
                  <a:cubicBezTo>
                    <a:pt x="1297" y="1711"/>
                    <a:pt x="1567" y="1603"/>
                    <a:pt x="1768" y="1408"/>
                  </a:cubicBezTo>
                  <a:cubicBezTo>
                    <a:pt x="2076" y="1138"/>
                    <a:pt x="2198" y="624"/>
                    <a:pt x="2025" y="328"/>
                  </a:cubicBezTo>
                  <a:cubicBezTo>
                    <a:pt x="1876" y="75"/>
                    <a:pt x="1657" y="0"/>
                    <a:pt x="14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7"/>
            <p:cNvSpPr/>
            <p:nvPr/>
          </p:nvSpPr>
          <p:spPr>
            <a:xfrm>
              <a:off x="6168950" y="940473"/>
              <a:ext cx="157101" cy="136785"/>
            </a:xfrm>
            <a:custGeom>
              <a:rect b="b" l="l" r="r" t="t"/>
              <a:pathLst>
                <a:path extrusionOk="0" h="1764" w="2026">
                  <a:moveTo>
                    <a:pt x="1171" y="0"/>
                  </a:moveTo>
                  <a:cubicBezTo>
                    <a:pt x="734" y="39"/>
                    <a:pt x="374" y="245"/>
                    <a:pt x="162" y="656"/>
                  </a:cubicBezTo>
                  <a:cubicBezTo>
                    <a:pt x="1" y="971"/>
                    <a:pt x="72" y="1363"/>
                    <a:pt x="342" y="1601"/>
                  </a:cubicBezTo>
                  <a:cubicBezTo>
                    <a:pt x="485" y="1712"/>
                    <a:pt x="635" y="1764"/>
                    <a:pt x="783" y="1764"/>
                  </a:cubicBezTo>
                  <a:cubicBezTo>
                    <a:pt x="934" y="1764"/>
                    <a:pt x="1083" y="1711"/>
                    <a:pt x="1222" y="1614"/>
                  </a:cubicBezTo>
                  <a:cubicBezTo>
                    <a:pt x="1415" y="1479"/>
                    <a:pt x="1556" y="1273"/>
                    <a:pt x="1724" y="1106"/>
                  </a:cubicBezTo>
                  <a:cubicBezTo>
                    <a:pt x="1929" y="900"/>
                    <a:pt x="2026" y="656"/>
                    <a:pt x="1903" y="386"/>
                  </a:cubicBezTo>
                  <a:cubicBezTo>
                    <a:pt x="1768" y="71"/>
                    <a:pt x="1486" y="7"/>
                    <a:pt x="11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7"/>
            <p:cNvSpPr/>
            <p:nvPr/>
          </p:nvSpPr>
          <p:spPr>
            <a:xfrm>
              <a:off x="6624588" y="1152630"/>
              <a:ext cx="116624" cy="123370"/>
            </a:xfrm>
            <a:custGeom>
              <a:rect b="b" l="l" r="r" t="t"/>
              <a:pathLst>
                <a:path extrusionOk="0" h="1591" w="1504">
                  <a:moveTo>
                    <a:pt x="891" y="0"/>
                  </a:moveTo>
                  <a:cubicBezTo>
                    <a:pt x="445" y="0"/>
                    <a:pt x="0" y="452"/>
                    <a:pt x="13" y="909"/>
                  </a:cubicBezTo>
                  <a:cubicBezTo>
                    <a:pt x="19" y="1269"/>
                    <a:pt x="295" y="1564"/>
                    <a:pt x="655" y="1590"/>
                  </a:cubicBezTo>
                  <a:cubicBezTo>
                    <a:pt x="663" y="1591"/>
                    <a:pt x="671" y="1591"/>
                    <a:pt x="678" y="1591"/>
                  </a:cubicBezTo>
                  <a:cubicBezTo>
                    <a:pt x="1064" y="1591"/>
                    <a:pt x="1491" y="1119"/>
                    <a:pt x="1497" y="677"/>
                  </a:cubicBezTo>
                  <a:cubicBezTo>
                    <a:pt x="1504" y="330"/>
                    <a:pt x="1253" y="28"/>
                    <a:pt x="945" y="3"/>
                  </a:cubicBezTo>
                  <a:cubicBezTo>
                    <a:pt x="927" y="1"/>
                    <a:pt x="909" y="0"/>
                    <a:pt x="8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7"/>
            <p:cNvSpPr/>
            <p:nvPr/>
          </p:nvSpPr>
          <p:spPr>
            <a:xfrm>
              <a:off x="6949955" y="1154801"/>
              <a:ext cx="114220" cy="103209"/>
            </a:xfrm>
            <a:custGeom>
              <a:rect b="b" l="l" r="r" t="t"/>
              <a:pathLst>
                <a:path extrusionOk="0" h="1331" w="1473">
                  <a:moveTo>
                    <a:pt x="894" y="0"/>
                  </a:moveTo>
                  <a:cubicBezTo>
                    <a:pt x="534" y="7"/>
                    <a:pt x="1" y="502"/>
                    <a:pt x="20" y="810"/>
                  </a:cubicBezTo>
                  <a:cubicBezTo>
                    <a:pt x="39" y="1096"/>
                    <a:pt x="346" y="1331"/>
                    <a:pt x="700" y="1331"/>
                  </a:cubicBezTo>
                  <a:cubicBezTo>
                    <a:pt x="705" y="1331"/>
                    <a:pt x="710" y="1331"/>
                    <a:pt x="714" y="1331"/>
                  </a:cubicBezTo>
                  <a:cubicBezTo>
                    <a:pt x="1132" y="1324"/>
                    <a:pt x="1473" y="977"/>
                    <a:pt x="1460" y="559"/>
                  </a:cubicBezTo>
                  <a:cubicBezTo>
                    <a:pt x="1447" y="251"/>
                    <a:pt x="1203" y="7"/>
                    <a:pt x="8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4" name="Google Shape;384;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1_1_2">
    <p:spTree>
      <p:nvGrpSpPr>
        <p:cNvPr id="385" name="Shape 385"/>
        <p:cNvGrpSpPr/>
        <p:nvPr/>
      </p:nvGrpSpPr>
      <p:grpSpPr>
        <a:xfrm>
          <a:off x="0" y="0"/>
          <a:ext cx="0" cy="0"/>
          <a:chOff x="0" y="0"/>
          <a:chExt cx="0" cy="0"/>
        </a:xfrm>
      </p:grpSpPr>
      <p:sp>
        <p:nvSpPr>
          <p:cNvPr id="386" name="Google Shape;386;p18"/>
          <p:cNvSpPr txBox="1"/>
          <p:nvPr>
            <p:ph type="title"/>
          </p:nvPr>
        </p:nvSpPr>
        <p:spPr>
          <a:xfrm>
            <a:off x="711725" y="535448"/>
            <a:ext cx="7720500" cy="4926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87" name="Google Shape;387;p18"/>
          <p:cNvSpPr txBox="1"/>
          <p:nvPr>
            <p:ph idx="2" type="title"/>
          </p:nvPr>
        </p:nvSpPr>
        <p:spPr>
          <a:xfrm>
            <a:off x="2336625" y="1602750"/>
            <a:ext cx="2171700" cy="357300"/>
          </a:xfrm>
          <a:prstGeom prst="rect">
            <a:avLst/>
          </a:prstGeom>
        </p:spPr>
        <p:txBody>
          <a:bodyPr anchorCtr="0" anchor="ctr" bIns="91425" lIns="91425" spcFirstLastPara="1" rIns="91425" wrap="square" tIns="91425">
            <a:noAutofit/>
          </a:bodyPr>
          <a:lstStyle>
            <a:lvl1pPr indent="-133350" lvl="0" marL="0" marR="0" rtl="0">
              <a:lnSpc>
                <a:spcPct val="100000"/>
              </a:lnSpc>
              <a:spcBef>
                <a:spcPts val="0"/>
              </a:spcBef>
              <a:spcAft>
                <a:spcPts val="0"/>
              </a:spcAft>
              <a:buSzPts val="2100"/>
              <a:buNone/>
              <a:defRPr sz="2100"/>
            </a:lvl1pPr>
            <a:lvl2pPr lvl="1" rtl="0">
              <a:spcBef>
                <a:spcPts val="0"/>
              </a:spcBef>
              <a:spcAft>
                <a:spcPts val="0"/>
              </a:spcAft>
              <a:buSzPts val="2800"/>
              <a:buNone/>
              <a:defRPr>
                <a:latin typeface="Didact Gothic"/>
                <a:ea typeface="Didact Gothic"/>
                <a:cs typeface="Didact Gothic"/>
                <a:sym typeface="Didact Gothic"/>
              </a:defRPr>
            </a:lvl2pPr>
            <a:lvl3pPr lvl="2" rtl="0">
              <a:spcBef>
                <a:spcPts val="0"/>
              </a:spcBef>
              <a:spcAft>
                <a:spcPts val="0"/>
              </a:spcAft>
              <a:buSzPts val="2800"/>
              <a:buNone/>
              <a:defRPr>
                <a:latin typeface="Didact Gothic"/>
                <a:ea typeface="Didact Gothic"/>
                <a:cs typeface="Didact Gothic"/>
                <a:sym typeface="Didact Gothic"/>
              </a:defRPr>
            </a:lvl3pPr>
            <a:lvl4pPr lvl="3" rtl="0">
              <a:spcBef>
                <a:spcPts val="0"/>
              </a:spcBef>
              <a:spcAft>
                <a:spcPts val="0"/>
              </a:spcAft>
              <a:buSzPts val="2800"/>
              <a:buNone/>
              <a:defRPr>
                <a:latin typeface="Didact Gothic"/>
                <a:ea typeface="Didact Gothic"/>
                <a:cs typeface="Didact Gothic"/>
                <a:sym typeface="Didact Gothic"/>
              </a:defRPr>
            </a:lvl4pPr>
            <a:lvl5pPr lvl="4" rtl="0">
              <a:spcBef>
                <a:spcPts val="0"/>
              </a:spcBef>
              <a:spcAft>
                <a:spcPts val="0"/>
              </a:spcAft>
              <a:buSzPts val="2800"/>
              <a:buNone/>
              <a:defRPr>
                <a:latin typeface="Didact Gothic"/>
                <a:ea typeface="Didact Gothic"/>
                <a:cs typeface="Didact Gothic"/>
                <a:sym typeface="Didact Gothic"/>
              </a:defRPr>
            </a:lvl5pPr>
            <a:lvl6pPr lvl="5" rtl="0">
              <a:spcBef>
                <a:spcPts val="0"/>
              </a:spcBef>
              <a:spcAft>
                <a:spcPts val="0"/>
              </a:spcAft>
              <a:buSzPts val="2800"/>
              <a:buNone/>
              <a:defRPr>
                <a:latin typeface="Didact Gothic"/>
                <a:ea typeface="Didact Gothic"/>
                <a:cs typeface="Didact Gothic"/>
                <a:sym typeface="Didact Gothic"/>
              </a:defRPr>
            </a:lvl6pPr>
            <a:lvl7pPr lvl="6" rtl="0">
              <a:spcBef>
                <a:spcPts val="0"/>
              </a:spcBef>
              <a:spcAft>
                <a:spcPts val="0"/>
              </a:spcAft>
              <a:buSzPts val="2800"/>
              <a:buNone/>
              <a:defRPr>
                <a:latin typeface="Didact Gothic"/>
                <a:ea typeface="Didact Gothic"/>
                <a:cs typeface="Didact Gothic"/>
                <a:sym typeface="Didact Gothic"/>
              </a:defRPr>
            </a:lvl7pPr>
            <a:lvl8pPr lvl="7" rtl="0">
              <a:spcBef>
                <a:spcPts val="0"/>
              </a:spcBef>
              <a:spcAft>
                <a:spcPts val="0"/>
              </a:spcAft>
              <a:buSzPts val="2800"/>
              <a:buNone/>
              <a:defRPr>
                <a:latin typeface="Didact Gothic"/>
                <a:ea typeface="Didact Gothic"/>
                <a:cs typeface="Didact Gothic"/>
                <a:sym typeface="Didact Gothic"/>
              </a:defRPr>
            </a:lvl8pPr>
            <a:lvl9pPr lvl="8" rtl="0">
              <a:spcBef>
                <a:spcPts val="0"/>
              </a:spcBef>
              <a:spcAft>
                <a:spcPts val="0"/>
              </a:spcAft>
              <a:buSzPts val="2800"/>
              <a:buNone/>
              <a:defRPr>
                <a:latin typeface="Didact Gothic"/>
                <a:ea typeface="Didact Gothic"/>
                <a:cs typeface="Didact Gothic"/>
                <a:sym typeface="Didact Gothic"/>
              </a:defRPr>
            </a:lvl9pPr>
          </a:lstStyle>
          <a:p/>
        </p:txBody>
      </p:sp>
      <p:sp>
        <p:nvSpPr>
          <p:cNvPr id="388" name="Google Shape;388;p18"/>
          <p:cNvSpPr txBox="1"/>
          <p:nvPr>
            <p:ph idx="1" type="subTitle"/>
          </p:nvPr>
        </p:nvSpPr>
        <p:spPr>
          <a:xfrm>
            <a:off x="2336629" y="1963308"/>
            <a:ext cx="2171700" cy="531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89" name="Google Shape;389;p18"/>
          <p:cNvSpPr txBox="1"/>
          <p:nvPr>
            <p:ph idx="3" type="title"/>
          </p:nvPr>
        </p:nvSpPr>
        <p:spPr>
          <a:xfrm>
            <a:off x="2336625" y="3428075"/>
            <a:ext cx="2171700" cy="357300"/>
          </a:xfrm>
          <a:prstGeom prst="rect">
            <a:avLst/>
          </a:prstGeom>
        </p:spPr>
        <p:txBody>
          <a:bodyPr anchorCtr="0" anchor="ctr" bIns="91425" lIns="91425" spcFirstLastPara="1" rIns="91425" wrap="square" tIns="91425">
            <a:noAutofit/>
          </a:bodyPr>
          <a:lstStyle>
            <a:lvl1pPr indent="-133350" lvl="0" marL="0" marR="0" rtl="0">
              <a:lnSpc>
                <a:spcPct val="100000"/>
              </a:lnSpc>
              <a:spcBef>
                <a:spcPts val="0"/>
              </a:spcBef>
              <a:spcAft>
                <a:spcPts val="0"/>
              </a:spcAft>
              <a:buSzPts val="2100"/>
              <a:buNone/>
              <a:defRPr sz="2100"/>
            </a:lvl1pPr>
            <a:lvl2pPr lvl="1" rtl="0">
              <a:spcBef>
                <a:spcPts val="0"/>
              </a:spcBef>
              <a:spcAft>
                <a:spcPts val="0"/>
              </a:spcAft>
              <a:buSzPts val="2800"/>
              <a:buNone/>
              <a:defRPr>
                <a:latin typeface="Didact Gothic"/>
                <a:ea typeface="Didact Gothic"/>
                <a:cs typeface="Didact Gothic"/>
                <a:sym typeface="Didact Gothic"/>
              </a:defRPr>
            </a:lvl2pPr>
            <a:lvl3pPr lvl="2" rtl="0">
              <a:spcBef>
                <a:spcPts val="0"/>
              </a:spcBef>
              <a:spcAft>
                <a:spcPts val="0"/>
              </a:spcAft>
              <a:buSzPts val="2800"/>
              <a:buNone/>
              <a:defRPr>
                <a:latin typeface="Didact Gothic"/>
                <a:ea typeface="Didact Gothic"/>
                <a:cs typeface="Didact Gothic"/>
                <a:sym typeface="Didact Gothic"/>
              </a:defRPr>
            </a:lvl3pPr>
            <a:lvl4pPr lvl="3" rtl="0">
              <a:spcBef>
                <a:spcPts val="0"/>
              </a:spcBef>
              <a:spcAft>
                <a:spcPts val="0"/>
              </a:spcAft>
              <a:buSzPts val="2800"/>
              <a:buNone/>
              <a:defRPr>
                <a:latin typeface="Didact Gothic"/>
                <a:ea typeface="Didact Gothic"/>
                <a:cs typeface="Didact Gothic"/>
                <a:sym typeface="Didact Gothic"/>
              </a:defRPr>
            </a:lvl4pPr>
            <a:lvl5pPr lvl="4" rtl="0">
              <a:spcBef>
                <a:spcPts val="0"/>
              </a:spcBef>
              <a:spcAft>
                <a:spcPts val="0"/>
              </a:spcAft>
              <a:buSzPts val="2800"/>
              <a:buNone/>
              <a:defRPr>
                <a:latin typeface="Didact Gothic"/>
                <a:ea typeface="Didact Gothic"/>
                <a:cs typeface="Didact Gothic"/>
                <a:sym typeface="Didact Gothic"/>
              </a:defRPr>
            </a:lvl5pPr>
            <a:lvl6pPr lvl="5" rtl="0">
              <a:spcBef>
                <a:spcPts val="0"/>
              </a:spcBef>
              <a:spcAft>
                <a:spcPts val="0"/>
              </a:spcAft>
              <a:buSzPts val="2800"/>
              <a:buNone/>
              <a:defRPr>
                <a:latin typeface="Didact Gothic"/>
                <a:ea typeface="Didact Gothic"/>
                <a:cs typeface="Didact Gothic"/>
                <a:sym typeface="Didact Gothic"/>
              </a:defRPr>
            </a:lvl6pPr>
            <a:lvl7pPr lvl="6" rtl="0">
              <a:spcBef>
                <a:spcPts val="0"/>
              </a:spcBef>
              <a:spcAft>
                <a:spcPts val="0"/>
              </a:spcAft>
              <a:buSzPts val="2800"/>
              <a:buNone/>
              <a:defRPr>
                <a:latin typeface="Didact Gothic"/>
                <a:ea typeface="Didact Gothic"/>
                <a:cs typeface="Didact Gothic"/>
                <a:sym typeface="Didact Gothic"/>
              </a:defRPr>
            </a:lvl7pPr>
            <a:lvl8pPr lvl="7" rtl="0">
              <a:spcBef>
                <a:spcPts val="0"/>
              </a:spcBef>
              <a:spcAft>
                <a:spcPts val="0"/>
              </a:spcAft>
              <a:buSzPts val="2800"/>
              <a:buNone/>
              <a:defRPr>
                <a:latin typeface="Didact Gothic"/>
                <a:ea typeface="Didact Gothic"/>
                <a:cs typeface="Didact Gothic"/>
                <a:sym typeface="Didact Gothic"/>
              </a:defRPr>
            </a:lvl8pPr>
            <a:lvl9pPr lvl="8" rtl="0">
              <a:spcBef>
                <a:spcPts val="0"/>
              </a:spcBef>
              <a:spcAft>
                <a:spcPts val="0"/>
              </a:spcAft>
              <a:buSzPts val="2800"/>
              <a:buNone/>
              <a:defRPr>
                <a:latin typeface="Didact Gothic"/>
                <a:ea typeface="Didact Gothic"/>
                <a:cs typeface="Didact Gothic"/>
                <a:sym typeface="Didact Gothic"/>
              </a:defRPr>
            </a:lvl9pPr>
          </a:lstStyle>
          <a:p/>
        </p:txBody>
      </p:sp>
      <p:sp>
        <p:nvSpPr>
          <p:cNvPr id="390" name="Google Shape;390;p18"/>
          <p:cNvSpPr txBox="1"/>
          <p:nvPr>
            <p:ph idx="4" type="subTitle"/>
          </p:nvPr>
        </p:nvSpPr>
        <p:spPr>
          <a:xfrm>
            <a:off x="2336629" y="3788583"/>
            <a:ext cx="2171700" cy="531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91" name="Google Shape;391;p18"/>
          <p:cNvSpPr txBox="1"/>
          <p:nvPr>
            <p:ph idx="5" type="title"/>
          </p:nvPr>
        </p:nvSpPr>
        <p:spPr>
          <a:xfrm>
            <a:off x="4622975" y="2515450"/>
            <a:ext cx="2171700" cy="357300"/>
          </a:xfrm>
          <a:prstGeom prst="rect">
            <a:avLst/>
          </a:prstGeom>
        </p:spPr>
        <p:txBody>
          <a:bodyPr anchorCtr="0" anchor="ctr" bIns="91425" lIns="91425" spcFirstLastPara="1" rIns="91425" wrap="square" tIns="91425">
            <a:noAutofit/>
          </a:bodyPr>
          <a:lstStyle>
            <a:lvl1pPr indent="-133350" lvl="0" marL="0" marR="0" rtl="0" algn="r">
              <a:lnSpc>
                <a:spcPct val="100000"/>
              </a:lnSpc>
              <a:spcBef>
                <a:spcPts val="0"/>
              </a:spcBef>
              <a:spcAft>
                <a:spcPts val="0"/>
              </a:spcAft>
              <a:buSzPts val="2100"/>
              <a:buNone/>
              <a:defRPr sz="2100"/>
            </a:lvl1pPr>
            <a:lvl2pPr lvl="1" rtl="0">
              <a:spcBef>
                <a:spcPts val="0"/>
              </a:spcBef>
              <a:spcAft>
                <a:spcPts val="0"/>
              </a:spcAft>
              <a:buSzPts val="2800"/>
              <a:buNone/>
              <a:defRPr>
                <a:latin typeface="Didact Gothic"/>
                <a:ea typeface="Didact Gothic"/>
                <a:cs typeface="Didact Gothic"/>
                <a:sym typeface="Didact Gothic"/>
              </a:defRPr>
            </a:lvl2pPr>
            <a:lvl3pPr lvl="2" rtl="0">
              <a:spcBef>
                <a:spcPts val="0"/>
              </a:spcBef>
              <a:spcAft>
                <a:spcPts val="0"/>
              </a:spcAft>
              <a:buSzPts val="2800"/>
              <a:buNone/>
              <a:defRPr>
                <a:latin typeface="Didact Gothic"/>
                <a:ea typeface="Didact Gothic"/>
                <a:cs typeface="Didact Gothic"/>
                <a:sym typeface="Didact Gothic"/>
              </a:defRPr>
            </a:lvl3pPr>
            <a:lvl4pPr lvl="3" rtl="0">
              <a:spcBef>
                <a:spcPts val="0"/>
              </a:spcBef>
              <a:spcAft>
                <a:spcPts val="0"/>
              </a:spcAft>
              <a:buSzPts val="2800"/>
              <a:buNone/>
              <a:defRPr>
                <a:latin typeface="Didact Gothic"/>
                <a:ea typeface="Didact Gothic"/>
                <a:cs typeface="Didact Gothic"/>
                <a:sym typeface="Didact Gothic"/>
              </a:defRPr>
            </a:lvl4pPr>
            <a:lvl5pPr lvl="4" rtl="0">
              <a:spcBef>
                <a:spcPts val="0"/>
              </a:spcBef>
              <a:spcAft>
                <a:spcPts val="0"/>
              </a:spcAft>
              <a:buSzPts val="2800"/>
              <a:buNone/>
              <a:defRPr>
                <a:latin typeface="Didact Gothic"/>
                <a:ea typeface="Didact Gothic"/>
                <a:cs typeface="Didact Gothic"/>
                <a:sym typeface="Didact Gothic"/>
              </a:defRPr>
            </a:lvl5pPr>
            <a:lvl6pPr lvl="5" rtl="0">
              <a:spcBef>
                <a:spcPts val="0"/>
              </a:spcBef>
              <a:spcAft>
                <a:spcPts val="0"/>
              </a:spcAft>
              <a:buSzPts val="2800"/>
              <a:buNone/>
              <a:defRPr>
                <a:latin typeface="Didact Gothic"/>
                <a:ea typeface="Didact Gothic"/>
                <a:cs typeface="Didact Gothic"/>
                <a:sym typeface="Didact Gothic"/>
              </a:defRPr>
            </a:lvl6pPr>
            <a:lvl7pPr lvl="6" rtl="0">
              <a:spcBef>
                <a:spcPts val="0"/>
              </a:spcBef>
              <a:spcAft>
                <a:spcPts val="0"/>
              </a:spcAft>
              <a:buSzPts val="2800"/>
              <a:buNone/>
              <a:defRPr>
                <a:latin typeface="Didact Gothic"/>
                <a:ea typeface="Didact Gothic"/>
                <a:cs typeface="Didact Gothic"/>
                <a:sym typeface="Didact Gothic"/>
              </a:defRPr>
            </a:lvl7pPr>
            <a:lvl8pPr lvl="7" rtl="0">
              <a:spcBef>
                <a:spcPts val="0"/>
              </a:spcBef>
              <a:spcAft>
                <a:spcPts val="0"/>
              </a:spcAft>
              <a:buSzPts val="2800"/>
              <a:buNone/>
              <a:defRPr>
                <a:latin typeface="Didact Gothic"/>
                <a:ea typeface="Didact Gothic"/>
                <a:cs typeface="Didact Gothic"/>
                <a:sym typeface="Didact Gothic"/>
              </a:defRPr>
            </a:lvl8pPr>
            <a:lvl9pPr lvl="8" rtl="0">
              <a:spcBef>
                <a:spcPts val="0"/>
              </a:spcBef>
              <a:spcAft>
                <a:spcPts val="0"/>
              </a:spcAft>
              <a:buSzPts val="2800"/>
              <a:buNone/>
              <a:defRPr>
                <a:latin typeface="Didact Gothic"/>
                <a:ea typeface="Didact Gothic"/>
                <a:cs typeface="Didact Gothic"/>
                <a:sym typeface="Didact Gothic"/>
              </a:defRPr>
            </a:lvl9pPr>
          </a:lstStyle>
          <a:p/>
        </p:txBody>
      </p:sp>
      <p:sp>
        <p:nvSpPr>
          <p:cNvPr id="392" name="Google Shape;392;p18"/>
          <p:cNvSpPr txBox="1"/>
          <p:nvPr>
            <p:ph idx="6" type="subTitle"/>
          </p:nvPr>
        </p:nvSpPr>
        <p:spPr>
          <a:xfrm>
            <a:off x="4622968" y="2875946"/>
            <a:ext cx="2171700" cy="5319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393" name="Google Shape;393;p18"/>
          <p:cNvGrpSpPr/>
          <p:nvPr/>
        </p:nvGrpSpPr>
        <p:grpSpPr>
          <a:xfrm flipH="1">
            <a:off x="5178750" y="4009478"/>
            <a:ext cx="736297" cy="428212"/>
            <a:chOff x="7336943" y="4410641"/>
            <a:chExt cx="671927" cy="390811"/>
          </a:xfrm>
        </p:grpSpPr>
        <p:sp>
          <p:nvSpPr>
            <p:cNvPr id="394" name="Google Shape;394;p18"/>
            <p:cNvSpPr/>
            <p:nvPr/>
          </p:nvSpPr>
          <p:spPr>
            <a:xfrm>
              <a:off x="7353536" y="4410641"/>
              <a:ext cx="655333" cy="178030"/>
            </a:xfrm>
            <a:custGeom>
              <a:rect b="b" l="l" r="r" t="t"/>
              <a:pathLst>
                <a:path extrusionOk="0" h="2972" w="10940">
                  <a:moveTo>
                    <a:pt x="543" y="0"/>
                  </a:moveTo>
                  <a:cubicBezTo>
                    <a:pt x="517" y="0"/>
                    <a:pt x="490" y="3"/>
                    <a:pt x="463" y="8"/>
                  </a:cubicBezTo>
                  <a:cubicBezTo>
                    <a:pt x="109" y="79"/>
                    <a:pt x="19" y="355"/>
                    <a:pt x="0" y="670"/>
                  </a:cubicBezTo>
                  <a:lnTo>
                    <a:pt x="0" y="985"/>
                  </a:lnTo>
                  <a:cubicBezTo>
                    <a:pt x="7" y="1551"/>
                    <a:pt x="424" y="2444"/>
                    <a:pt x="964" y="2669"/>
                  </a:cubicBezTo>
                  <a:cubicBezTo>
                    <a:pt x="1217" y="2774"/>
                    <a:pt x="1468" y="2825"/>
                    <a:pt x="1716" y="2825"/>
                  </a:cubicBezTo>
                  <a:cubicBezTo>
                    <a:pt x="2110" y="2825"/>
                    <a:pt x="2496" y="2695"/>
                    <a:pt x="2867" y="2438"/>
                  </a:cubicBezTo>
                  <a:cubicBezTo>
                    <a:pt x="3135" y="2250"/>
                    <a:pt x="3282" y="2155"/>
                    <a:pt x="3414" y="2155"/>
                  </a:cubicBezTo>
                  <a:cubicBezTo>
                    <a:pt x="3568" y="2155"/>
                    <a:pt x="3703" y="2282"/>
                    <a:pt x="3985" y="2541"/>
                  </a:cubicBezTo>
                  <a:cubicBezTo>
                    <a:pt x="4296" y="2830"/>
                    <a:pt x="4579" y="2971"/>
                    <a:pt x="4882" y="2971"/>
                  </a:cubicBezTo>
                  <a:cubicBezTo>
                    <a:pt x="5116" y="2971"/>
                    <a:pt x="5363" y="2886"/>
                    <a:pt x="5644" y="2721"/>
                  </a:cubicBezTo>
                  <a:cubicBezTo>
                    <a:pt x="5946" y="2541"/>
                    <a:pt x="6183" y="2297"/>
                    <a:pt x="6441" y="2052"/>
                  </a:cubicBezTo>
                  <a:cubicBezTo>
                    <a:pt x="6682" y="1824"/>
                    <a:pt x="6808" y="1717"/>
                    <a:pt x="6946" y="1717"/>
                  </a:cubicBezTo>
                  <a:cubicBezTo>
                    <a:pt x="7072" y="1717"/>
                    <a:pt x="7207" y="1806"/>
                    <a:pt x="7450" y="1975"/>
                  </a:cubicBezTo>
                  <a:cubicBezTo>
                    <a:pt x="7758" y="2181"/>
                    <a:pt x="8073" y="2380"/>
                    <a:pt x="8395" y="2586"/>
                  </a:cubicBezTo>
                  <a:cubicBezTo>
                    <a:pt x="8577" y="2702"/>
                    <a:pt x="8760" y="2753"/>
                    <a:pt x="8939" y="2753"/>
                  </a:cubicBezTo>
                  <a:cubicBezTo>
                    <a:pt x="9194" y="2753"/>
                    <a:pt x="9440" y="2649"/>
                    <a:pt x="9667" y="2483"/>
                  </a:cubicBezTo>
                  <a:cubicBezTo>
                    <a:pt x="10169" y="2117"/>
                    <a:pt x="10490" y="1577"/>
                    <a:pt x="10798" y="1050"/>
                  </a:cubicBezTo>
                  <a:cubicBezTo>
                    <a:pt x="10895" y="889"/>
                    <a:pt x="10940" y="683"/>
                    <a:pt x="10779" y="529"/>
                  </a:cubicBezTo>
                  <a:cubicBezTo>
                    <a:pt x="10692" y="439"/>
                    <a:pt x="10594" y="405"/>
                    <a:pt x="10492" y="405"/>
                  </a:cubicBezTo>
                  <a:cubicBezTo>
                    <a:pt x="10390" y="405"/>
                    <a:pt x="10284" y="439"/>
                    <a:pt x="10181" y="484"/>
                  </a:cubicBezTo>
                  <a:cubicBezTo>
                    <a:pt x="10008" y="561"/>
                    <a:pt x="9905" y="728"/>
                    <a:pt x="9789" y="876"/>
                  </a:cubicBezTo>
                  <a:cubicBezTo>
                    <a:pt x="9641" y="1063"/>
                    <a:pt x="9487" y="1249"/>
                    <a:pt x="9320" y="1422"/>
                  </a:cubicBezTo>
                  <a:cubicBezTo>
                    <a:pt x="9184" y="1568"/>
                    <a:pt x="9045" y="1640"/>
                    <a:pt x="8906" y="1640"/>
                  </a:cubicBezTo>
                  <a:cubicBezTo>
                    <a:pt x="8767" y="1640"/>
                    <a:pt x="8628" y="1569"/>
                    <a:pt x="8491" y="1429"/>
                  </a:cubicBezTo>
                  <a:cubicBezTo>
                    <a:pt x="8227" y="1165"/>
                    <a:pt x="7964" y="895"/>
                    <a:pt x="7694" y="638"/>
                  </a:cubicBezTo>
                  <a:cubicBezTo>
                    <a:pt x="7414" y="374"/>
                    <a:pt x="7182" y="240"/>
                    <a:pt x="6956" y="240"/>
                  </a:cubicBezTo>
                  <a:cubicBezTo>
                    <a:pt x="6715" y="240"/>
                    <a:pt x="6481" y="391"/>
                    <a:pt x="6203" y="696"/>
                  </a:cubicBezTo>
                  <a:cubicBezTo>
                    <a:pt x="6061" y="850"/>
                    <a:pt x="5952" y="1043"/>
                    <a:pt x="5817" y="1204"/>
                  </a:cubicBezTo>
                  <a:cubicBezTo>
                    <a:pt x="5502" y="1570"/>
                    <a:pt x="5258" y="1755"/>
                    <a:pt x="5047" y="1755"/>
                  </a:cubicBezTo>
                  <a:cubicBezTo>
                    <a:pt x="4805" y="1755"/>
                    <a:pt x="4606" y="1514"/>
                    <a:pt x="4390" y="1024"/>
                  </a:cubicBezTo>
                  <a:cubicBezTo>
                    <a:pt x="4222" y="637"/>
                    <a:pt x="3969" y="439"/>
                    <a:pt x="3686" y="439"/>
                  </a:cubicBezTo>
                  <a:cubicBezTo>
                    <a:pt x="3471" y="439"/>
                    <a:pt x="3239" y="553"/>
                    <a:pt x="3015" y="786"/>
                  </a:cubicBezTo>
                  <a:cubicBezTo>
                    <a:pt x="2700" y="1114"/>
                    <a:pt x="2385" y="1442"/>
                    <a:pt x="2063" y="1763"/>
                  </a:cubicBezTo>
                  <a:cubicBezTo>
                    <a:pt x="1958" y="1869"/>
                    <a:pt x="1858" y="1918"/>
                    <a:pt x="1764" y="1918"/>
                  </a:cubicBezTo>
                  <a:cubicBezTo>
                    <a:pt x="1636" y="1918"/>
                    <a:pt x="1521" y="1825"/>
                    <a:pt x="1421" y="1654"/>
                  </a:cubicBezTo>
                  <a:cubicBezTo>
                    <a:pt x="1234" y="1326"/>
                    <a:pt x="1125" y="966"/>
                    <a:pt x="1093" y="593"/>
                  </a:cubicBezTo>
                  <a:cubicBezTo>
                    <a:pt x="1052" y="244"/>
                    <a:pt x="800" y="0"/>
                    <a:pt x="5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8"/>
            <p:cNvSpPr/>
            <p:nvPr/>
          </p:nvSpPr>
          <p:spPr>
            <a:xfrm>
              <a:off x="7336943" y="4628034"/>
              <a:ext cx="651140" cy="173418"/>
            </a:xfrm>
            <a:custGeom>
              <a:rect b="b" l="l" r="r" t="t"/>
              <a:pathLst>
                <a:path extrusionOk="0" h="2895" w="10870">
                  <a:moveTo>
                    <a:pt x="555" y="0"/>
                  </a:moveTo>
                  <a:cubicBezTo>
                    <a:pt x="516" y="0"/>
                    <a:pt x="475" y="4"/>
                    <a:pt x="431" y="11"/>
                  </a:cubicBezTo>
                  <a:cubicBezTo>
                    <a:pt x="52" y="75"/>
                    <a:pt x="1" y="358"/>
                    <a:pt x="59" y="679"/>
                  </a:cubicBezTo>
                  <a:cubicBezTo>
                    <a:pt x="78" y="834"/>
                    <a:pt x="91" y="994"/>
                    <a:pt x="110" y="1155"/>
                  </a:cubicBezTo>
                  <a:cubicBezTo>
                    <a:pt x="224" y="2033"/>
                    <a:pt x="826" y="2833"/>
                    <a:pt x="1685" y="2833"/>
                  </a:cubicBezTo>
                  <a:cubicBezTo>
                    <a:pt x="2033" y="2833"/>
                    <a:pt x="2424" y="2701"/>
                    <a:pt x="2842" y="2389"/>
                  </a:cubicBezTo>
                  <a:cubicBezTo>
                    <a:pt x="2906" y="2344"/>
                    <a:pt x="2977" y="2299"/>
                    <a:pt x="3035" y="2248"/>
                  </a:cubicBezTo>
                  <a:cubicBezTo>
                    <a:pt x="3170" y="2109"/>
                    <a:pt x="3288" y="2036"/>
                    <a:pt x="3408" y="2036"/>
                  </a:cubicBezTo>
                  <a:cubicBezTo>
                    <a:pt x="3534" y="2036"/>
                    <a:pt x="3661" y="2116"/>
                    <a:pt x="3812" y="2286"/>
                  </a:cubicBezTo>
                  <a:cubicBezTo>
                    <a:pt x="4181" y="2701"/>
                    <a:pt x="4506" y="2895"/>
                    <a:pt x="4865" y="2895"/>
                  </a:cubicBezTo>
                  <a:cubicBezTo>
                    <a:pt x="5158" y="2895"/>
                    <a:pt x="5472" y="2766"/>
                    <a:pt x="5850" y="2524"/>
                  </a:cubicBezTo>
                  <a:cubicBezTo>
                    <a:pt x="6120" y="2344"/>
                    <a:pt x="6377" y="2158"/>
                    <a:pt x="6557" y="1881"/>
                  </a:cubicBezTo>
                  <a:cubicBezTo>
                    <a:pt x="6666" y="1708"/>
                    <a:pt x="6794" y="1626"/>
                    <a:pt x="6933" y="1626"/>
                  </a:cubicBezTo>
                  <a:cubicBezTo>
                    <a:pt x="7047" y="1626"/>
                    <a:pt x="7169" y="1681"/>
                    <a:pt x="7296" y="1785"/>
                  </a:cubicBezTo>
                  <a:cubicBezTo>
                    <a:pt x="7650" y="2081"/>
                    <a:pt x="8029" y="2331"/>
                    <a:pt x="8434" y="2537"/>
                  </a:cubicBezTo>
                  <a:cubicBezTo>
                    <a:pt x="8631" y="2629"/>
                    <a:pt x="8829" y="2691"/>
                    <a:pt x="9035" y="2691"/>
                  </a:cubicBezTo>
                  <a:cubicBezTo>
                    <a:pt x="9118" y="2691"/>
                    <a:pt x="9202" y="2681"/>
                    <a:pt x="9289" y="2659"/>
                  </a:cubicBezTo>
                  <a:cubicBezTo>
                    <a:pt x="9828" y="2518"/>
                    <a:pt x="10793" y="1386"/>
                    <a:pt x="10844" y="827"/>
                  </a:cubicBezTo>
                  <a:cubicBezTo>
                    <a:pt x="10870" y="513"/>
                    <a:pt x="10697" y="314"/>
                    <a:pt x="10439" y="314"/>
                  </a:cubicBezTo>
                  <a:cubicBezTo>
                    <a:pt x="10375" y="314"/>
                    <a:pt x="10306" y="326"/>
                    <a:pt x="10233" y="352"/>
                  </a:cubicBezTo>
                  <a:cubicBezTo>
                    <a:pt x="10047" y="422"/>
                    <a:pt x="9951" y="583"/>
                    <a:pt x="9841" y="737"/>
                  </a:cubicBezTo>
                  <a:cubicBezTo>
                    <a:pt x="9668" y="975"/>
                    <a:pt x="9501" y="1219"/>
                    <a:pt x="9314" y="1444"/>
                  </a:cubicBezTo>
                  <a:cubicBezTo>
                    <a:pt x="9196" y="1589"/>
                    <a:pt x="9072" y="1661"/>
                    <a:pt x="8946" y="1661"/>
                  </a:cubicBezTo>
                  <a:cubicBezTo>
                    <a:pt x="8825" y="1661"/>
                    <a:pt x="8701" y="1595"/>
                    <a:pt x="8575" y="1464"/>
                  </a:cubicBezTo>
                  <a:cubicBezTo>
                    <a:pt x="8273" y="1155"/>
                    <a:pt x="7977" y="847"/>
                    <a:pt x="7662" y="557"/>
                  </a:cubicBezTo>
                  <a:cubicBezTo>
                    <a:pt x="7385" y="309"/>
                    <a:pt x="7144" y="185"/>
                    <a:pt x="6914" y="185"/>
                  </a:cubicBezTo>
                  <a:cubicBezTo>
                    <a:pt x="6644" y="185"/>
                    <a:pt x="6388" y="358"/>
                    <a:pt x="6107" y="705"/>
                  </a:cubicBezTo>
                  <a:cubicBezTo>
                    <a:pt x="5959" y="892"/>
                    <a:pt x="5818" y="1084"/>
                    <a:pt x="5657" y="1258"/>
                  </a:cubicBezTo>
                  <a:cubicBezTo>
                    <a:pt x="5301" y="1632"/>
                    <a:pt x="5095" y="1828"/>
                    <a:pt x="4933" y="1828"/>
                  </a:cubicBezTo>
                  <a:cubicBezTo>
                    <a:pt x="4750" y="1828"/>
                    <a:pt x="4622" y="1577"/>
                    <a:pt x="4397" y="1052"/>
                  </a:cubicBezTo>
                  <a:cubicBezTo>
                    <a:pt x="4378" y="1007"/>
                    <a:pt x="4359" y="956"/>
                    <a:pt x="4333" y="904"/>
                  </a:cubicBezTo>
                  <a:cubicBezTo>
                    <a:pt x="4145" y="525"/>
                    <a:pt x="3920" y="333"/>
                    <a:pt x="3678" y="333"/>
                  </a:cubicBezTo>
                  <a:cubicBezTo>
                    <a:pt x="3465" y="333"/>
                    <a:pt x="3237" y="481"/>
                    <a:pt x="3009" y="782"/>
                  </a:cubicBezTo>
                  <a:cubicBezTo>
                    <a:pt x="2745" y="1123"/>
                    <a:pt x="2462" y="1438"/>
                    <a:pt x="2090" y="1656"/>
                  </a:cubicBezTo>
                  <a:cubicBezTo>
                    <a:pt x="1926" y="1753"/>
                    <a:pt x="1798" y="1804"/>
                    <a:pt x="1692" y="1804"/>
                  </a:cubicBezTo>
                  <a:cubicBezTo>
                    <a:pt x="1522" y="1804"/>
                    <a:pt x="1411" y="1674"/>
                    <a:pt x="1312" y="1393"/>
                  </a:cubicBezTo>
                  <a:cubicBezTo>
                    <a:pt x="1209" y="1091"/>
                    <a:pt x="1164" y="769"/>
                    <a:pt x="1081" y="461"/>
                  </a:cubicBezTo>
                  <a:cubicBezTo>
                    <a:pt x="1007" y="174"/>
                    <a:pt x="831" y="0"/>
                    <a:pt x="5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6" name="Google Shape;396;p18"/>
          <p:cNvSpPr/>
          <p:nvPr/>
        </p:nvSpPr>
        <p:spPr>
          <a:xfrm flipH="1">
            <a:off x="8541118" y="2593979"/>
            <a:ext cx="609773" cy="258072"/>
          </a:xfrm>
          <a:custGeom>
            <a:rect b="b" l="l" r="r" t="t"/>
            <a:pathLst>
              <a:path extrusionOk="0" h="2737" w="6467">
                <a:moveTo>
                  <a:pt x="2526" y="1"/>
                </a:moveTo>
                <a:cubicBezTo>
                  <a:pt x="2323" y="1"/>
                  <a:pt x="2121" y="108"/>
                  <a:pt x="1890" y="324"/>
                </a:cubicBezTo>
                <a:cubicBezTo>
                  <a:pt x="1568" y="613"/>
                  <a:pt x="1273" y="915"/>
                  <a:pt x="983" y="1236"/>
                </a:cubicBezTo>
                <a:cubicBezTo>
                  <a:pt x="813" y="1431"/>
                  <a:pt x="633" y="1523"/>
                  <a:pt x="433" y="1523"/>
                </a:cubicBezTo>
                <a:cubicBezTo>
                  <a:pt x="316" y="1523"/>
                  <a:pt x="191" y="1491"/>
                  <a:pt x="58" y="1429"/>
                </a:cubicBezTo>
                <a:cubicBezTo>
                  <a:pt x="0" y="1860"/>
                  <a:pt x="0" y="2297"/>
                  <a:pt x="45" y="2734"/>
                </a:cubicBezTo>
                <a:cubicBezTo>
                  <a:pt x="80" y="2736"/>
                  <a:pt x="115" y="2736"/>
                  <a:pt x="150" y="2736"/>
                </a:cubicBezTo>
                <a:cubicBezTo>
                  <a:pt x="815" y="2736"/>
                  <a:pt x="1355" y="2446"/>
                  <a:pt x="1832" y="1976"/>
                </a:cubicBezTo>
                <a:cubicBezTo>
                  <a:pt x="2175" y="1636"/>
                  <a:pt x="2365" y="1470"/>
                  <a:pt x="2566" y="1470"/>
                </a:cubicBezTo>
                <a:cubicBezTo>
                  <a:pt x="2764" y="1470"/>
                  <a:pt x="2972" y="1631"/>
                  <a:pt x="3349" y="1943"/>
                </a:cubicBezTo>
                <a:cubicBezTo>
                  <a:pt x="3452" y="2033"/>
                  <a:pt x="3554" y="2117"/>
                  <a:pt x="3664" y="2188"/>
                </a:cubicBezTo>
                <a:cubicBezTo>
                  <a:pt x="3939" y="2345"/>
                  <a:pt x="4233" y="2439"/>
                  <a:pt x="4522" y="2439"/>
                </a:cubicBezTo>
                <a:cubicBezTo>
                  <a:pt x="4752" y="2439"/>
                  <a:pt x="4980" y="2379"/>
                  <a:pt x="5193" y="2246"/>
                </a:cubicBezTo>
                <a:cubicBezTo>
                  <a:pt x="5740" y="1905"/>
                  <a:pt x="6100" y="1352"/>
                  <a:pt x="6376" y="761"/>
                </a:cubicBezTo>
                <a:cubicBezTo>
                  <a:pt x="6440" y="613"/>
                  <a:pt x="6466" y="439"/>
                  <a:pt x="6350" y="304"/>
                </a:cubicBezTo>
                <a:cubicBezTo>
                  <a:pt x="6266" y="205"/>
                  <a:pt x="6164" y="172"/>
                  <a:pt x="6056" y="172"/>
                </a:cubicBezTo>
                <a:cubicBezTo>
                  <a:pt x="5982" y="172"/>
                  <a:pt x="5905" y="187"/>
                  <a:pt x="5830" y="208"/>
                </a:cubicBezTo>
                <a:cubicBezTo>
                  <a:pt x="5643" y="253"/>
                  <a:pt x="5515" y="394"/>
                  <a:pt x="5399" y="549"/>
                </a:cubicBezTo>
                <a:cubicBezTo>
                  <a:pt x="5277" y="722"/>
                  <a:pt x="5149" y="896"/>
                  <a:pt x="5007" y="1050"/>
                </a:cubicBezTo>
                <a:cubicBezTo>
                  <a:pt x="4776" y="1288"/>
                  <a:pt x="4622" y="1405"/>
                  <a:pt x="4466" y="1405"/>
                </a:cubicBezTo>
                <a:cubicBezTo>
                  <a:pt x="4318" y="1405"/>
                  <a:pt x="4168" y="1301"/>
                  <a:pt x="3947" y="1095"/>
                </a:cubicBezTo>
                <a:cubicBezTo>
                  <a:pt x="3670" y="844"/>
                  <a:pt x="3426" y="555"/>
                  <a:pt x="3150" y="304"/>
                </a:cubicBezTo>
                <a:cubicBezTo>
                  <a:pt x="2922" y="102"/>
                  <a:pt x="2723" y="1"/>
                  <a:pt x="25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8"/>
          <p:cNvSpPr/>
          <p:nvPr/>
        </p:nvSpPr>
        <p:spPr>
          <a:xfrm flipH="1" rot="5400000">
            <a:off x="186694" y="4568282"/>
            <a:ext cx="395405" cy="768782"/>
          </a:xfrm>
          <a:custGeom>
            <a:rect b="b" l="l" r="r" t="t"/>
            <a:pathLst>
              <a:path extrusionOk="0" h="21533" w="11075">
                <a:moveTo>
                  <a:pt x="0" y="0"/>
                </a:moveTo>
                <a:lnTo>
                  <a:pt x="0" y="21533"/>
                </a:lnTo>
                <a:lnTo>
                  <a:pt x="8356" y="21533"/>
                </a:lnTo>
                <a:cubicBezTo>
                  <a:pt x="9127" y="20035"/>
                  <a:pt x="9873" y="18531"/>
                  <a:pt x="10310" y="16886"/>
                </a:cubicBezTo>
                <a:cubicBezTo>
                  <a:pt x="10554" y="15954"/>
                  <a:pt x="10689" y="15009"/>
                  <a:pt x="10824" y="14058"/>
                </a:cubicBezTo>
                <a:cubicBezTo>
                  <a:pt x="11075" y="12335"/>
                  <a:pt x="10901" y="10580"/>
                  <a:pt x="10316" y="8935"/>
                </a:cubicBezTo>
                <a:cubicBezTo>
                  <a:pt x="9558" y="6788"/>
                  <a:pt x="8189" y="5085"/>
                  <a:pt x="6460" y="3619"/>
                </a:cubicBezTo>
                <a:cubicBezTo>
                  <a:pt x="4634" y="2083"/>
                  <a:pt x="2513" y="1074"/>
                  <a:pt x="392" y="58"/>
                </a:cubicBezTo>
                <a:cubicBezTo>
                  <a:pt x="276" y="0"/>
                  <a:pt x="135" y="20"/>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8"/>
          <p:cNvSpPr/>
          <p:nvPr/>
        </p:nvSpPr>
        <p:spPr>
          <a:xfrm flipH="1" rot="-5226732">
            <a:off x="6808840" y="961523"/>
            <a:ext cx="606914" cy="925869"/>
          </a:xfrm>
          <a:custGeom>
            <a:rect b="b" l="l" r="r" t="t"/>
            <a:pathLst>
              <a:path extrusionOk="0" h="22671" w="14861">
                <a:moveTo>
                  <a:pt x="4364" y="0"/>
                </a:moveTo>
                <a:cubicBezTo>
                  <a:pt x="3873" y="0"/>
                  <a:pt x="3387" y="163"/>
                  <a:pt x="2899" y="524"/>
                </a:cubicBezTo>
                <a:cubicBezTo>
                  <a:pt x="958" y="1938"/>
                  <a:pt x="0" y="3815"/>
                  <a:pt x="58" y="6354"/>
                </a:cubicBezTo>
                <a:cubicBezTo>
                  <a:pt x="7" y="7074"/>
                  <a:pt x="168" y="7909"/>
                  <a:pt x="341" y="8751"/>
                </a:cubicBezTo>
                <a:cubicBezTo>
                  <a:pt x="740" y="10686"/>
                  <a:pt x="1582" y="12441"/>
                  <a:pt x="2514" y="14157"/>
                </a:cubicBezTo>
                <a:cubicBezTo>
                  <a:pt x="3626" y="16194"/>
                  <a:pt x="4975" y="18103"/>
                  <a:pt x="6537" y="19826"/>
                </a:cubicBezTo>
                <a:cubicBezTo>
                  <a:pt x="7913" y="21336"/>
                  <a:pt x="9719" y="22159"/>
                  <a:pt x="11686" y="22558"/>
                </a:cubicBezTo>
                <a:cubicBezTo>
                  <a:pt x="12031" y="22629"/>
                  <a:pt x="12388" y="22670"/>
                  <a:pt x="12748" y="22670"/>
                </a:cubicBezTo>
                <a:cubicBezTo>
                  <a:pt x="13165" y="22670"/>
                  <a:pt x="13586" y="22615"/>
                  <a:pt x="13993" y="22487"/>
                </a:cubicBezTo>
                <a:cubicBezTo>
                  <a:pt x="14655" y="22275"/>
                  <a:pt x="14842" y="21992"/>
                  <a:pt x="14855" y="21317"/>
                </a:cubicBezTo>
                <a:cubicBezTo>
                  <a:pt x="14861" y="20906"/>
                  <a:pt x="14720" y="20533"/>
                  <a:pt x="14578" y="20160"/>
                </a:cubicBezTo>
                <a:cubicBezTo>
                  <a:pt x="14019" y="18682"/>
                  <a:pt x="13164" y="17345"/>
                  <a:pt x="12438" y="15950"/>
                </a:cubicBezTo>
                <a:cubicBezTo>
                  <a:pt x="11596" y="14318"/>
                  <a:pt x="10587" y="12769"/>
                  <a:pt x="10117" y="10956"/>
                </a:cubicBezTo>
                <a:cubicBezTo>
                  <a:pt x="9790" y="9690"/>
                  <a:pt x="9378" y="8430"/>
                  <a:pt x="9410" y="7119"/>
                </a:cubicBezTo>
                <a:cubicBezTo>
                  <a:pt x="9449" y="5608"/>
                  <a:pt x="8986" y="4284"/>
                  <a:pt x="8253" y="3018"/>
                </a:cubicBezTo>
                <a:cubicBezTo>
                  <a:pt x="7636" y="1945"/>
                  <a:pt x="6865" y="993"/>
                  <a:pt x="5740" y="389"/>
                </a:cubicBezTo>
                <a:cubicBezTo>
                  <a:pt x="5274" y="139"/>
                  <a:pt x="4817" y="0"/>
                  <a:pt x="43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9" name="Google Shape;399;p18"/>
          <p:cNvGrpSpPr/>
          <p:nvPr/>
        </p:nvGrpSpPr>
        <p:grpSpPr>
          <a:xfrm flipH="1">
            <a:off x="4841625" y="1250475"/>
            <a:ext cx="895225" cy="596225"/>
            <a:chOff x="6168950" y="679775"/>
            <a:chExt cx="895225" cy="596225"/>
          </a:xfrm>
        </p:grpSpPr>
        <p:sp>
          <p:nvSpPr>
            <p:cNvPr id="400" name="Google Shape;400;p18"/>
            <p:cNvSpPr/>
            <p:nvPr/>
          </p:nvSpPr>
          <p:spPr>
            <a:xfrm>
              <a:off x="6536345" y="679775"/>
              <a:ext cx="170516" cy="162064"/>
            </a:xfrm>
            <a:custGeom>
              <a:rect b="b" l="l" r="r" t="t"/>
              <a:pathLst>
                <a:path extrusionOk="0" h="2090" w="2199">
                  <a:moveTo>
                    <a:pt x="1205" y="0"/>
                  </a:moveTo>
                  <a:cubicBezTo>
                    <a:pt x="564" y="0"/>
                    <a:pt x="0" y="513"/>
                    <a:pt x="0" y="1093"/>
                  </a:cubicBezTo>
                  <a:cubicBezTo>
                    <a:pt x="13" y="1649"/>
                    <a:pt x="463" y="2090"/>
                    <a:pt x="1016" y="2090"/>
                  </a:cubicBezTo>
                  <a:cubicBezTo>
                    <a:pt x="1020" y="2090"/>
                    <a:pt x="1024" y="2090"/>
                    <a:pt x="1028" y="2090"/>
                  </a:cubicBezTo>
                  <a:cubicBezTo>
                    <a:pt x="1607" y="2070"/>
                    <a:pt x="2198" y="1453"/>
                    <a:pt x="2192" y="875"/>
                  </a:cubicBezTo>
                  <a:cubicBezTo>
                    <a:pt x="2179" y="374"/>
                    <a:pt x="1787" y="14"/>
                    <a:pt x="1241" y="1"/>
                  </a:cubicBezTo>
                  <a:cubicBezTo>
                    <a:pt x="1229" y="0"/>
                    <a:pt x="1217" y="0"/>
                    <a:pt x="12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8"/>
            <p:cNvSpPr/>
            <p:nvPr/>
          </p:nvSpPr>
          <p:spPr>
            <a:xfrm>
              <a:off x="6331944" y="1074157"/>
              <a:ext cx="188971" cy="140972"/>
            </a:xfrm>
            <a:custGeom>
              <a:rect b="b" l="l" r="r" t="t"/>
              <a:pathLst>
                <a:path extrusionOk="0" h="1818" w="2437">
                  <a:moveTo>
                    <a:pt x="1615" y="0"/>
                  </a:moveTo>
                  <a:cubicBezTo>
                    <a:pt x="1553" y="0"/>
                    <a:pt x="1486" y="4"/>
                    <a:pt x="1415" y="12"/>
                  </a:cubicBezTo>
                  <a:cubicBezTo>
                    <a:pt x="1261" y="31"/>
                    <a:pt x="939" y="12"/>
                    <a:pt x="643" y="160"/>
                  </a:cubicBezTo>
                  <a:cubicBezTo>
                    <a:pt x="200" y="385"/>
                    <a:pt x="1" y="790"/>
                    <a:pt x="142" y="1201"/>
                  </a:cubicBezTo>
                  <a:cubicBezTo>
                    <a:pt x="271" y="1578"/>
                    <a:pt x="628" y="1818"/>
                    <a:pt x="1010" y="1818"/>
                  </a:cubicBezTo>
                  <a:cubicBezTo>
                    <a:pt x="1104" y="1818"/>
                    <a:pt x="1199" y="1803"/>
                    <a:pt x="1293" y="1773"/>
                  </a:cubicBezTo>
                  <a:cubicBezTo>
                    <a:pt x="1653" y="1664"/>
                    <a:pt x="1961" y="1432"/>
                    <a:pt x="2173" y="1117"/>
                  </a:cubicBezTo>
                  <a:cubicBezTo>
                    <a:pt x="2328" y="892"/>
                    <a:pt x="2437" y="648"/>
                    <a:pt x="2295" y="372"/>
                  </a:cubicBezTo>
                  <a:cubicBezTo>
                    <a:pt x="2169" y="126"/>
                    <a:pt x="1969" y="0"/>
                    <a:pt x="16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8"/>
            <p:cNvSpPr/>
            <p:nvPr/>
          </p:nvSpPr>
          <p:spPr>
            <a:xfrm>
              <a:off x="6749121" y="974359"/>
              <a:ext cx="148571" cy="140662"/>
            </a:xfrm>
            <a:custGeom>
              <a:rect b="b" l="l" r="r" t="t"/>
              <a:pathLst>
                <a:path extrusionOk="0" h="1814" w="1916">
                  <a:moveTo>
                    <a:pt x="997" y="0"/>
                  </a:moveTo>
                  <a:cubicBezTo>
                    <a:pt x="451" y="0"/>
                    <a:pt x="1" y="425"/>
                    <a:pt x="7" y="932"/>
                  </a:cubicBezTo>
                  <a:cubicBezTo>
                    <a:pt x="26" y="1402"/>
                    <a:pt x="399" y="1781"/>
                    <a:pt x="868" y="1813"/>
                  </a:cubicBezTo>
                  <a:cubicBezTo>
                    <a:pt x="878" y="1813"/>
                    <a:pt x="888" y="1814"/>
                    <a:pt x="899" y="1814"/>
                  </a:cubicBezTo>
                  <a:cubicBezTo>
                    <a:pt x="1421" y="1814"/>
                    <a:pt x="1916" y="1327"/>
                    <a:pt x="1903" y="810"/>
                  </a:cubicBezTo>
                  <a:cubicBezTo>
                    <a:pt x="1890" y="354"/>
                    <a:pt x="1498" y="0"/>
                    <a:pt x="9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8"/>
            <p:cNvSpPr/>
            <p:nvPr/>
          </p:nvSpPr>
          <p:spPr>
            <a:xfrm>
              <a:off x="6877221" y="721105"/>
              <a:ext cx="167569" cy="136785"/>
            </a:xfrm>
            <a:custGeom>
              <a:rect b="b" l="l" r="r" t="t"/>
              <a:pathLst>
                <a:path extrusionOk="0" h="1764" w="2161">
                  <a:moveTo>
                    <a:pt x="1392" y="0"/>
                  </a:moveTo>
                  <a:cubicBezTo>
                    <a:pt x="1295" y="0"/>
                    <a:pt x="1193" y="19"/>
                    <a:pt x="1087" y="53"/>
                  </a:cubicBezTo>
                  <a:cubicBezTo>
                    <a:pt x="836" y="143"/>
                    <a:pt x="605" y="284"/>
                    <a:pt x="412" y="464"/>
                  </a:cubicBezTo>
                  <a:cubicBezTo>
                    <a:pt x="193" y="663"/>
                    <a:pt x="0" y="901"/>
                    <a:pt x="142" y="1235"/>
                  </a:cubicBezTo>
                  <a:cubicBezTo>
                    <a:pt x="291" y="1572"/>
                    <a:pt x="543" y="1763"/>
                    <a:pt x="793" y="1763"/>
                  </a:cubicBezTo>
                  <a:cubicBezTo>
                    <a:pt x="801" y="1763"/>
                    <a:pt x="809" y="1763"/>
                    <a:pt x="817" y="1762"/>
                  </a:cubicBezTo>
                  <a:cubicBezTo>
                    <a:pt x="1389" y="1737"/>
                    <a:pt x="1710" y="1531"/>
                    <a:pt x="1954" y="1184"/>
                  </a:cubicBezTo>
                  <a:cubicBezTo>
                    <a:pt x="2160" y="888"/>
                    <a:pt x="2160" y="599"/>
                    <a:pt x="1942" y="297"/>
                  </a:cubicBezTo>
                  <a:cubicBezTo>
                    <a:pt x="1791" y="89"/>
                    <a:pt x="1605" y="0"/>
                    <a:pt x="13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8"/>
            <p:cNvSpPr/>
            <p:nvPr/>
          </p:nvSpPr>
          <p:spPr>
            <a:xfrm>
              <a:off x="6504940" y="875182"/>
              <a:ext cx="170516" cy="132753"/>
            </a:xfrm>
            <a:custGeom>
              <a:rect b="b" l="l" r="r" t="t"/>
              <a:pathLst>
                <a:path extrusionOk="0" h="1712" w="2199">
                  <a:moveTo>
                    <a:pt x="1419" y="0"/>
                  </a:moveTo>
                  <a:cubicBezTo>
                    <a:pt x="1319" y="0"/>
                    <a:pt x="1215" y="13"/>
                    <a:pt x="1112" y="33"/>
                  </a:cubicBezTo>
                  <a:cubicBezTo>
                    <a:pt x="900" y="71"/>
                    <a:pt x="701" y="148"/>
                    <a:pt x="521" y="264"/>
                  </a:cubicBezTo>
                  <a:cubicBezTo>
                    <a:pt x="219" y="457"/>
                    <a:pt x="0" y="720"/>
                    <a:pt x="122" y="1125"/>
                  </a:cubicBezTo>
                  <a:cubicBezTo>
                    <a:pt x="231" y="1485"/>
                    <a:pt x="546" y="1704"/>
                    <a:pt x="971" y="1710"/>
                  </a:cubicBezTo>
                  <a:cubicBezTo>
                    <a:pt x="986" y="1711"/>
                    <a:pt x="1002" y="1711"/>
                    <a:pt x="1018" y="1711"/>
                  </a:cubicBezTo>
                  <a:cubicBezTo>
                    <a:pt x="1297" y="1711"/>
                    <a:pt x="1567" y="1603"/>
                    <a:pt x="1768" y="1408"/>
                  </a:cubicBezTo>
                  <a:cubicBezTo>
                    <a:pt x="2076" y="1138"/>
                    <a:pt x="2198" y="624"/>
                    <a:pt x="2025" y="328"/>
                  </a:cubicBezTo>
                  <a:cubicBezTo>
                    <a:pt x="1876" y="75"/>
                    <a:pt x="1657" y="0"/>
                    <a:pt x="14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8"/>
            <p:cNvSpPr/>
            <p:nvPr/>
          </p:nvSpPr>
          <p:spPr>
            <a:xfrm>
              <a:off x="6168950" y="940473"/>
              <a:ext cx="157101" cy="136785"/>
            </a:xfrm>
            <a:custGeom>
              <a:rect b="b" l="l" r="r" t="t"/>
              <a:pathLst>
                <a:path extrusionOk="0" h="1764" w="2026">
                  <a:moveTo>
                    <a:pt x="1171" y="0"/>
                  </a:moveTo>
                  <a:cubicBezTo>
                    <a:pt x="734" y="39"/>
                    <a:pt x="374" y="245"/>
                    <a:pt x="162" y="656"/>
                  </a:cubicBezTo>
                  <a:cubicBezTo>
                    <a:pt x="1" y="971"/>
                    <a:pt x="72" y="1363"/>
                    <a:pt x="342" y="1601"/>
                  </a:cubicBezTo>
                  <a:cubicBezTo>
                    <a:pt x="485" y="1712"/>
                    <a:pt x="635" y="1764"/>
                    <a:pt x="783" y="1764"/>
                  </a:cubicBezTo>
                  <a:cubicBezTo>
                    <a:pt x="934" y="1764"/>
                    <a:pt x="1083" y="1711"/>
                    <a:pt x="1222" y="1614"/>
                  </a:cubicBezTo>
                  <a:cubicBezTo>
                    <a:pt x="1415" y="1479"/>
                    <a:pt x="1556" y="1273"/>
                    <a:pt x="1724" y="1106"/>
                  </a:cubicBezTo>
                  <a:cubicBezTo>
                    <a:pt x="1929" y="900"/>
                    <a:pt x="2026" y="656"/>
                    <a:pt x="1903" y="386"/>
                  </a:cubicBezTo>
                  <a:cubicBezTo>
                    <a:pt x="1768" y="71"/>
                    <a:pt x="1486" y="7"/>
                    <a:pt x="11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8"/>
            <p:cNvSpPr/>
            <p:nvPr/>
          </p:nvSpPr>
          <p:spPr>
            <a:xfrm>
              <a:off x="6624588" y="1152630"/>
              <a:ext cx="116624" cy="123370"/>
            </a:xfrm>
            <a:custGeom>
              <a:rect b="b" l="l" r="r" t="t"/>
              <a:pathLst>
                <a:path extrusionOk="0" h="1591" w="1504">
                  <a:moveTo>
                    <a:pt x="891" y="0"/>
                  </a:moveTo>
                  <a:cubicBezTo>
                    <a:pt x="445" y="0"/>
                    <a:pt x="0" y="452"/>
                    <a:pt x="13" y="909"/>
                  </a:cubicBezTo>
                  <a:cubicBezTo>
                    <a:pt x="19" y="1269"/>
                    <a:pt x="295" y="1564"/>
                    <a:pt x="655" y="1590"/>
                  </a:cubicBezTo>
                  <a:cubicBezTo>
                    <a:pt x="663" y="1591"/>
                    <a:pt x="671" y="1591"/>
                    <a:pt x="678" y="1591"/>
                  </a:cubicBezTo>
                  <a:cubicBezTo>
                    <a:pt x="1064" y="1591"/>
                    <a:pt x="1491" y="1119"/>
                    <a:pt x="1497" y="677"/>
                  </a:cubicBezTo>
                  <a:cubicBezTo>
                    <a:pt x="1504" y="330"/>
                    <a:pt x="1253" y="28"/>
                    <a:pt x="945" y="3"/>
                  </a:cubicBezTo>
                  <a:cubicBezTo>
                    <a:pt x="927" y="1"/>
                    <a:pt x="909" y="0"/>
                    <a:pt x="8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8"/>
            <p:cNvSpPr/>
            <p:nvPr/>
          </p:nvSpPr>
          <p:spPr>
            <a:xfrm>
              <a:off x="6949955" y="1154801"/>
              <a:ext cx="114220" cy="103209"/>
            </a:xfrm>
            <a:custGeom>
              <a:rect b="b" l="l" r="r" t="t"/>
              <a:pathLst>
                <a:path extrusionOk="0" h="1331" w="1473">
                  <a:moveTo>
                    <a:pt x="894" y="0"/>
                  </a:moveTo>
                  <a:cubicBezTo>
                    <a:pt x="534" y="7"/>
                    <a:pt x="1" y="502"/>
                    <a:pt x="20" y="810"/>
                  </a:cubicBezTo>
                  <a:cubicBezTo>
                    <a:pt x="39" y="1096"/>
                    <a:pt x="346" y="1331"/>
                    <a:pt x="700" y="1331"/>
                  </a:cubicBezTo>
                  <a:cubicBezTo>
                    <a:pt x="705" y="1331"/>
                    <a:pt x="710" y="1331"/>
                    <a:pt x="714" y="1331"/>
                  </a:cubicBezTo>
                  <a:cubicBezTo>
                    <a:pt x="1132" y="1324"/>
                    <a:pt x="1473" y="977"/>
                    <a:pt x="1460" y="559"/>
                  </a:cubicBezTo>
                  <a:cubicBezTo>
                    <a:pt x="1447" y="251"/>
                    <a:pt x="1203" y="7"/>
                    <a:pt x="8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8" name="Google Shape;408;p18"/>
          <p:cNvGrpSpPr/>
          <p:nvPr/>
        </p:nvGrpSpPr>
        <p:grpSpPr>
          <a:xfrm flipH="1" rot="1236532">
            <a:off x="6692149" y="3934634"/>
            <a:ext cx="1000930" cy="840687"/>
            <a:chOff x="1648650" y="1064850"/>
            <a:chExt cx="691625" cy="580900"/>
          </a:xfrm>
        </p:grpSpPr>
        <p:sp>
          <p:nvSpPr>
            <p:cNvPr id="409" name="Google Shape;409;p18"/>
            <p:cNvSpPr/>
            <p:nvPr/>
          </p:nvSpPr>
          <p:spPr>
            <a:xfrm>
              <a:off x="2267450" y="1209500"/>
              <a:ext cx="72825" cy="117900"/>
            </a:xfrm>
            <a:custGeom>
              <a:rect b="b" l="l" r="r" t="t"/>
              <a:pathLst>
                <a:path extrusionOk="0" h="4716" w="2913">
                  <a:moveTo>
                    <a:pt x="802" y="0"/>
                  </a:moveTo>
                  <a:cubicBezTo>
                    <a:pt x="679" y="0"/>
                    <a:pt x="557" y="34"/>
                    <a:pt x="438" y="101"/>
                  </a:cubicBezTo>
                  <a:cubicBezTo>
                    <a:pt x="58" y="313"/>
                    <a:pt x="1" y="500"/>
                    <a:pt x="226" y="1059"/>
                  </a:cubicBezTo>
                  <a:cubicBezTo>
                    <a:pt x="566" y="1908"/>
                    <a:pt x="856" y="2762"/>
                    <a:pt x="1138" y="3630"/>
                  </a:cubicBezTo>
                  <a:cubicBezTo>
                    <a:pt x="1248" y="3990"/>
                    <a:pt x="1466" y="4311"/>
                    <a:pt x="1775" y="4536"/>
                  </a:cubicBezTo>
                  <a:cubicBezTo>
                    <a:pt x="1925" y="4654"/>
                    <a:pt x="2106" y="4716"/>
                    <a:pt x="2290" y="4716"/>
                  </a:cubicBezTo>
                  <a:cubicBezTo>
                    <a:pt x="2398" y="4716"/>
                    <a:pt x="2506" y="4695"/>
                    <a:pt x="2610" y="4652"/>
                  </a:cubicBezTo>
                  <a:cubicBezTo>
                    <a:pt x="2912" y="4536"/>
                    <a:pt x="2816" y="4260"/>
                    <a:pt x="2854" y="3868"/>
                  </a:cubicBezTo>
                  <a:cubicBezTo>
                    <a:pt x="2585" y="2769"/>
                    <a:pt x="2250" y="1535"/>
                    <a:pt x="1543" y="436"/>
                  </a:cubicBezTo>
                  <a:cubicBezTo>
                    <a:pt x="1518" y="391"/>
                    <a:pt x="1479" y="352"/>
                    <a:pt x="1440" y="313"/>
                  </a:cubicBezTo>
                  <a:cubicBezTo>
                    <a:pt x="1236" y="105"/>
                    <a:pt x="1018" y="0"/>
                    <a:pt x="8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8"/>
            <p:cNvSpPr/>
            <p:nvPr/>
          </p:nvSpPr>
          <p:spPr>
            <a:xfrm>
              <a:off x="1931450" y="1465550"/>
              <a:ext cx="70700" cy="122950"/>
            </a:xfrm>
            <a:custGeom>
              <a:rect b="b" l="l" r="r" t="t"/>
              <a:pathLst>
                <a:path extrusionOk="0" h="4918" w="2828">
                  <a:moveTo>
                    <a:pt x="713" y="1"/>
                  </a:moveTo>
                  <a:cubicBezTo>
                    <a:pt x="628" y="1"/>
                    <a:pt x="534" y="28"/>
                    <a:pt x="425" y="92"/>
                  </a:cubicBezTo>
                  <a:cubicBezTo>
                    <a:pt x="110" y="272"/>
                    <a:pt x="1" y="510"/>
                    <a:pt x="116" y="812"/>
                  </a:cubicBezTo>
                  <a:cubicBezTo>
                    <a:pt x="553" y="1982"/>
                    <a:pt x="1035" y="3132"/>
                    <a:pt x="1466" y="4302"/>
                  </a:cubicBezTo>
                  <a:cubicBezTo>
                    <a:pt x="1620" y="4733"/>
                    <a:pt x="1961" y="4803"/>
                    <a:pt x="2321" y="4893"/>
                  </a:cubicBezTo>
                  <a:cubicBezTo>
                    <a:pt x="2389" y="4910"/>
                    <a:pt x="2449" y="4918"/>
                    <a:pt x="2503" y="4918"/>
                  </a:cubicBezTo>
                  <a:cubicBezTo>
                    <a:pt x="2724" y="4918"/>
                    <a:pt x="2827" y="4777"/>
                    <a:pt x="2822" y="4482"/>
                  </a:cubicBezTo>
                  <a:cubicBezTo>
                    <a:pt x="2777" y="4276"/>
                    <a:pt x="2764" y="4058"/>
                    <a:pt x="2687" y="3859"/>
                  </a:cubicBezTo>
                  <a:cubicBezTo>
                    <a:pt x="2282" y="2792"/>
                    <a:pt x="1871" y="1725"/>
                    <a:pt x="1453" y="664"/>
                  </a:cubicBezTo>
                  <a:cubicBezTo>
                    <a:pt x="1376" y="491"/>
                    <a:pt x="1267" y="343"/>
                    <a:pt x="1132" y="214"/>
                  </a:cubicBezTo>
                  <a:cubicBezTo>
                    <a:pt x="1002" y="96"/>
                    <a:pt x="874" y="1"/>
                    <a:pt x="7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8"/>
            <p:cNvSpPr/>
            <p:nvPr/>
          </p:nvSpPr>
          <p:spPr>
            <a:xfrm>
              <a:off x="1790525" y="1371825"/>
              <a:ext cx="83275" cy="110675"/>
            </a:xfrm>
            <a:custGeom>
              <a:rect b="b" l="l" r="r" t="t"/>
              <a:pathLst>
                <a:path extrusionOk="0" h="4427" w="3331">
                  <a:moveTo>
                    <a:pt x="836" y="1"/>
                  </a:moveTo>
                  <a:cubicBezTo>
                    <a:pt x="715" y="1"/>
                    <a:pt x="573" y="67"/>
                    <a:pt x="367" y="184"/>
                  </a:cubicBezTo>
                  <a:cubicBezTo>
                    <a:pt x="1" y="383"/>
                    <a:pt x="65" y="647"/>
                    <a:pt x="226" y="917"/>
                  </a:cubicBezTo>
                  <a:cubicBezTo>
                    <a:pt x="785" y="1881"/>
                    <a:pt x="1357" y="2838"/>
                    <a:pt x="1942" y="3796"/>
                  </a:cubicBezTo>
                  <a:cubicBezTo>
                    <a:pt x="2141" y="4124"/>
                    <a:pt x="2469" y="4310"/>
                    <a:pt x="2848" y="4394"/>
                  </a:cubicBezTo>
                  <a:cubicBezTo>
                    <a:pt x="2935" y="4415"/>
                    <a:pt x="3008" y="4426"/>
                    <a:pt x="3069" y="4426"/>
                  </a:cubicBezTo>
                  <a:cubicBezTo>
                    <a:pt x="3266" y="4426"/>
                    <a:pt x="3330" y="4306"/>
                    <a:pt x="3330" y="4021"/>
                  </a:cubicBezTo>
                  <a:cubicBezTo>
                    <a:pt x="3330" y="3828"/>
                    <a:pt x="3292" y="3648"/>
                    <a:pt x="3208" y="3475"/>
                  </a:cubicBezTo>
                  <a:cubicBezTo>
                    <a:pt x="2617" y="2376"/>
                    <a:pt x="1955" y="1315"/>
                    <a:pt x="1235" y="293"/>
                  </a:cubicBezTo>
                  <a:cubicBezTo>
                    <a:pt x="1087" y="90"/>
                    <a:pt x="975" y="1"/>
                    <a:pt x="8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8"/>
            <p:cNvSpPr/>
            <p:nvPr/>
          </p:nvSpPr>
          <p:spPr>
            <a:xfrm>
              <a:off x="2120275" y="1537450"/>
              <a:ext cx="62675" cy="108300"/>
            </a:xfrm>
            <a:custGeom>
              <a:rect b="b" l="l" r="r" t="t"/>
              <a:pathLst>
                <a:path extrusionOk="0" h="4332" w="2507">
                  <a:moveTo>
                    <a:pt x="632" y="0"/>
                  </a:moveTo>
                  <a:cubicBezTo>
                    <a:pt x="436" y="0"/>
                    <a:pt x="274" y="146"/>
                    <a:pt x="116" y="436"/>
                  </a:cubicBezTo>
                  <a:cubicBezTo>
                    <a:pt x="0" y="655"/>
                    <a:pt x="64" y="854"/>
                    <a:pt x="167" y="1040"/>
                  </a:cubicBezTo>
                  <a:cubicBezTo>
                    <a:pt x="476" y="1606"/>
                    <a:pt x="662" y="2210"/>
                    <a:pt x="823" y="2834"/>
                  </a:cubicBezTo>
                  <a:cubicBezTo>
                    <a:pt x="919" y="3219"/>
                    <a:pt x="1041" y="3605"/>
                    <a:pt x="1266" y="3939"/>
                  </a:cubicBezTo>
                  <a:cubicBezTo>
                    <a:pt x="1478" y="4261"/>
                    <a:pt x="1851" y="4331"/>
                    <a:pt x="2166" y="4331"/>
                  </a:cubicBezTo>
                  <a:cubicBezTo>
                    <a:pt x="2475" y="4325"/>
                    <a:pt x="2449" y="3939"/>
                    <a:pt x="2507" y="3605"/>
                  </a:cubicBezTo>
                  <a:cubicBezTo>
                    <a:pt x="2295" y="2544"/>
                    <a:pt x="1973" y="1458"/>
                    <a:pt x="1363" y="468"/>
                  </a:cubicBezTo>
                  <a:cubicBezTo>
                    <a:pt x="1298" y="378"/>
                    <a:pt x="1221" y="301"/>
                    <a:pt x="1138" y="243"/>
                  </a:cubicBezTo>
                  <a:cubicBezTo>
                    <a:pt x="943" y="81"/>
                    <a:pt x="778" y="0"/>
                    <a:pt x="63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8"/>
            <p:cNvSpPr/>
            <p:nvPr/>
          </p:nvSpPr>
          <p:spPr>
            <a:xfrm>
              <a:off x="1993650" y="1372100"/>
              <a:ext cx="83025" cy="111550"/>
            </a:xfrm>
            <a:custGeom>
              <a:rect b="b" l="l" r="r" t="t"/>
              <a:pathLst>
                <a:path extrusionOk="0" h="4462" w="3321">
                  <a:moveTo>
                    <a:pt x="405" y="738"/>
                  </a:moveTo>
                  <a:cubicBezTo>
                    <a:pt x="399" y="758"/>
                    <a:pt x="399" y="790"/>
                    <a:pt x="386" y="796"/>
                  </a:cubicBezTo>
                  <a:cubicBezTo>
                    <a:pt x="363" y="802"/>
                    <a:pt x="341" y="807"/>
                    <a:pt x="323" y="809"/>
                  </a:cubicBezTo>
                  <a:lnTo>
                    <a:pt x="323" y="809"/>
                  </a:lnTo>
                  <a:lnTo>
                    <a:pt x="405" y="738"/>
                  </a:lnTo>
                  <a:close/>
                  <a:moveTo>
                    <a:pt x="576" y="0"/>
                  </a:moveTo>
                  <a:cubicBezTo>
                    <a:pt x="436" y="0"/>
                    <a:pt x="310" y="108"/>
                    <a:pt x="199" y="263"/>
                  </a:cubicBezTo>
                  <a:cubicBezTo>
                    <a:pt x="0" y="533"/>
                    <a:pt x="7" y="565"/>
                    <a:pt x="315" y="816"/>
                  </a:cubicBezTo>
                  <a:lnTo>
                    <a:pt x="317" y="814"/>
                  </a:lnTo>
                  <a:lnTo>
                    <a:pt x="317" y="814"/>
                  </a:lnTo>
                  <a:cubicBezTo>
                    <a:pt x="703" y="2027"/>
                    <a:pt x="1376" y="3099"/>
                    <a:pt x="2031" y="4177"/>
                  </a:cubicBezTo>
                  <a:cubicBezTo>
                    <a:pt x="2180" y="4427"/>
                    <a:pt x="2418" y="4451"/>
                    <a:pt x="2660" y="4451"/>
                  </a:cubicBezTo>
                  <a:cubicBezTo>
                    <a:pt x="2716" y="4451"/>
                    <a:pt x="2773" y="4450"/>
                    <a:pt x="2829" y="4450"/>
                  </a:cubicBezTo>
                  <a:cubicBezTo>
                    <a:pt x="2897" y="4450"/>
                    <a:pt x="2964" y="4452"/>
                    <a:pt x="3027" y="4460"/>
                  </a:cubicBezTo>
                  <a:cubicBezTo>
                    <a:pt x="3038" y="4461"/>
                    <a:pt x="3048" y="4462"/>
                    <a:pt x="3058" y="4462"/>
                  </a:cubicBezTo>
                  <a:cubicBezTo>
                    <a:pt x="3242" y="4462"/>
                    <a:pt x="3321" y="4244"/>
                    <a:pt x="3278" y="4049"/>
                  </a:cubicBezTo>
                  <a:cubicBezTo>
                    <a:pt x="3233" y="3869"/>
                    <a:pt x="3169" y="3695"/>
                    <a:pt x="3085" y="3528"/>
                  </a:cubicBezTo>
                  <a:cubicBezTo>
                    <a:pt x="2642" y="2583"/>
                    <a:pt x="2070" y="1722"/>
                    <a:pt x="1466" y="880"/>
                  </a:cubicBezTo>
                  <a:cubicBezTo>
                    <a:pt x="1279" y="616"/>
                    <a:pt x="1080" y="366"/>
                    <a:pt x="855" y="141"/>
                  </a:cubicBezTo>
                  <a:cubicBezTo>
                    <a:pt x="756" y="42"/>
                    <a:pt x="663" y="0"/>
                    <a:pt x="5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8"/>
            <p:cNvSpPr/>
            <p:nvPr/>
          </p:nvSpPr>
          <p:spPr>
            <a:xfrm>
              <a:off x="2147425" y="1362650"/>
              <a:ext cx="68625" cy="102225"/>
            </a:xfrm>
            <a:custGeom>
              <a:rect b="b" l="l" r="r" t="t"/>
              <a:pathLst>
                <a:path extrusionOk="0" h="4089" w="2745">
                  <a:moveTo>
                    <a:pt x="796" y="1"/>
                  </a:moveTo>
                  <a:cubicBezTo>
                    <a:pt x="722" y="1"/>
                    <a:pt x="644" y="19"/>
                    <a:pt x="559" y="62"/>
                  </a:cubicBezTo>
                  <a:cubicBezTo>
                    <a:pt x="84" y="313"/>
                    <a:pt x="0" y="512"/>
                    <a:pt x="212" y="994"/>
                  </a:cubicBezTo>
                  <a:cubicBezTo>
                    <a:pt x="572" y="1798"/>
                    <a:pt x="932" y="2595"/>
                    <a:pt x="1318" y="3379"/>
                  </a:cubicBezTo>
                  <a:cubicBezTo>
                    <a:pt x="1485" y="3707"/>
                    <a:pt x="1729" y="3983"/>
                    <a:pt x="2147" y="4067"/>
                  </a:cubicBezTo>
                  <a:cubicBezTo>
                    <a:pt x="2220" y="4081"/>
                    <a:pt x="2285" y="4088"/>
                    <a:pt x="2345" y="4088"/>
                  </a:cubicBezTo>
                  <a:cubicBezTo>
                    <a:pt x="2606" y="4088"/>
                    <a:pt x="2740" y="3943"/>
                    <a:pt x="2745" y="3597"/>
                  </a:cubicBezTo>
                  <a:cubicBezTo>
                    <a:pt x="2732" y="3469"/>
                    <a:pt x="2706" y="3347"/>
                    <a:pt x="2668" y="3225"/>
                  </a:cubicBezTo>
                  <a:cubicBezTo>
                    <a:pt x="2211" y="2267"/>
                    <a:pt x="1768" y="1303"/>
                    <a:pt x="1286" y="358"/>
                  </a:cubicBezTo>
                  <a:cubicBezTo>
                    <a:pt x="1189" y="174"/>
                    <a:pt x="1019" y="1"/>
                    <a:pt x="7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8"/>
            <p:cNvSpPr/>
            <p:nvPr/>
          </p:nvSpPr>
          <p:spPr>
            <a:xfrm>
              <a:off x="2020000" y="1244050"/>
              <a:ext cx="81475" cy="102200"/>
            </a:xfrm>
            <a:custGeom>
              <a:rect b="b" l="l" r="r" t="t"/>
              <a:pathLst>
                <a:path extrusionOk="0" h="4088" w="3259">
                  <a:moveTo>
                    <a:pt x="439" y="1"/>
                  </a:moveTo>
                  <a:cubicBezTo>
                    <a:pt x="400" y="1"/>
                    <a:pt x="359" y="6"/>
                    <a:pt x="315" y="18"/>
                  </a:cubicBezTo>
                  <a:cubicBezTo>
                    <a:pt x="199" y="50"/>
                    <a:pt x="0" y="699"/>
                    <a:pt x="64" y="834"/>
                  </a:cubicBezTo>
                  <a:cubicBezTo>
                    <a:pt x="527" y="1830"/>
                    <a:pt x="1067" y="2775"/>
                    <a:pt x="1800" y="3604"/>
                  </a:cubicBezTo>
                  <a:cubicBezTo>
                    <a:pt x="2037" y="3870"/>
                    <a:pt x="2306" y="4048"/>
                    <a:pt x="2605" y="4048"/>
                  </a:cubicBezTo>
                  <a:cubicBezTo>
                    <a:pt x="2639" y="4048"/>
                    <a:pt x="2672" y="4046"/>
                    <a:pt x="2706" y="4041"/>
                  </a:cubicBezTo>
                  <a:cubicBezTo>
                    <a:pt x="2796" y="4068"/>
                    <a:pt x="2872" y="4087"/>
                    <a:pt x="2936" y="4087"/>
                  </a:cubicBezTo>
                  <a:cubicBezTo>
                    <a:pt x="3014" y="4087"/>
                    <a:pt x="3075" y="4058"/>
                    <a:pt x="3124" y="3977"/>
                  </a:cubicBezTo>
                  <a:cubicBezTo>
                    <a:pt x="3259" y="3797"/>
                    <a:pt x="3253" y="3553"/>
                    <a:pt x="3111" y="3379"/>
                  </a:cubicBezTo>
                  <a:cubicBezTo>
                    <a:pt x="2366" y="2338"/>
                    <a:pt x="1620" y="1297"/>
                    <a:pt x="862" y="262"/>
                  </a:cubicBezTo>
                  <a:cubicBezTo>
                    <a:pt x="756" y="114"/>
                    <a:pt x="620" y="1"/>
                    <a:pt x="4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8"/>
            <p:cNvSpPr/>
            <p:nvPr/>
          </p:nvSpPr>
          <p:spPr>
            <a:xfrm>
              <a:off x="2158675" y="1236600"/>
              <a:ext cx="66725" cy="91875"/>
            </a:xfrm>
            <a:custGeom>
              <a:rect b="b" l="l" r="r" t="t"/>
              <a:pathLst>
                <a:path extrusionOk="0" h="3675" w="2669">
                  <a:moveTo>
                    <a:pt x="608" y="0"/>
                  </a:moveTo>
                  <a:cubicBezTo>
                    <a:pt x="527" y="0"/>
                    <a:pt x="443" y="20"/>
                    <a:pt x="354" y="65"/>
                  </a:cubicBezTo>
                  <a:cubicBezTo>
                    <a:pt x="84" y="206"/>
                    <a:pt x="0" y="599"/>
                    <a:pt x="148" y="978"/>
                  </a:cubicBezTo>
                  <a:cubicBezTo>
                    <a:pt x="431" y="1698"/>
                    <a:pt x="797" y="2385"/>
                    <a:pt x="1131" y="3080"/>
                  </a:cubicBezTo>
                  <a:cubicBezTo>
                    <a:pt x="1335" y="3505"/>
                    <a:pt x="1640" y="3674"/>
                    <a:pt x="2065" y="3674"/>
                  </a:cubicBezTo>
                  <a:cubicBezTo>
                    <a:pt x="2096" y="3674"/>
                    <a:pt x="2128" y="3673"/>
                    <a:pt x="2160" y="3671"/>
                  </a:cubicBezTo>
                  <a:cubicBezTo>
                    <a:pt x="2198" y="3673"/>
                    <a:pt x="2234" y="3675"/>
                    <a:pt x="2267" y="3675"/>
                  </a:cubicBezTo>
                  <a:cubicBezTo>
                    <a:pt x="2589" y="3675"/>
                    <a:pt x="2669" y="3554"/>
                    <a:pt x="2616" y="3163"/>
                  </a:cubicBezTo>
                  <a:cubicBezTo>
                    <a:pt x="2597" y="2977"/>
                    <a:pt x="2546" y="2797"/>
                    <a:pt x="2468" y="2630"/>
                  </a:cubicBezTo>
                  <a:cubicBezTo>
                    <a:pt x="2141" y="1955"/>
                    <a:pt x="1800" y="1293"/>
                    <a:pt x="1453" y="631"/>
                  </a:cubicBezTo>
                  <a:cubicBezTo>
                    <a:pt x="1376" y="489"/>
                    <a:pt x="1273" y="361"/>
                    <a:pt x="1151" y="258"/>
                  </a:cubicBezTo>
                  <a:cubicBezTo>
                    <a:pt x="989" y="124"/>
                    <a:pt x="811" y="0"/>
                    <a:pt x="6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8"/>
            <p:cNvSpPr/>
            <p:nvPr/>
          </p:nvSpPr>
          <p:spPr>
            <a:xfrm>
              <a:off x="1648650" y="1350650"/>
              <a:ext cx="64300" cy="92075"/>
            </a:xfrm>
            <a:custGeom>
              <a:rect b="b" l="l" r="r" t="t"/>
              <a:pathLst>
                <a:path extrusionOk="0" h="3683" w="2572">
                  <a:moveTo>
                    <a:pt x="714" y="0"/>
                  </a:moveTo>
                  <a:cubicBezTo>
                    <a:pt x="634" y="0"/>
                    <a:pt x="558" y="16"/>
                    <a:pt x="495" y="47"/>
                  </a:cubicBezTo>
                  <a:cubicBezTo>
                    <a:pt x="122" y="247"/>
                    <a:pt x="0" y="587"/>
                    <a:pt x="187" y="1063"/>
                  </a:cubicBezTo>
                  <a:cubicBezTo>
                    <a:pt x="450" y="1699"/>
                    <a:pt x="733" y="2336"/>
                    <a:pt x="1035" y="2959"/>
                  </a:cubicBezTo>
                  <a:cubicBezTo>
                    <a:pt x="1228" y="3358"/>
                    <a:pt x="1530" y="3647"/>
                    <a:pt x="2012" y="3679"/>
                  </a:cubicBezTo>
                  <a:cubicBezTo>
                    <a:pt x="2045" y="3681"/>
                    <a:pt x="2077" y="3682"/>
                    <a:pt x="2107" y="3682"/>
                  </a:cubicBezTo>
                  <a:cubicBezTo>
                    <a:pt x="2433" y="3682"/>
                    <a:pt x="2552" y="3549"/>
                    <a:pt x="2552" y="3178"/>
                  </a:cubicBezTo>
                  <a:cubicBezTo>
                    <a:pt x="2571" y="2940"/>
                    <a:pt x="2449" y="2721"/>
                    <a:pt x="2359" y="2503"/>
                  </a:cubicBezTo>
                  <a:cubicBezTo>
                    <a:pt x="2063" y="1815"/>
                    <a:pt x="1781" y="1121"/>
                    <a:pt x="1440" y="459"/>
                  </a:cubicBezTo>
                  <a:cubicBezTo>
                    <a:pt x="1292" y="164"/>
                    <a:pt x="975" y="0"/>
                    <a:pt x="71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8"/>
            <p:cNvSpPr/>
            <p:nvPr/>
          </p:nvSpPr>
          <p:spPr>
            <a:xfrm>
              <a:off x="1734775" y="1521425"/>
              <a:ext cx="63650" cy="84825"/>
            </a:xfrm>
            <a:custGeom>
              <a:rect b="b" l="l" r="r" t="t"/>
              <a:pathLst>
                <a:path extrusionOk="0" h="3393" w="2546">
                  <a:moveTo>
                    <a:pt x="840" y="0"/>
                  </a:moveTo>
                  <a:cubicBezTo>
                    <a:pt x="766" y="0"/>
                    <a:pt x="689" y="14"/>
                    <a:pt x="611" y="42"/>
                  </a:cubicBezTo>
                  <a:cubicBezTo>
                    <a:pt x="322" y="152"/>
                    <a:pt x="0" y="306"/>
                    <a:pt x="77" y="685"/>
                  </a:cubicBezTo>
                  <a:cubicBezTo>
                    <a:pt x="97" y="1116"/>
                    <a:pt x="823" y="2646"/>
                    <a:pt x="1177" y="3006"/>
                  </a:cubicBezTo>
                  <a:cubicBezTo>
                    <a:pt x="1267" y="3102"/>
                    <a:pt x="1363" y="3218"/>
                    <a:pt x="1479" y="3263"/>
                  </a:cubicBezTo>
                  <a:cubicBezTo>
                    <a:pt x="1643" y="3325"/>
                    <a:pt x="1821" y="3392"/>
                    <a:pt x="1990" y="3392"/>
                  </a:cubicBezTo>
                  <a:cubicBezTo>
                    <a:pt x="2100" y="3392"/>
                    <a:pt x="2205" y="3364"/>
                    <a:pt x="2301" y="3288"/>
                  </a:cubicBezTo>
                  <a:cubicBezTo>
                    <a:pt x="2546" y="3102"/>
                    <a:pt x="2481" y="2819"/>
                    <a:pt x="2372" y="2562"/>
                  </a:cubicBezTo>
                  <a:cubicBezTo>
                    <a:pt x="2321" y="2440"/>
                    <a:pt x="2314" y="2298"/>
                    <a:pt x="2269" y="2176"/>
                  </a:cubicBezTo>
                  <a:cubicBezTo>
                    <a:pt x="2044" y="1553"/>
                    <a:pt x="1761" y="949"/>
                    <a:pt x="1427" y="377"/>
                  </a:cubicBezTo>
                  <a:cubicBezTo>
                    <a:pt x="1294" y="145"/>
                    <a:pt x="1082" y="0"/>
                    <a:pt x="8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8"/>
            <p:cNvSpPr/>
            <p:nvPr/>
          </p:nvSpPr>
          <p:spPr>
            <a:xfrm>
              <a:off x="1682375" y="1187950"/>
              <a:ext cx="66075" cy="90400"/>
            </a:xfrm>
            <a:custGeom>
              <a:rect b="b" l="l" r="r" t="t"/>
              <a:pathLst>
                <a:path extrusionOk="0" h="3616" w="2643">
                  <a:moveTo>
                    <a:pt x="715" y="1"/>
                  </a:moveTo>
                  <a:cubicBezTo>
                    <a:pt x="526" y="1"/>
                    <a:pt x="372" y="107"/>
                    <a:pt x="245" y="269"/>
                  </a:cubicBezTo>
                  <a:cubicBezTo>
                    <a:pt x="110" y="449"/>
                    <a:pt x="1" y="648"/>
                    <a:pt x="162" y="848"/>
                  </a:cubicBezTo>
                  <a:cubicBezTo>
                    <a:pt x="676" y="1478"/>
                    <a:pt x="856" y="2294"/>
                    <a:pt x="1338" y="2937"/>
                  </a:cubicBezTo>
                  <a:cubicBezTo>
                    <a:pt x="1550" y="3219"/>
                    <a:pt x="1768" y="3483"/>
                    <a:pt x="2122" y="3579"/>
                  </a:cubicBezTo>
                  <a:cubicBezTo>
                    <a:pt x="2210" y="3603"/>
                    <a:pt x="2285" y="3616"/>
                    <a:pt x="2349" y="3616"/>
                  </a:cubicBezTo>
                  <a:cubicBezTo>
                    <a:pt x="2546" y="3616"/>
                    <a:pt x="2633" y="3493"/>
                    <a:pt x="2643" y="3187"/>
                  </a:cubicBezTo>
                  <a:cubicBezTo>
                    <a:pt x="2630" y="3123"/>
                    <a:pt x="2617" y="3020"/>
                    <a:pt x="2591" y="2917"/>
                  </a:cubicBezTo>
                  <a:cubicBezTo>
                    <a:pt x="2366" y="1966"/>
                    <a:pt x="1846" y="1156"/>
                    <a:pt x="1325" y="346"/>
                  </a:cubicBezTo>
                  <a:cubicBezTo>
                    <a:pt x="1216" y="186"/>
                    <a:pt x="1061" y="76"/>
                    <a:pt x="875" y="25"/>
                  </a:cubicBezTo>
                  <a:cubicBezTo>
                    <a:pt x="819" y="9"/>
                    <a:pt x="766" y="1"/>
                    <a:pt x="7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8"/>
            <p:cNvSpPr/>
            <p:nvPr/>
          </p:nvSpPr>
          <p:spPr>
            <a:xfrm>
              <a:off x="2248825" y="1406725"/>
              <a:ext cx="59950" cy="75950"/>
            </a:xfrm>
            <a:custGeom>
              <a:rect b="b" l="l" r="r" t="t"/>
              <a:pathLst>
                <a:path extrusionOk="0" h="3038" w="2398">
                  <a:moveTo>
                    <a:pt x="752" y="1"/>
                  </a:moveTo>
                  <a:cubicBezTo>
                    <a:pt x="514" y="1"/>
                    <a:pt x="331" y="128"/>
                    <a:pt x="174" y="311"/>
                  </a:cubicBezTo>
                  <a:cubicBezTo>
                    <a:pt x="0" y="523"/>
                    <a:pt x="58" y="761"/>
                    <a:pt x="219" y="967"/>
                  </a:cubicBezTo>
                  <a:cubicBezTo>
                    <a:pt x="501" y="1333"/>
                    <a:pt x="649" y="1757"/>
                    <a:pt x="765" y="2201"/>
                  </a:cubicBezTo>
                  <a:cubicBezTo>
                    <a:pt x="823" y="2406"/>
                    <a:pt x="919" y="2599"/>
                    <a:pt x="1048" y="2766"/>
                  </a:cubicBezTo>
                  <a:cubicBezTo>
                    <a:pt x="1156" y="2928"/>
                    <a:pt x="1540" y="3038"/>
                    <a:pt x="1834" y="3038"/>
                  </a:cubicBezTo>
                  <a:cubicBezTo>
                    <a:pt x="1925" y="3038"/>
                    <a:pt x="2007" y="3027"/>
                    <a:pt x="2070" y="3004"/>
                  </a:cubicBezTo>
                  <a:cubicBezTo>
                    <a:pt x="2398" y="2882"/>
                    <a:pt x="2256" y="2606"/>
                    <a:pt x="2295" y="2381"/>
                  </a:cubicBezTo>
                  <a:cubicBezTo>
                    <a:pt x="2320" y="1719"/>
                    <a:pt x="2038" y="1140"/>
                    <a:pt x="1691" y="607"/>
                  </a:cubicBezTo>
                  <a:cubicBezTo>
                    <a:pt x="1523" y="324"/>
                    <a:pt x="1260" y="125"/>
                    <a:pt x="951" y="28"/>
                  </a:cubicBezTo>
                  <a:cubicBezTo>
                    <a:pt x="881" y="10"/>
                    <a:pt x="814" y="1"/>
                    <a:pt x="7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8"/>
            <p:cNvSpPr/>
            <p:nvPr/>
          </p:nvSpPr>
          <p:spPr>
            <a:xfrm>
              <a:off x="1778150" y="1130300"/>
              <a:ext cx="63675" cy="80000"/>
            </a:xfrm>
            <a:custGeom>
              <a:rect b="b" l="l" r="r" t="t"/>
              <a:pathLst>
                <a:path extrusionOk="0" h="3200" w="2547">
                  <a:moveTo>
                    <a:pt x="791" y="1"/>
                  </a:moveTo>
                  <a:cubicBezTo>
                    <a:pt x="546" y="1"/>
                    <a:pt x="444" y="309"/>
                    <a:pt x="232" y="383"/>
                  </a:cubicBezTo>
                  <a:cubicBezTo>
                    <a:pt x="1" y="467"/>
                    <a:pt x="142" y="705"/>
                    <a:pt x="219" y="865"/>
                  </a:cubicBezTo>
                  <a:cubicBezTo>
                    <a:pt x="515" y="1438"/>
                    <a:pt x="830" y="1997"/>
                    <a:pt x="1100" y="2582"/>
                  </a:cubicBezTo>
                  <a:cubicBezTo>
                    <a:pt x="1312" y="3044"/>
                    <a:pt x="1749" y="3077"/>
                    <a:pt x="2135" y="3186"/>
                  </a:cubicBezTo>
                  <a:cubicBezTo>
                    <a:pt x="2168" y="3195"/>
                    <a:pt x="2200" y="3200"/>
                    <a:pt x="2231" y="3200"/>
                  </a:cubicBezTo>
                  <a:cubicBezTo>
                    <a:pt x="2409" y="3200"/>
                    <a:pt x="2541" y="3048"/>
                    <a:pt x="2546" y="2813"/>
                  </a:cubicBezTo>
                  <a:cubicBezTo>
                    <a:pt x="2527" y="2710"/>
                    <a:pt x="2514" y="2607"/>
                    <a:pt x="2482" y="2505"/>
                  </a:cubicBezTo>
                  <a:cubicBezTo>
                    <a:pt x="2263" y="1752"/>
                    <a:pt x="1884" y="1071"/>
                    <a:pt x="1485" y="409"/>
                  </a:cubicBezTo>
                  <a:cubicBezTo>
                    <a:pt x="1363" y="210"/>
                    <a:pt x="1164" y="146"/>
                    <a:pt x="971" y="49"/>
                  </a:cubicBezTo>
                  <a:cubicBezTo>
                    <a:pt x="903" y="15"/>
                    <a:pt x="844" y="1"/>
                    <a:pt x="79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8"/>
            <p:cNvSpPr/>
            <p:nvPr/>
          </p:nvSpPr>
          <p:spPr>
            <a:xfrm>
              <a:off x="1992525" y="1064850"/>
              <a:ext cx="63425" cy="77975"/>
            </a:xfrm>
            <a:custGeom>
              <a:rect b="b" l="l" r="r" t="t"/>
              <a:pathLst>
                <a:path extrusionOk="0" h="3119" w="2537">
                  <a:moveTo>
                    <a:pt x="702" y="1"/>
                  </a:moveTo>
                  <a:cubicBezTo>
                    <a:pt x="581" y="1"/>
                    <a:pt x="456" y="44"/>
                    <a:pt x="334" y="148"/>
                  </a:cubicBezTo>
                  <a:cubicBezTo>
                    <a:pt x="52" y="392"/>
                    <a:pt x="0" y="752"/>
                    <a:pt x="238" y="1073"/>
                  </a:cubicBezTo>
                  <a:cubicBezTo>
                    <a:pt x="585" y="1549"/>
                    <a:pt x="881" y="2057"/>
                    <a:pt x="1125" y="2590"/>
                  </a:cubicBezTo>
                  <a:cubicBezTo>
                    <a:pt x="1311" y="3001"/>
                    <a:pt x="1613" y="3104"/>
                    <a:pt x="2018" y="3117"/>
                  </a:cubicBezTo>
                  <a:cubicBezTo>
                    <a:pt x="2037" y="3118"/>
                    <a:pt x="2055" y="3118"/>
                    <a:pt x="2072" y="3118"/>
                  </a:cubicBezTo>
                  <a:cubicBezTo>
                    <a:pt x="2367" y="3118"/>
                    <a:pt x="2536" y="3013"/>
                    <a:pt x="2488" y="2661"/>
                  </a:cubicBezTo>
                  <a:cubicBezTo>
                    <a:pt x="2340" y="1735"/>
                    <a:pt x="1890" y="880"/>
                    <a:pt x="1202" y="238"/>
                  </a:cubicBezTo>
                  <a:cubicBezTo>
                    <a:pt x="1062" y="101"/>
                    <a:pt x="887" y="1"/>
                    <a:pt x="70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8"/>
            <p:cNvSpPr/>
            <p:nvPr/>
          </p:nvSpPr>
          <p:spPr>
            <a:xfrm>
              <a:off x="1846125" y="1296050"/>
              <a:ext cx="71175" cy="75025"/>
            </a:xfrm>
            <a:custGeom>
              <a:rect b="b" l="l" r="r" t="t"/>
              <a:pathLst>
                <a:path extrusionOk="0" h="3001" w="2847">
                  <a:moveTo>
                    <a:pt x="627" y="1"/>
                  </a:moveTo>
                  <a:cubicBezTo>
                    <a:pt x="523" y="1"/>
                    <a:pt x="415" y="46"/>
                    <a:pt x="309" y="162"/>
                  </a:cubicBezTo>
                  <a:cubicBezTo>
                    <a:pt x="7" y="489"/>
                    <a:pt x="1" y="779"/>
                    <a:pt x="245" y="1107"/>
                  </a:cubicBezTo>
                  <a:cubicBezTo>
                    <a:pt x="560" y="1537"/>
                    <a:pt x="913" y="1955"/>
                    <a:pt x="1177" y="2398"/>
                  </a:cubicBezTo>
                  <a:cubicBezTo>
                    <a:pt x="1424" y="2820"/>
                    <a:pt x="1755" y="2999"/>
                    <a:pt x="2065" y="2999"/>
                  </a:cubicBezTo>
                  <a:cubicBezTo>
                    <a:pt x="2086" y="2999"/>
                    <a:pt x="2107" y="2998"/>
                    <a:pt x="2128" y="2996"/>
                  </a:cubicBezTo>
                  <a:cubicBezTo>
                    <a:pt x="2168" y="2999"/>
                    <a:pt x="2205" y="3000"/>
                    <a:pt x="2241" y="3000"/>
                  </a:cubicBezTo>
                  <a:cubicBezTo>
                    <a:pt x="2726" y="3000"/>
                    <a:pt x="2847" y="2758"/>
                    <a:pt x="2655" y="2308"/>
                  </a:cubicBezTo>
                  <a:cubicBezTo>
                    <a:pt x="2295" y="1492"/>
                    <a:pt x="1742" y="811"/>
                    <a:pt x="1074" y="226"/>
                  </a:cubicBezTo>
                  <a:cubicBezTo>
                    <a:pt x="945" y="109"/>
                    <a:pt x="790" y="1"/>
                    <a:pt x="6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8"/>
            <p:cNvSpPr/>
            <p:nvPr/>
          </p:nvSpPr>
          <p:spPr>
            <a:xfrm>
              <a:off x="2161250" y="1104325"/>
              <a:ext cx="55925" cy="74700"/>
            </a:xfrm>
            <a:custGeom>
              <a:rect b="b" l="l" r="r" t="t"/>
              <a:pathLst>
                <a:path extrusionOk="0" h="2988" w="2237">
                  <a:moveTo>
                    <a:pt x="688" y="0"/>
                  </a:moveTo>
                  <a:cubicBezTo>
                    <a:pt x="570" y="0"/>
                    <a:pt x="460" y="28"/>
                    <a:pt x="373" y="85"/>
                  </a:cubicBezTo>
                  <a:cubicBezTo>
                    <a:pt x="71" y="285"/>
                    <a:pt x="0" y="645"/>
                    <a:pt x="180" y="1069"/>
                  </a:cubicBezTo>
                  <a:cubicBezTo>
                    <a:pt x="341" y="1435"/>
                    <a:pt x="495" y="1802"/>
                    <a:pt x="662" y="2162"/>
                  </a:cubicBezTo>
                  <a:cubicBezTo>
                    <a:pt x="765" y="2406"/>
                    <a:pt x="919" y="2624"/>
                    <a:pt x="1118" y="2804"/>
                  </a:cubicBezTo>
                  <a:cubicBezTo>
                    <a:pt x="1278" y="2938"/>
                    <a:pt x="1450" y="2988"/>
                    <a:pt x="1626" y="2988"/>
                  </a:cubicBezTo>
                  <a:cubicBezTo>
                    <a:pt x="1756" y="2988"/>
                    <a:pt x="1888" y="2961"/>
                    <a:pt x="2018" y="2920"/>
                  </a:cubicBezTo>
                  <a:cubicBezTo>
                    <a:pt x="2237" y="2849"/>
                    <a:pt x="2224" y="2631"/>
                    <a:pt x="2224" y="2374"/>
                  </a:cubicBezTo>
                  <a:cubicBezTo>
                    <a:pt x="2134" y="1660"/>
                    <a:pt x="1813" y="966"/>
                    <a:pt x="1363" y="336"/>
                  </a:cubicBezTo>
                  <a:cubicBezTo>
                    <a:pt x="1199" y="116"/>
                    <a:pt x="928" y="0"/>
                    <a:pt x="6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8"/>
            <p:cNvSpPr/>
            <p:nvPr/>
          </p:nvSpPr>
          <p:spPr>
            <a:xfrm>
              <a:off x="1894025" y="1186525"/>
              <a:ext cx="61000" cy="66800"/>
            </a:xfrm>
            <a:custGeom>
              <a:rect b="b" l="l" r="r" t="t"/>
              <a:pathLst>
                <a:path extrusionOk="0" h="2672" w="2440">
                  <a:moveTo>
                    <a:pt x="771" y="0"/>
                  </a:moveTo>
                  <a:cubicBezTo>
                    <a:pt x="582" y="0"/>
                    <a:pt x="408" y="203"/>
                    <a:pt x="231" y="268"/>
                  </a:cubicBezTo>
                  <a:cubicBezTo>
                    <a:pt x="26" y="352"/>
                    <a:pt x="0" y="596"/>
                    <a:pt x="135" y="815"/>
                  </a:cubicBezTo>
                  <a:cubicBezTo>
                    <a:pt x="450" y="1303"/>
                    <a:pt x="758" y="1798"/>
                    <a:pt x="1067" y="2293"/>
                  </a:cubicBezTo>
                  <a:cubicBezTo>
                    <a:pt x="1241" y="2569"/>
                    <a:pt x="1504" y="2659"/>
                    <a:pt x="1813" y="2666"/>
                  </a:cubicBezTo>
                  <a:cubicBezTo>
                    <a:pt x="1853" y="2670"/>
                    <a:pt x="1892" y="2671"/>
                    <a:pt x="1929" y="2671"/>
                  </a:cubicBezTo>
                  <a:cubicBezTo>
                    <a:pt x="2270" y="2671"/>
                    <a:pt x="2439" y="2512"/>
                    <a:pt x="2352" y="2222"/>
                  </a:cubicBezTo>
                  <a:cubicBezTo>
                    <a:pt x="2108" y="1393"/>
                    <a:pt x="1600" y="705"/>
                    <a:pt x="996" y="108"/>
                  </a:cubicBezTo>
                  <a:cubicBezTo>
                    <a:pt x="918" y="30"/>
                    <a:pt x="844" y="0"/>
                    <a:pt x="77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8"/>
            <p:cNvSpPr/>
            <p:nvPr/>
          </p:nvSpPr>
          <p:spPr>
            <a:xfrm>
              <a:off x="1842425" y="1551625"/>
              <a:ext cx="54025" cy="64800"/>
            </a:xfrm>
            <a:custGeom>
              <a:rect b="b" l="l" r="r" t="t"/>
              <a:pathLst>
                <a:path extrusionOk="0" h="2592" w="2161">
                  <a:moveTo>
                    <a:pt x="762" y="0"/>
                  </a:moveTo>
                  <a:cubicBezTo>
                    <a:pt x="567" y="0"/>
                    <a:pt x="365" y="131"/>
                    <a:pt x="161" y="377"/>
                  </a:cubicBezTo>
                  <a:cubicBezTo>
                    <a:pt x="1" y="563"/>
                    <a:pt x="39" y="692"/>
                    <a:pt x="136" y="866"/>
                  </a:cubicBezTo>
                  <a:cubicBezTo>
                    <a:pt x="335" y="1206"/>
                    <a:pt x="554" y="1547"/>
                    <a:pt x="701" y="1907"/>
                  </a:cubicBezTo>
                  <a:cubicBezTo>
                    <a:pt x="907" y="2415"/>
                    <a:pt x="1357" y="2472"/>
                    <a:pt x="1781" y="2575"/>
                  </a:cubicBezTo>
                  <a:cubicBezTo>
                    <a:pt x="1822" y="2586"/>
                    <a:pt x="1860" y="2591"/>
                    <a:pt x="1894" y="2591"/>
                  </a:cubicBezTo>
                  <a:cubicBezTo>
                    <a:pt x="2082" y="2591"/>
                    <a:pt x="2160" y="2433"/>
                    <a:pt x="2160" y="2215"/>
                  </a:cubicBezTo>
                  <a:cubicBezTo>
                    <a:pt x="2141" y="1476"/>
                    <a:pt x="1665" y="936"/>
                    <a:pt x="1293" y="371"/>
                  </a:cubicBezTo>
                  <a:cubicBezTo>
                    <a:pt x="1126" y="119"/>
                    <a:pt x="947" y="0"/>
                    <a:pt x="7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8"/>
            <p:cNvSpPr/>
            <p:nvPr/>
          </p:nvSpPr>
          <p:spPr>
            <a:xfrm>
              <a:off x="2001525" y="1390550"/>
              <a:ext cx="2275" cy="1950"/>
            </a:xfrm>
            <a:custGeom>
              <a:rect b="b" l="l" r="r" t="t"/>
              <a:pathLst>
                <a:path extrusionOk="0" h="78" w="91">
                  <a:moveTo>
                    <a:pt x="90" y="0"/>
                  </a:moveTo>
                  <a:lnTo>
                    <a:pt x="8" y="71"/>
                  </a:lnTo>
                  <a:lnTo>
                    <a:pt x="8" y="71"/>
                  </a:lnTo>
                  <a:cubicBezTo>
                    <a:pt x="26" y="69"/>
                    <a:pt x="48" y="64"/>
                    <a:pt x="71" y="58"/>
                  </a:cubicBezTo>
                  <a:cubicBezTo>
                    <a:pt x="84" y="45"/>
                    <a:pt x="84" y="20"/>
                    <a:pt x="90" y="0"/>
                  </a:cubicBezTo>
                  <a:close/>
                  <a:moveTo>
                    <a:pt x="8" y="71"/>
                  </a:moveTo>
                  <a:cubicBezTo>
                    <a:pt x="5" y="71"/>
                    <a:pt x="3" y="71"/>
                    <a:pt x="0" y="71"/>
                  </a:cubicBezTo>
                  <a:lnTo>
                    <a:pt x="0" y="78"/>
                  </a:lnTo>
                  <a:lnTo>
                    <a:pt x="8" y="7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8" name="Google Shape;428;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9">
    <p:spTree>
      <p:nvGrpSpPr>
        <p:cNvPr id="429" name="Shape 429"/>
        <p:cNvGrpSpPr/>
        <p:nvPr/>
      </p:nvGrpSpPr>
      <p:grpSpPr>
        <a:xfrm>
          <a:off x="0" y="0"/>
          <a:ext cx="0" cy="0"/>
          <a:chOff x="0" y="0"/>
          <a:chExt cx="0" cy="0"/>
        </a:xfrm>
      </p:grpSpPr>
      <p:sp>
        <p:nvSpPr>
          <p:cNvPr id="430" name="Google Shape;430;p19"/>
          <p:cNvSpPr txBox="1"/>
          <p:nvPr>
            <p:ph type="title"/>
          </p:nvPr>
        </p:nvSpPr>
        <p:spPr>
          <a:xfrm>
            <a:off x="3113500" y="2684250"/>
            <a:ext cx="5318700" cy="841800"/>
          </a:xfrm>
          <a:prstGeom prst="rect">
            <a:avLst/>
          </a:prstGeom>
          <a:ln>
            <a:noFill/>
          </a:ln>
        </p:spPr>
        <p:txBody>
          <a:bodyPr anchorCtr="0" anchor="ctr" bIns="91425" lIns="91425" spcFirstLastPara="1" rIns="91425" wrap="square" tIns="91425">
            <a:noAutofit/>
          </a:bodyPr>
          <a:lstStyle>
            <a:lvl1pPr lvl="0" rtl="0" algn="r">
              <a:spcBef>
                <a:spcPts val="0"/>
              </a:spcBef>
              <a:spcAft>
                <a:spcPts val="0"/>
              </a:spcAft>
              <a:buSzPts val="3600"/>
              <a:buNone/>
              <a:defRPr sz="3600"/>
            </a:lvl1pPr>
            <a:lvl2pPr lvl="1" rtl="0" algn="r">
              <a:spcBef>
                <a:spcPts val="0"/>
              </a:spcBef>
              <a:spcAft>
                <a:spcPts val="0"/>
              </a:spcAft>
              <a:buSzPts val="3600"/>
              <a:buNone/>
              <a:defRPr sz="3600"/>
            </a:lvl2pPr>
            <a:lvl3pPr lvl="2" rtl="0" algn="r">
              <a:spcBef>
                <a:spcPts val="0"/>
              </a:spcBef>
              <a:spcAft>
                <a:spcPts val="0"/>
              </a:spcAft>
              <a:buSzPts val="3600"/>
              <a:buNone/>
              <a:defRPr sz="3600"/>
            </a:lvl3pPr>
            <a:lvl4pPr lvl="3" rtl="0" algn="r">
              <a:spcBef>
                <a:spcPts val="0"/>
              </a:spcBef>
              <a:spcAft>
                <a:spcPts val="0"/>
              </a:spcAft>
              <a:buSzPts val="3600"/>
              <a:buNone/>
              <a:defRPr sz="3600"/>
            </a:lvl4pPr>
            <a:lvl5pPr lvl="4" rtl="0" algn="r">
              <a:spcBef>
                <a:spcPts val="0"/>
              </a:spcBef>
              <a:spcAft>
                <a:spcPts val="0"/>
              </a:spcAft>
              <a:buSzPts val="3600"/>
              <a:buNone/>
              <a:defRPr sz="3600"/>
            </a:lvl5pPr>
            <a:lvl6pPr lvl="5" rtl="0" algn="r">
              <a:spcBef>
                <a:spcPts val="0"/>
              </a:spcBef>
              <a:spcAft>
                <a:spcPts val="0"/>
              </a:spcAft>
              <a:buSzPts val="3600"/>
              <a:buNone/>
              <a:defRPr sz="3600"/>
            </a:lvl6pPr>
            <a:lvl7pPr lvl="6" rtl="0" algn="r">
              <a:spcBef>
                <a:spcPts val="0"/>
              </a:spcBef>
              <a:spcAft>
                <a:spcPts val="0"/>
              </a:spcAft>
              <a:buSzPts val="3600"/>
              <a:buNone/>
              <a:defRPr sz="3600"/>
            </a:lvl7pPr>
            <a:lvl8pPr lvl="7" rtl="0" algn="r">
              <a:spcBef>
                <a:spcPts val="0"/>
              </a:spcBef>
              <a:spcAft>
                <a:spcPts val="0"/>
              </a:spcAft>
              <a:buSzPts val="3600"/>
              <a:buNone/>
              <a:defRPr sz="3600"/>
            </a:lvl8pPr>
            <a:lvl9pPr lvl="8" rtl="0" algn="r">
              <a:spcBef>
                <a:spcPts val="0"/>
              </a:spcBef>
              <a:spcAft>
                <a:spcPts val="0"/>
              </a:spcAft>
              <a:buSzPts val="3600"/>
              <a:buNone/>
              <a:defRPr sz="3600"/>
            </a:lvl9pPr>
          </a:lstStyle>
          <a:p/>
        </p:txBody>
      </p:sp>
      <p:sp>
        <p:nvSpPr>
          <p:cNvPr id="431" name="Google Shape;431;p19"/>
          <p:cNvSpPr txBox="1"/>
          <p:nvPr>
            <p:ph hasCustomPrompt="1" idx="2" type="title"/>
          </p:nvPr>
        </p:nvSpPr>
        <p:spPr>
          <a:xfrm>
            <a:off x="5367425" y="1091925"/>
            <a:ext cx="2706600" cy="1440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2000"/>
              <a:buNone/>
              <a:defRPr sz="9600">
                <a:solidFill>
                  <a:schemeClr val="accent1"/>
                </a:solidFill>
              </a:defRPr>
            </a:lvl1pPr>
            <a:lvl2pPr lvl="1" rtl="0" algn="r">
              <a:spcBef>
                <a:spcPts val="0"/>
              </a:spcBef>
              <a:spcAft>
                <a:spcPts val="0"/>
              </a:spcAft>
              <a:buSzPts val="12000"/>
              <a:buNone/>
              <a:defRPr sz="12000"/>
            </a:lvl2pPr>
            <a:lvl3pPr lvl="2" rtl="0" algn="r">
              <a:spcBef>
                <a:spcPts val="0"/>
              </a:spcBef>
              <a:spcAft>
                <a:spcPts val="0"/>
              </a:spcAft>
              <a:buSzPts val="12000"/>
              <a:buNone/>
              <a:defRPr sz="12000"/>
            </a:lvl3pPr>
            <a:lvl4pPr lvl="3" rtl="0" algn="r">
              <a:spcBef>
                <a:spcPts val="0"/>
              </a:spcBef>
              <a:spcAft>
                <a:spcPts val="0"/>
              </a:spcAft>
              <a:buSzPts val="12000"/>
              <a:buNone/>
              <a:defRPr sz="12000"/>
            </a:lvl4pPr>
            <a:lvl5pPr lvl="4" rtl="0" algn="r">
              <a:spcBef>
                <a:spcPts val="0"/>
              </a:spcBef>
              <a:spcAft>
                <a:spcPts val="0"/>
              </a:spcAft>
              <a:buSzPts val="12000"/>
              <a:buNone/>
              <a:defRPr sz="12000"/>
            </a:lvl5pPr>
            <a:lvl6pPr lvl="5" rtl="0" algn="r">
              <a:spcBef>
                <a:spcPts val="0"/>
              </a:spcBef>
              <a:spcAft>
                <a:spcPts val="0"/>
              </a:spcAft>
              <a:buSzPts val="12000"/>
              <a:buNone/>
              <a:defRPr sz="12000"/>
            </a:lvl6pPr>
            <a:lvl7pPr lvl="6" rtl="0" algn="r">
              <a:spcBef>
                <a:spcPts val="0"/>
              </a:spcBef>
              <a:spcAft>
                <a:spcPts val="0"/>
              </a:spcAft>
              <a:buSzPts val="12000"/>
              <a:buNone/>
              <a:defRPr sz="12000"/>
            </a:lvl7pPr>
            <a:lvl8pPr lvl="7" rtl="0" algn="r">
              <a:spcBef>
                <a:spcPts val="0"/>
              </a:spcBef>
              <a:spcAft>
                <a:spcPts val="0"/>
              </a:spcAft>
              <a:buSzPts val="12000"/>
              <a:buNone/>
              <a:defRPr sz="12000"/>
            </a:lvl8pPr>
            <a:lvl9pPr lvl="8" rtl="0" algn="r">
              <a:spcBef>
                <a:spcPts val="0"/>
              </a:spcBef>
              <a:spcAft>
                <a:spcPts val="0"/>
              </a:spcAft>
              <a:buSzPts val="12000"/>
              <a:buNone/>
              <a:defRPr sz="12000"/>
            </a:lvl9pPr>
          </a:lstStyle>
          <a:p>
            <a:r>
              <a:t>xx%</a:t>
            </a:r>
          </a:p>
        </p:txBody>
      </p:sp>
      <p:sp>
        <p:nvSpPr>
          <p:cNvPr id="432" name="Google Shape;432;p19"/>
          <p:cNvSpPr txBox="1"/>
          <p:nvPr>
            <p:ph idx="1" type="subTitle"/>
          </p:nvPr>
        </p:nvSpPr>
        <p:spPr>
          <a:xfrm>
            <a:off x="3113525" y="3678375"/>
            <a:ext cx="5318700" cy="401400"/>
          </a:xfrm>
          <a:prstGeom prst="rect">
            <a:avLst/>
          </a:prstGeom>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400"/>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433" name="Google Shape;433;p19"/>
          <p:cNvSpPr/>
          <p:nvPr/>
        </p:nvSpPr>
        <p:spPr>
          <a:xfrm rot="4126821">
            <a:off x="4790054" y="619806"/>
            <a:ext cx="803829" cy="1226270"/>
          </a:xfrm>
          <a:custGeom>
            <a:rect b="b" l="l" r="r" t="t"/>
            <a:pathLst>
              <a:path extrusionOk="0" h="22671" w="14861">
                <a:moveTo>
                  <a:pt x="4364" y="0"/>
                </a:moveTo>
                <a:cubicBezTo>
                  <a:pt x="3873" y="0"/>
                  <a:pt x="3387" y="163"/>
                  <a:pt x="2899" y="524"/>
                </a:cubicBezTo>
                <a:cubicBezTo>
                  <a:pt x="958" y="1938"/>
                  <a:pt x="0" y="3815"/>
                  <a:pt x="58" y="6354"/>
                </a:cubicBezTo>
                <a:cubicBezTo>
                  <a:pt x="7" y="7074"/>
                  <a:pt x="168" y="7909"/>
                  <a:pt x="341" y="8751"/>
                </a:cubicBezTo>
                <a:cubicBezTo>
                  <a:pt x="740" y="10686"/>
                  <a:pt x="1582" y="12441"/>
                  <a:pt x="2514" y="14157"/>
                </a:cubicBezTo>
                <a:cubicBezTo>
                  <a:pt x="3626" y="16194"/>
                  <a:pt x="4975" y="18103"/>
                  <a:pt x="6537" y="19826"/>
                </a:cubicBezTo>
                <a:cubicBezTo>
                  <a:pt x="7913" y="21336"/>
                  <a:pt x="9719" y="22159"/>
                  <a:pt x="11686" y="22558"/>
                </a:cubicBezTo>
                <a:cubicBezTo>
                  <a:pt x="12031" y="22629"/>
                  <a:pt x="12388" y="22670"/>
                  <a:pt x="12748" y="22670"/>
                </a:cubicBezTo>
                <a:cubicBezTo>
                  <a:pt x="13165" y="22670"/>
                  <a:pt x="13586" y="22615"/>
                  <a:pt x="13993" y="22487"/>
                </a:cubicBezTo>
                <a:cubicBezTo>
                  <a:pt x="14655" y="22275"/>
                  <a:pt x="14842" y="21992"/>
                  <a:pt x="14855" y="21317"/>
                </a:cubicBezTo>
                <a:cubicBezTo>
                  <a:pt x="14861" y="20906"/>
                  <a:pt x="14720" y="20533"/>
                  <a:pt x="14578" y="20160"/>
                </a:cubicBezTo>
                <a:cubicBezTo>
                  <a:pt x="14019" y="18682"/>
                  <a:pt x="13164" y="17345"/>
                  <a:pt x="12438" y="15950"/>
                </a:cubicBezTo>
                <a:cubicBezTo>
                  <a:pt x="11596" y="14318"/>
                  <a:pt x="10587" y="12769"/>
                  <a:pt x="10117" y="10956"/>
                </a:cubicBezTo>
                <a:cubicBezTo>
                  <a:pt x="9790" y="9690"/>
                  <a:pt x="9378" y="8430"/>
                  <a:pt x="9410" y="7119"/>
                </a:cubicBezTo>
                <a:cubicBezTo>
                  <a:pt x="9449" y="5608"/>
                  <a:pt x="8986" y="4284"/>
                  <a:pt x="8253" y="3018"/>
                </a:cubicBezTo>
                <a:cubicBezTo>
                  <a:pt x="7636" y="1945"/>
                  <a:pt x="6865" y="993"/>
                  <a:pt x="5740" y="389"/>
                </a:cubicBezTo>
                <a:cubicBezTo>
                  <a:pt x="5274" y="139"/>
                  <a:pt x="4817" y="0"/>
                  <a:pt x="43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9"/>
          <p:cNvSpPr/>
          <p:nvPr/>
        </p:nvSpPr>
        <p:spPr>
          <a:xfrm flipH="1">
            <a:off x="0" y="0"/>
            <a:ext cx="609784" cy="811228"/>
          </a:xfrm>
          <a:custGeom>
            <a:rect b="b" l="l" r="r" t="t"/>
            <a:pathLst>
              <a:path extrusionOk="0" h="11904" w="8948">
                <a:moveTo>
                  <a:pt x="3806" y="0"/>
                </a:moveTo>
                <a:cubicBezTo>
                  <a:pt x="3240" y="771"/>
                  <a:pt x="2578" y="1465"/>
                  <a:pt x="2071" y="2282"/>
                </a:cubicBezTo>
                <a:cubicBezTo>
                  <a:pt x="631" y="4602"/>
                  <a:pt x="1" y="7051"/>
                  <a:pt x="740" y="9757"/>
                </a:cubicBezTo>
                <a:cubicBezTo>
                  <a:pt x="1061" y="10920"/>
                  <a:pt x="2064" y="11762"/>
                  <a:pt x="3266" y="11878"/>
                </a:cubicBezTo>
                <a:cubicBezTo>
                  <a:pt x="3467" y="11895"/>
                  <a:pt x="3669" y="11904"/>
                  <a:pt x="3871" y="11904"/>
                </a:cubicBezTo>
                <a:cubicBezTo>
                  <a:pt x="4576" y="11904"/>
                  <a:pt x="5278" y="11799"/>
                  <a:pt x="5953" y="11589"/>
                </a:cubicBezTo>
                <a:cubicBezTo>
                  <a:pt x="7110" y="11235"/>
                  <a:pt x="8035" y="10535"/>
                  <a:pt x="8948" y="9802"/>
                </a:cubicBezTo>
                <a:lnTo>
                  <a:pt x="894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5" name="Google Shape;435;p19"/>
          <p:cNvGrpSpPr/>
          <p:nvPr/>
        </p:nvGrpSpPr>
        <p:grpSpPr>
          <a:xfrm flipH="1" rot="10800000">
            <a:off x="7110848" y="4380371"/>
            <a:ext cx="769020" cy="447244"/>
            <a:chOff x="7336943" y="4410641"/>
            <a:chExt cx="671927" cy="390811"/>
          </a:xfrm>
        </p:grpSpPr>
        <p:sp>
          <p:nvSpPr>
            <p:cNvPr id="436" name="Google Shape;436;p19"/>
            <p:cNvSpPr/>
            <p:nvPr/>
          </p:nvSpPr>
          <p:spPr>
            <a:xfrm>
              <a:off x="7353536" y="4410641"/>
              <a:ext cx="655333" cy="178030"/>
            </a:xfrm>
            <a:custGeom>
              <a:rect b="b" l="l" r="r" t="t"/>
              <a:pathLst>
                <a:path extrusionOk="0" h="2972" w="10940">
                  <a:moveTo>
                    <a:pt x="543" y="0"/>
                  </a:moveTo>
                  <a:cubicBezTo>
                    <a:pt x="517" y="0"/>
                    <a:pt x="490" y="3"/>
                    <a:pt x="463" y="8"/>
                  </a:cubicBezTo>
                  <a:cubicBezTo>
                    <a:pt x="109" y="79"/>
                    <a:pt x="19" y="355"/>
                    <a:pt x="0" y="670"/>
                  </a:cubicBezTo>
                  <a:lnTo>
                    <a:pt x="0" y="985"/>
                  </a:lnTo>
                  <a:cubicBezTo>
                    <a:pt x="7" y="1551"/>
                    <a:pt x="424" y="2444"/>
                    <a:pt x="964" y="2669"/>
                  </a:cubicBezTo>
                  <a:cubicBezTo>
                    <a:pt x="1217" y="2774"/>
                    <a:pt x="1468" y="2825"/>
                    <a:pt x="1716" y="2825"/>
                  </a:cubicBezTo>
                  <a:cubicBezTo>
                    <a:pt x="2110" y="2825"/>
                    <a:pt x="2496" y="2695"/>
                    <a:pt x="2867" y="2438"/>
                  </a:cubicBezTo>
                  <a:cubicBezTo>
                    <a:pt x="3135" y="2250"/>
                    <a:pt x="3282" y="2155"/>
                    <a:pt x="3414" y="2155"/>
                  </a:cubicBezTo>
                  <a:cubicBezTo>
                    <a:pt x="3568" y="2155"/>
                    <a:pt x="3703" y="2282"/>
                    <a:pt x="3985" y="2541"/>
                  </a:cubicBezTo>
                  <a:cubicBezTo>
                    <a:pt x="4296" y="2830"/>
                    <a:pt x="4579" y="2971"/>
                    <a:pt x="4882" y="2971"/>
                  </a:cubicBezTo>
                  <a:cubicBezTo>
                    <a:pt x="5116" y="2971"/>
                    <a:pt x="5363" y="2886"/>
                    <a:pt x="5644" y="2721"/>
                  </a:cubicBezTo>
                  <a:cubicBezTo>
                    <a:pt x="5946" y="2541"/>
                    <a:pt x="6183" y="2297"/>
                    <a:pt x="6441" y="2052"/>
                  </a:cubicBezTo>
                  <a:cubicBezTo>
                    <a:pt x="6682" y="1824"/>
                    <a:pt x="6808" y="1717"/>
                    <a:pt x="6946" y="1717"/>
                  </a:cubicBezTo>
                  <a:cubicBezTo>
                    <a:pt x="7072" y="1717"/>
                    <a:pt x="7207" y="1806"/>
                    <a:pt x="7450" y="1975"/>
                  </a:cubicBezTo>
                  <a:cubicBezTo>
                    <a:pt x="7758" y="2181"/>
                    <a:pt x="8073" y="2380"/>
                    <a:pt x="8395" y="2586"/>
                  </a:cubicBezTo>
                  <a:cubicBezTo>
                    <a:pt x="8577" y="2702"/>
                    <a:pt x="8760" y="2753"/>
                    <a:pt x="8939" y="2753"/>
                  </a:cubicBezTo>
                  <a:cubicBezTo>
                    <a:pt x="9194" y="2753"/>
                    <a:pt x="9440" y="2649"/>
                    <a:pt x="9667" y="2483"/>
                  </a:cubicBezTo>
                  <a:cubicBezTo>
                    <a:pt x="10169" y="2117"/>
                    <a:pt x="10490" y="1577"/>
                    <a:pt x="10798" y="1050"/>
                  </a:cubicBezTo>
                  <a:cubicBezTo>
                    <a:pt x="10895" y="889"/>
                    <a:pt x="10940" y="683"/>
                    <a:pt x="10779" y="529"/>
                  </a:cubicBezTo>
                  <a:cubicBezTo>
                    <a:pt x="10692" y="439"/>
                    <a:pt x="10594" y="405"/>
                    <a:pt x="10492" y="405"/>
                  </a:cubicBezTo>
                  <a:cubicBezTo>
                    <a:pt x="10390" y="405"/>
                    <a:pt x="10284" y="439"/>
                    <a:pt x="10181" y="484"/>
                  </a:cubicBezTo>
                  <a:cubicBezTo>
                    <a:pt x="10008" y="561"/>
                    <a:pt x="9905" y="728"/>
                    <a:pt x="9789" y="876"/>
                  </a:cubicBezTo>
                  <a:cubicBezTo>
                    <a:pt x="9641" y="1063"/>
                    <a:pt x="9487" y="1249"/>
                    <a:pt x="9320" y="1422"/>
                  </a:cubicBezTo>
                  <a:cubicBezTo>
                    <a:pt x="9184" y="1568"/>
                    <a:pt x="9045" y="1640"/>
                    <a:pt x="8906" y="1640"/>
                  </a:cubicBezTo>
                  <a:cubicBezTo>
                    <a:pt x="8767" y="1640"/>
                    <a:pt x="8628" y="1569"/>
                    <a:pt x="8491" y="1429"/>
                  </a:cubicBezTo>
                  <a:cubicBezTo>
                    <a:pt x="8227" y="1165"/>
                    <a:pt x="7964" y="895"/>
                    <a:pt x="7694" y="638"/>
                  </a:cubicBezTo>
                  <a:cubicBezTo>
                    <a:pt x="7414" y="374"/>
                    <a:pt x="7182" y="240"/>
                    <a:pt x="6956" y="240"/>
                  </a:cubicBezTo>
                  <a:cubicBezTo>
                    <a:pt x="6715" y="240"/>
                    <a:pt x="6481" y="391"/>
                    <a:pt x="6203" y="696"/>
                  </a:cubicBezTo>
                  <a:cubicBezTo>
                    <a:pt x="6061" y="850"/>
                    <a:pt x="5952" y="1043"/>
                    <a:pt x="5817" y="1204"/>
                  </a:cubicBezTo>
                  <a:cubicBezTo>
                    <a:pt x="5502" y="1570"/>
                    <a:pt x="5258" y="1755"/>
                    <a:pt x="5047" y="1755"/>
                  </a:cubicBezTo>
                  <a:cubicBezTo>
                    <a:pt x="4805" y="1755"/>
                    <a:pt x="4606" y="1514"/>
                    <a:pt x="4390" y="1024"/>
                  </a:cubicBezTo>
                  <a:cubicBezTo>
                    <a:pt x="4222" y="637"/>
                    <a:pt x="3969" y="439"/>
                    <a:pt x="3686" y="439"/>
                  </a:cubicBezTo>
                  <a:cubicBezTo>
                    <a:pt x="3471" y="439"/>
                    <a:pt x="3239" y="553"/>
                    <a:pt x="3015" y="786"/>
                  </a:cubicBezTo>
                  <a:cubicBezTo>
                    <a:pt x="2700" y="1114"/>
                    <a:pt x="2385" y="1442"/>
                    <a:pt x="2063" y="1763"/>
                  </a:cubicBezTo>
                  <a:cubicBezTo>
                    <a:pt x="1958" y="1869"/>
                    <a:pt x="1858" y="1918"/>
                    <a:pt x="1764" y="1918"/>
                  </a:cubicBezTo>
                  <a:cubicBezTo>
                    <a:pt x="1636" y="1918"/>
                    <a:pt x="1521" y="1825"/>
                    <a:pt x="1421" y="1654"/>
                  </a:cubicBezTo>
                  <a:cubicBezTo>
                    <a:pt x="1234" y="1326"/>
                    <a:pt x="1125" y="966"/>
                    <a:pt x="1093" y="593"/>
                  </a:cubicBezTo>
                  <a:cubicBezTo>
                    <a:pt x="1052" y="244"/>
                    <a:pt x="800" y="0"/>
                    <a:pt x="5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9"/>
            <p:cNvSpPr/>
            <p:nvPr/>
          </p:nvSpPr>
          <p:spPr>
            <a:xfrm>
              <a:off x="7336943" y="4628034"/>
              <a:ext cx="651140" cy="173418"/>
            </a:xfrm>
            <a:custGeom>
              <a:rect b="b" l="l" r="r" t="t"/>
              <a:pathLst>
                <a:path extrusionOk="0" h="2895" w="10870">
                  <a:moveTo>
                    <a:pt x="555" y="0"/>
                  </a:moveTo>
                  <a:cubicBezTo>
                    <a:pt x="516" y="0"/>
                    <a:pt x="475" y="4"/>
                    <a:pt x="431" y="11"/>
                  </a:cubicBezTo>
                  <a:cubicBezTo>
                    <a:pt x="52" y="75"/>
                    <a:pt x="1" y="358"/>
                    <a:pt x="59" y="679"/>
                  </a:cubicBezTo>
                  <a:cubicBezTo>
                    <a:pt x="78" y="834"/>
                    <a:pt x="91" y="994"/>
                    <a:pt x="110" y="1155"/>
                  </a:cubicBezTo>
                  <a:cubicBezTo>
                    <a:pt x="224" y="2033"/>
                    <a:pt x="826" y="2833"/>
                    <a:pt x="1685" y="2833"/>
                  </a:cubicBezTo>
                  <a:cubicBezTo>
                    <a:pt x="2033" y="2833"/>
                    <a:pt x="2424" y="2701"/>
                    <a:pt x="2842" y="2389"/>
                  </a:cubicBezTo>
                  <a:cubicBezTo>
                    <a:pt x="2906" y="2344"/>
                    <a:pt x="2977" y="2299"/>
                    <a:pt x="3035" y="2248"/>
                  </a:cubicBezTo>
                  <a:cubicBezTo>
                    <a:pt x="3170" y="2109"/>
                    <a:pt x="3288" y="2036"/>
                    <a:pt x="3408" y="2036"/>
                  </a:cubicBezTo>
                  <a:cubicBezTo>
                    <a:pt x="3534" y="2036"/>
                    <a:pt x="3661" y="2116"/>
                    <a:pt x="3812" y="2286"/>
                  </a:cubicBezTo>
                  <a:cubicBezTo>
                    <a:pt x="4181" y="2701"/>
                    <a:pt x="4506" y="2895"/>
                    <a:pt x="4865" y="2895"/>
                  </a:cubicBezTo>
                  <a:cubicBezTo>
                    <a:pt x="5158" y="2895"/>
                    <a:pt x="5472" y="2766"/>
                    <a:pt x="5850" y="2524"/>
                  </a:cubicBezTo>
                  <a:cubicBezTo>
                    <a:pt x="6120" y="2344"/>
                    <a:pt x="6377" y="2158"/>
                    <a:pt x="6557" y="1881"/>
                  </a:cubicBezTo>
                  <a:cubicBezTo>
                    <a:pt x="6666" y="1708"/>
                    <a:pt x="6794" y="1626"/>
                    <a:pt x="6933" y="1626"/>
                  </a:cubicBezTo>
                  <a:cubicBezTo>
                    <a:pt x="7047" y="1626"/>
                    <a:pt x="7169" y="1681"/>
                    <a:pt x="7296" y="1785"/>
                  </a:cubicBezTo>
                  <a:cubicBezTo>
                    <a:pt x="7650" y="2081"/>
                    <a:pt x="8029" y="2331"/>
                    <a:pt x="8434" y="2537"/>
                  </a:cubicBezTo>
                  <a:cubicBezTo>
                    <a:pt x="8631" y="2629"/>
                    <a:pt x="8829" y="2691"/>
                    <a:pt x="9035" y="2691"/>
                  </a:cubicBezTo>
                  <a:cubicBezTo>
                    <a:pt x="9118" y="2691"/>
                    <a:pt x="9202" y="2681"/>
                    <a:pt x="9289" y="2659"/>
                  </a:cubicBezTo>
                  <a:cubicBezTo>
                    <a:pt x="9828" y="2518"/>
                    <a:pt x="10793" y="1386"/>
                    <a:pt x="10844" y="827"/>
                  </a:cubicBezTo>
                  <a:cubicBezTo>
                    <a:pt x="10870" y="513"/>
                    <a:pt x="10697" y="314"/>
                    <a:pt x="10439" y="314"/>
                  </a:cubicBezTo>
                  <a:cubicBezTo>
                    <a:pt x="10375" y="314"/>
                    <a:pt x="10306" y="326"/>
                    <a:pt x="10233" y="352"/>
                  </a:cubicBezTo>
                  <a:cubicBezTo>
                    <a:pt x="10047" y="422"/>
                    <a:pt x="9951" y="583"/>
                    <a:pt x="9841" y="737"/>
                  </a:cubicBezTo>
                  <a:cubicBezTo>
                    <a:pt x="9668" y="975"/>
                    <a:pt x="9501" y="1219"/>
                    <a:pt x="9314" y="1444"/>
                  </a:cubicBezTo>
                  <a:cubicBezTo>
                    <a:pt x="9196" y="1589"/>
                    <a:pt x="9072" y="1661"/>
                    <a:pt x="8946" y="1661"/>
                  </a:cubicBezTo>
                  <a:cubicBezTo>
                    <a:pt x="8825" y="1661"/>
                    <a:pt x="8701" y="1595"/>
                    <a:pt x="8575" y="1464"/>
                  </a:cubicBezTo>
                  <a:cubicBezTo>
                    <a:pt x="8273" y="1155"/>
                    <a:pt x="7977" y="847"/>
                    <a:pt x="7662" y="557"/>
                  </a:cubicBezTo>
                  <a:cubicBezTo>
                    <a:pt x="7385" y="309"/>
                    <a:pt x="7144" y="185"/>
                    <a:pt x="6914" y="185"/>
                  </a:cubicBezTo>
                  <a:cubicBezTo>
                    <a:pt x="6644" y="185"/>
                    <a:pt x="6388" y="358"/>
                    <a:pt x="6107" y="705"/>
                  </a:cubicBezTo>
                  <a:cubicBezTo>
                    <a:pt x="5959" y="892"/>
                    <a:pt x="5818" y="1084"/>
                    <a:pt x="5657" y="1258"/>
                  </a:cubicBezTo>
                  <a:cubicBezTo>
                    <a:pt x="5301" y="1632"/>
                    <a:pt x="5095" y="1828"/>
                    <a:pt x="4933" y="1828"/>
                  </a:cubicBezTo>
                  <a:cubicBezTo>
                    <a:pt x="4750" y="1828"/>
                    <a:pt x="4622" y="1577"/>
                    <a:pt x="4397" y="1052"/>
                  </a:cubicBezTo>
                  <a:cubicBezTo>
                    <a:pt x="4378" y="1007"/>
                    <a:pt x="4359" y="956"/>
                    <a:pt x="4333" y="904"/>
                  </a:cubicBezTo>
                  <a:cubicBezTo>
                    <a:pt x="4145" y="525"/>
                    <a:pt x="3920" y="333"/>
                    <a:pt x="3678" y="333"/>
                  </a:cubicBezTo>
                  <a:cubicBezTo>
                    <a:pt x="3465" y="333"/>
                    <a:pt x="3237" y="481"/>
                    <a:pt x="3009" y="782"/>
                  </a:cubicBezTo>
                  <a:cubicBezTo>
                    <a:pt x="2745" y="1123"/>
                    <a:pt x="2462" y="1438"/>
                    <a:pt x="2090" y="1656"/>
                  </a:cubicBezTo>
                  <a:cubicBezTo>
                    <a:pt x="1926" y="1753"/>
                    <a:pt x="1798" y="1804"/>
                    <a:pt x="1692" y="1804"/>
                  </a:cubicBezTo>
                  <a:cubicBezTo>
                    <a:pt x="1522" y="1804"/>
                    <a:pt x="1411" y="1674"/>
                    <a:pt x="1312" y="1393"/>
                  </a:cubicBezTo>
                  <a:cubicBezTo>
                    <a:pt x="1209" y="1091"/>
                    <a:pt x="1164" y="769"/>
                    <a:pt x="1081" y="461"/>
                  </a:cubicBezTo>
                  <a:cubicBezTo>
                    <a:pt x="1007" y="174"/>
                    <a:pt x="831" y="0"/>
                    <a:pt x="5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8" name="Google Shape;438;p19"/>
          <p:cNvSpPr/>
          <p:nvPr/>
        </p:nvSpPr>
        <p:spPr>
          <a:xfrm rot="-2312107">
            <a:off x="3779370" y="4199292"/>
            <a:ext cx="530576" cy="809413"/>
          </a:xfrm>
          <a:custGeom>
            <a:rect b="b" l="l" r="r" t="t"/>
            <a:pathLst>
              <a:path extrusionOk="0" h="22671" w="14861">
                <a:moveTo>
                  <a:pt x="4364" y="0"/>
                </a:moveTo>
                <a:cubicBezTo>
                  <a:pt x="3873" y="0"/>
                  <a:pt x="3387" y="163"/>
                  <a:pt x="2899" y="524"/>
                </a:cubicBezTo>
                <a:cubicBezTo>
                  <a:pt x="958" y="1938"/>
                  <a:pt x="0" y="3815"/>
                  <a:pt x="58" y="6354"/>
                </a:cubicBezTo>
                <a:cubicBezTo>
                  <a:pt x="7" y="7074"/>
                  <a:pt x="168" y="7909"/>
                  <a:pt x="341" y="8751"/>
                </a:cubicBezTo>
                <a:cubicBezTo>
                  <a:pt x="740" y="10686"/>
                  <a:pt x="1582" y="12441"/>
                  <a:pt x="2514" y="14157"/>
                </a:cubicBezTo>
                <a:cubicBezTo>
                  <a:pt x="3626" y="16194"/>
                  <a:pt x="4975" y="18103"/>
                  <a:pt x="6537" y="19826"/>
                </a:cubicBezTo>
                <a:cubicBezTo>
                  <a:pt x="7913" y="21336"/>
                  <a:pt x="9719" y="22159"/>
                  <a:pt x="11686" y="22558"/>
                </a:cubicBezTo>
                <a:cubicBezTo>
                  <a:pt x="12031" y="22629"/>
                  <a:pt x="12388" y="22670"/>
                  <a:pt x="12748" y="22670"/>
                </a:cubicBezTo>
                <a:cubicBezTo>
                  <a:pt x="13165" y="22670"/>
                  <a:pt x="13586" y="22615"/>
                  <a:pt x="13993" y="22487"/>
                </a:cubicBezTo>
                <a:cubicBezTo>
                  <a:pt x="14655" y="22275"/>
                  <a:pt x="14842" y="21992"/>
                  <a:pt x="14855" y="21317"/>
                </a:cubicBezTo>
                <a:cubicBezTo>
                  <a:pt x="14861" y="20906"/>
                  <a:pt x="14720" y="20533"/>
                  <a:pt x="14578" y="20160"/>
                </a:cubicBezTo>
                <a:cubicBezTo>
                  <a:pt x="14019" y="18682"/>
                  <a:pt x="13164" y="17345"/>
                  <a:pt x="12438" y="15950"/>
                </a:cubicBezTo>
                <a:cubicBezTo>
                  <a:pt x="11596" y="14318"/>
                  <a:pt x="10587" y="12769"/>
                  <a:pt x="10117" y="10956"/>
                </a:cubicBezTo>
                <a:cubicBezTo>
                  <a:pt x="9790" y="9690"/>
                  <a:pt x="9378" y="8430"/>
                  <a:pt x="9410" y="7119"/>
                </a:cubicBezTo>
                <a:cubicBezTo>
                  <a:pt x="9449" y="5608"/>
                  <a:pt x="8986" y="4284"/>
                  <a:pt x="8253" y="3018"/>
                </a:cubicBezTo>
                <a:cubicBezTo>
                  <a:pt x="7636" y="1945"/>
                  <a:pt x="6865" y="993"/>
                  <a:pt x="5740" y="389"/>
                </a:cubicBezTo>
                <a:cubicBezTo>
                  <a:pt x="5274" y="139"/>
                  <a:pt x="4817" y="0"/>
                  <a:pt x="43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9" name="Google Shape;439;p19"/>
          <p:cNvGrpSpPr/>
          <p:nvPr/>
        </p:nvGrpSpPr>
        <p:grpSpPr>
          <a:xfrm flipH="1">
            <a:off x="2797173" y="1891401"/>
            <a:ext cx="1000920" cy="840678"/>
            <a:chOff x="1648650" y="1064850"/>
            <a:chExt cx="691625" cy="580900"/>
          </a:xfrm>
        </p:grpSpPr>
        <p:sp>
          <p:nvSpPr>
            <p:cNvPr id="440" name="Google Shape;440;p19"/>
            <p:cNvSpPr/>
            <p:nvPr/>
          </p:nvSpPr>
          <p:spPr>
            <a:xfrm>
              <a:off x="2267450" y="1209500"/>
              <a:ext cx="72825" cy="117900"/>
            </a:xfrm>
            <a:custGeom>
              <a:rect b="b" l="l" r="r" t="t"/>
              <a:pathLst>
                <a:path extrusionOk="0" h="4716" w="2913">
                  <a:moveTo>
                    <a:pt x="802" y="0"/>
                  </a:moveTo>
                  <a:cubicBezTo>
                    <a:pt x="679" y="0"/>
                    <a:pt x="557" y="34"/>
                    <a:pt x="438" y="101"/>
                  </a:cubicBezTo>
                  <a:cubicBezTo>
                    <a:pt x="58" y="313"/>
                    <a:pt x="1" y="500"/>
                    <a:pt x="226" y="1059"/>
                  </a:cubicBezTo>
                  <a:cubicBezTo>
                    <a:pt x="566" y="1908"/>
                    <a:pt x="856" y="2762"/>
                    <a:pt x="1138" y="3630"/>
                  </a:cubicBezTo>
                  <a:cubicBezTo>
                    <a:pt x="1248" y="3990"/>
                    <a:pt x="1466" y="4311"/>
                    <a:pt x="1775" y="4536"/>
                  </a:cubicBezTo>
                  <a:cubicBezTo>
                    <a:pt x="1925" y="4654"/>
                    <a:pt x="2106" y="4716"/>
                    <a:pt x="2290" y="4716"/>
                  </a:cubicBezTo>
                  <a:cubicBezTo>
                    <a:pt x="2398" y="4716"/>
                    <a:pt x="2506" y="4695"/>
                    <a:pt x="2610" y="4652"/>
                  </a:cubicBezTo>
                  <a:cubicBezTo>
                    <a:pt x="2912" y="4536"/>
                    <a:pt x="2816" y="4260"/>
                    <a:pt x="2854" y="3868"/>
                  </a:cubicBezTo>
                  <a:cubicBezTo>
                    <a:pt x="2585" y="2769"/>
                    <a:pt x="2250" y="1535"/>
                    <a:pt x="1543" y="436"/>
                  </a:cubicBezTo>
                  <a:cubicBezTo>
                    <a:pt x="1518" y="391"/>
                    <a:pt x="1479" y="352"/>
                    <a:pt x="1440" y="313"/>
                  </a:cubicBezTo>
                  <a:cubicBezTo>
                    <a:pt x="1236" y="105"/>
                    <a:pt x="1018" y="0"/>
                    <a:pt x="8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9"/>
            <p:cNvSpPr/>
            <p:nvPr/>
          </p:nvSpPr>
          <p:spPr>
            <a:xfrm>
              <a:off x="1931450" y="1465550"/>
              <a:ext cx="70700" cy="122950"/>
            </a:xfrm>
            <a:custGeom>
              <a:rect b="b" l="l" r="r" t="t"/>
              <a:pathLst>
                <a:path extrusionOk="0" h="4918" w="2828">
                  <a:moveTo>
                    <a:pt x="713" y="1"/>
                  </a:moveTo>
                  <a:cubicBezTo>
                    <a:pt x="628" y="1"/>
                    <a:pt x="534" y="28"/>
                    <a:pt x="425" y="92"/>
                  </a:cubicBezTo>
                  <a:cubicBezTo>
                    <a:pt x="110" y="272"/>
                    <a:pt x="1" y="510"/>
                    <a:pt x="116" y="812"/>
                  </a:cubicBezTo>
                  <a:cubicBezTo>
                    <a:pt x="553" y="1982"/>
                    <a:pt x="1035" y="3132"/>
                    <a:pt x="1466" y="4302"/>
                  </a:cubicBezTo>
                  <a:cubicBezTo>
                    <a:pt x="1620" y="4733"/>
                    <a:pt x="1961" y="4803"/>
                    <a:pt x="2321" y="4893"/>
                  </a:cubicBezTo>
                  <a:cubicBezTo>
                    <a:pt x="2389" y="4910"/>
                    <a:pt x="2449" y="4918"/>
                    <a:pt x="2503" y="4918"/>
                  </a:cubicBezTo>
                  <a:cubicBezTo>
                    <a:pt x="2724" y="4918"/>
                    <a:pt x="2827" y="4777"/>
                    <a:pt x="2822" y="4482"/>
                  </a:cubicBezTo>
                  <a:cubicBezTo>
                    <a:pt x="2777" y="4276"/>
                    <a:pt x="2764" y="4058"/>
                    <a:pt x="2687" y="3859"/>
                  </a:cubicBezTo>
                  <a:cubicBezTo>
                    <a:pt x="2282" y="2792"/>
                    <a:pt x="1871" y="1725"/>
                    <a:pt x="1453" y="664"/>
                  </a:cubicBezTo>
                  <a:cubicBezTo>
                    <a:pt x="1376" y="491"/>
                    <a:pt x="1267" y="343"/>
                    <a:pt x="1132" y="214"/>
                  </a:cubicBezTo>
                  <a:cubicBezTo>
                    <a:pt x="1002" y="96"/>
                    <a:pt x="874" y="1"/>
                    <a:pt x="7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9"/>
            <p:cNvSpPr/>
            <p:nvPr/>
          </p:nvSpPr>
          <p:spPr>
            <a:xfrm>
              <a:off x="1790525" y="1371825"/>
              <a:ext cx="83275" cy="110675"/>
            </a:xfrm>
            <a:custGeom>
              <a:rect b="b" l="l" r="r" t="t"/>
              <a:pathLst>
                <a:path extrusionOk="0" h="4427" w="3331">
                  <a:moveTo>
                    <a:pt x="836" y="1"/>
                  </a:moveTo>
                  <a:cubicBezTo>
                    <a:pt x="715" y="1"/>
                    <a:pt x="573" y="67"/>
                    <a:pt x="367" y="184"/>
                  </a:cubicBezTo>
                  <a:cubicBezTo>
                    <a:pt x="1" y="383"/>
                    <a:pt x="65" y="647"/>
                    <a:pt x="226" y="917"/>
                  </a:cubicBezTo>
                  <a:cubicBezTo>
                    <a:pt x="785" y="1881"/>
                    <a:pt x="1357" y="2838"/>
                    <a:pt x="1942" y="3796"/>
                  </a:cubicBezTo>
                  <a:cubicBezTo>
                    <a:pt x="2141" y="4124"/>
                    <a:pt x="2469" y="4310"/>
                    <a:pt x="2848" y="4394"/>
                  </a:cubicBezTo>
                  <a:cubicBezTo>
                    <a:pt x="2935" y="4415"/>
                    <a:pt x="3008" y="4426"/>
                    <a:pt x="3069" y="4426"/>
                  </a:cubicBezTo>
                  <a:cubicBezTo>
                    <a:pt x="3266" y="4426"/>
                    <a:pt x="3330" y="4306"/>
                    <a:pt x="3330" y="4021"/>
                  </a:cubicBezTo>
                  <a:cubicBezTo>
                    <a:pt x="3330" y="3828"/>
                    <a:pt x="3292" y="3648"/>
                    <a:pt x="3208" y="3475"/>
                  </a:cubicBezTo>
                  <a:cubicBezTo>
                    <a:pt x="2617" y="2376"/>
                    <a:pt x="1955" y="1315"/>
                    <a:pt x="1235" y="293"/>
                  </a:cubicBezTo>
                  <a:cubicBezTo>
                    <a:pt x="1087" y="90"/>
                    <a:pt x="975" y="1"/>
                    <a:pt x="8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9"/>
            <p:cNvSpPr/>
            <p:nvPr/>
          </p:nvSpPr>
          <p:spPr>
            <a:xfrm>
              <a:off x="2120275" y="1537450"/>
              <a:ext cx="62675" cy="108300"/>
            </a:xfrm>
            <a:custGeom>
              <a:rect b="b" l="l" r="r" t="t"/>
              <a:pathLst>
                <a:path extrusionOk="0" h="4332" w="2507">
                  <a:moveTo>
                    <a:pt x="632" y="0"/>
                  </a:moveTo>
                  <a:cubicBezTo>
                    <a:pt x="436" y="0"/>
                    <a:pt x="274" y="146"/>
                    <a:pt x="116" y="436"/>
                  </a:cubicBezTo>
                  <a:cubicBezTo>
                    <a:pt x="0" y="655"/>
                    <a:pt x="64" y="854"/>
                    <a:pt x="167" y="1040"/>
                  </a:cubicBezTo>
                  <a:cubicBezTo>
                    <a:pt x="476" y="1606"/>
                    <a:pt x="662" y="2210"/>
                    <a:pt x="823" y="2834"/>
                  </a:cubicBezTo>
                  <a:cubicBezTo>
                    <a:pt x="919" y="3219"/>
                    <a:pt x="1041" y="3605"/>
                    <a:pt x="1266" y="3939"/>
                  </a:cubicBezTo>
                  <a:cubicBezTo>
                    <a:pt x="1478" y="4261"/>
                    <a:pt x="1851" y="4331"/>
                    <a:pt x="2166" y="4331"/>
                  </a:cubicBezTo>
                  <a:cubicBezTo>
                    <a:pt x="2475" y="4325"/>
                    <a:pt x="2449" y="3939"/>
                    <a:pt x="2507" y="3605"/>
                  </a:cubicBezTo>
                  <a:cubicBezTo>
                    <a:pt x="2295" y="2544"/>
                    <a:pt x="1973" y="1458"/>
                    <a:pt x="1363" y="468"/>
                  </a:cubicBezTo>
                  <a:cubicBezTo>
                    <a:pt x="1298" y="378"/>
                    <a:pt x="1221" y="301"/>
                    <a:pt x="1138" y="243"/>
                  </a:cubicBezTo>
                  <a:cubicBezTo>
                    <a:pt x="943" y="81"/>
                    <a:pt x="778" y="0"/>
                    <a:pt x="63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9"/>
            <p:cNvSpPr/>
            <p:nvPr/>
          </p:nvSpPr>
          <p:spPr>
            <a:xfrm>
              <a:off x="1993650" y="1372100"/>
              <a:ext cx="83025" cy="111550"/>
            </a:xfrm>
            <a:custGeom>
              <a:rect b="b" l="l" r="r" t="t"/>
              <a:pathLst>
                <a:path extrusionOk="0" h="4462" w="3321">
                  <a:moveTo>
                    <a:pt x="405" y="738"/>
                  </a:moveTo>
                  <a:cubicBezTo>
                    <a:pt x="399" y="758"/>
                    <a:pt x="399" y="790"/>
                    <a:pt x="386" y="796"/>
                  </a:cubicBezTo>
                  <a:cubicBezTo>
                    <a:pt x="363" y="802"/>
                    <a:pt x="341" y="807"/>
                    <a:pt x="323" y="809"/>
                  </a:cubicBezTo>
                  <a:lnTo>
                    <a:pt x="323" y="809"/>
                  </a:lnTo>
                  <a:lnTo>
                    <a:pt x="405" y="738"/>
                  </a:lnTo>
                  <a:close/>
                  <a:moveTo>
                    <a:pt x="576" y="0"/>
                  </a:moveTo>
                  <a:cubicBezTo>
                    <a:pt x="436" y="0"/>
                    <a:pt x="310" y="108"/>
                    <a:pt x="199" y="263"/>
                  </a:cubicBezTo>
                  <a:cubicBezTo>
                    <a:pt x="0" y="533"/>
                    <a:pt x="7" y="565"/>
                    <a:pt x="315" y="816"/>
                  </a:cubicBezTo>
                  <a:lnTo>
                    <a:pt x="317" y="814"/>
                  </a:lnTo>
                  <a:lnTo>
                    <a:pt x="317" y="814"/>
                  </a:lnTo>
                  <a:cubicBezTo>
                    <a:pt x="703" y="2027"/>
                    <a:pt x="1376" y="3099"/>
                    <a:pt x="2031" y="4177"/>
                  </a:cubicBezTo>
                  <a:cubicBezTo>
                    <a:pt x="2180" y="4427"/>
                    <a:pt x="2418" y="4451"/>
                    <a:pt x="2660" y="4451"/>
                  </a:cubicBezTo>
                  <a:cubicBezTo>
                    <a:pt x="2716" y="4451"/>
                    <a:pt x="2773" y="4450"/>
                    <a:pt x="2829" y="4450"/>
                  </a:cubicBezTo>
                  <a:cubicBezTo>
                    <a:pt x="2897" y="4450"/>
                    <a:pt x="2964" y="4452"/>
                    <a:pt x="3027" y="4460"/>
                  </a:cubicBezTo>
                  <a:cubicBezTo>
                    <a:pt x="3038" y="4461"/>
                    <a:pt x="3048" y="4462"/>
                    <a:pt x="3058" y="4462"/>
                  </a:cubicBezTo>
                  <a:cubicBezTo>
                    <a:pt x="3242" y="4462"/>
                    <a:pt x="3321" y="4244"/>
                    <a:pt x="3278" y="4049"/>
                  </a:cubicBezTo>
                  <a:cubicBezTo>
                    <a:pt x="3233" y="3869"/>
                    <a:pt x="3169" y="3695"/>
                    <a:pt x="3085" y="3528"/>
                  </a:cubicBezTo>
                  <a:cubicBezTo>
                    <a:pt x="2642" y="2583"/>
                    <a:pt x="2070" y="1722"/>
                    <a:pt x="1466" y="880"/>
                  </a:cubicBezTo>
                  <a:cubicBezTo>
                    <a:pt x="1279" y="616"/>
                    <a:pt x="1080" y="366"/>
                    <a:pt x="855" y="141"/>
                  </a:cubicBezTo>
                  <a:cubicBezTo>
                    <a:pt x="756" y="42"/>
                    <a:pt x="663" y="0"/>
                    <a:pt x="5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9"/>
            <p:cNvSpPr/>
            <p:nvPr/>
          </p:nvSpPr>
          <p:spPr>
            <a:xfrm>
              <a:off x="2147425" y="1362650"/>
              <a:ext cx="68625" cy="102225"/>
            </a:xfrm>
            <a:custGeom>
              <a:rect b="b" l="l" r="r" t="t"/>
              <a:pathLst>
                <a:path extrusionOk="0" h="4089" w="2745">
                  <a:moveTo>
                    <a:pt x="796" y="1"/>
                  </a:moveTo>
                  <a:cubicBezTo>
                    <a:pt x="722" y="1"/>
                    <a:pt x="644" y="19"/>
                    <a:pt x="559" y="62"/>
                  </a:cubicBezTo>
                  <a:cubicBezTo>
                    <a:pt x="84" y="313"/>
                    <a:pt x="0" y="512"/>
                    <a:pt x="212" y="994"/>
                  </a:cubicBezTo>
                  <a:cubicBezTo>
                    <a:pt x="572" y="1798"/>
                    <a:pt x="932" y="2595"/>
                    <a:pt x="1318" y="3379"/>
                  </a:cubicBezTo>
                  <a:cubicBezTo>
                    <a:pt x="1485" y="3707"/>
                    <a:pt x="1729" y="3983"/>
                    <a:pt x="2147" y="4067"/>
                  </a:cubicBezTo>
                  <a:cubicBezTo>
                    <a:pt x="2220" y="4081"/>
                    <a:pt x="2285" y="4088"/>
                    <a:pt x="2345" y="4088"/>
                  </a:cubicBezTo>
                  <a:cubicBezTo>
                    <a:pt x="2606" y="4088"/>
                    <a:pt x="2740" y="3943"/>
                    <a:pt x="2745" y="3597"/>
                  </a:cubicBezTo>
                  <a:cubicBezTo>
                    <a:pt x="2732" y="3469"/>
                    <a:pt x="2706" y="3347"/>
                    <a:pt x="2668" y="3225"/>
                  </a:cubicBezTo>
                  <a:cubicBezTo>
                    <a:pt x="2211" y="2267"/>
                    <a:pt x="1768" y="1303"/>
                    <a:pt x="1286" y="358"/>
                  </a:cubicBezTo>
                  <a:cubicBezTo>
                    <a:pt x="1189" y="174"/>
                    <a:pt x="1019" y="1"/>
                    <a:pt x="7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9"/>
            <p:cNvSpPr/>
            <p:nvPr/>
          </p:nvSpPr>
          <p:spPr>
            <a:xfrm>
              <a:off x="2020000" y="1244050"/>
              <a:ext cx="81475" cy="102200"/>
            </a:xfrm>
            <a:custGeom>
              <a:rect b="b" l="l" r="r" t="t"/>
              <a:pathLst>
                <a:path extrusionOk="0" h="4088" w="3259">
                  <a:moveTo>
                    <a:pt x="439" y="1"/>
                  </a:moveTo>
                  <a:cubicBezTo>
                    <a:pt x="400" y="1"/>
                    <a:pt x="359" y="6"/>
                    <a:pt x="315" y="18"/>
                  </a:cubicBezTo>
                  <a:cubicBezTo>
                    <a:pt x="199" y="50"/>
                    <a:pt x="0" y="699"/>
                    <a:pt x="64" y="834"/>
                  </a:cubicBezTo>
                  <a:cubicBezTo>
                    <a:pt x="527" y="1830"/>
                    <a:pt x="1067" y="2775"/>
                    <a:pt x="1800" y="3604"/>
                  </a:cubicBezTo>
                  <a:cubicBezTo>
                    <a:pt x="2037" y="3870"/>
                    <a:pt x="2306" y="4048"/>
                    <a:pt x="2605" y="4048"/>
                  </a:cubicBezTo>
                  <a:cubicBezTo>
                    <a:pt x="2639" y="4048"/>
                    <a:pt x="2672" y="4046"/>
                    <a:pt x="2706" y="4041"/>
                  </a:cubicBezTo>
                  <a:cubicBezTo>
                    <a:pt x="2796" y="4068"/>
                    <a:pt x="2872" y="4087"/>
                    <a:pt x="2936" y="4087"/>
                  </a:cubicBezTo>
                  <a:cubicBezTo>
                    <a:pt x="3014" y="4087"/>
                    <a:pt x="3075" y="4058"/>
                    <a:pt x="3124" y="3977"/>
                  </a:cubicBezTo>
                  <a:cubicBezTo>
                    <a:pt x="3259" y="3797"/>
                    <a:pt x="3253" y="3553"/>
                    <a:pt x="3111" y="3379"/>
                  </a:cubicBezTo>
                  <a:cubicBezTo>
                    <a:pt x="2366" y="2338"/>
                    <a:pt x="1620" y="1297"/>
                    <a:pt x="862" y="262"/>
                  </a:cubicBezTo>
                  <a:cubicBezTo>
                    <a:pt x="756" y="114"/>
                    <a:pt x="620" y="1"/>
                    <a:pt x="4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9"/>
            <p:cNvSpPr/>
            <p:nvPr/>
          </p:nvSpPr>
          <p:spPr>
            <a:xfrm>
              <a:off x="2158675" y="1236600"/>
              <a:ext cx="66725" cy="91875"/>
            </a:xfrm>
            <a:custGeom>
              <a:rect b="b" l="l" r="r" t="t"/>
              <a:pathLst>
                <a:path extrusionOk="0" h="3675" w="2669">
                  <a:moveTo>
                    <a:pt x="608" y="0"/>
                  </a:moveTo>
                  <a:cubicBezTo>
                    <a:pt x="527" y="0"/>
                    <a:pt x="443" y="20"/>
                    <a:pt x="354" y="65"/>
                  </a:cubicBezTo>
                  <a:cubicBezTo>
                    <a:pt x="84" y="206"/>
                    <a:pt x="0" y="599"/>
                    <a:pt x="148" y="978"/>
                  </a:cubicBezTo>
                  <a:cubicBezTo>
                    <a:pt x="431" y="1698"/>
                    <a:pt x="797" y="2385"/>
                    <a:pt x="1131" y="3080"/>
                  </a:cubicBezTo>
                  <a:cubicBezTo>
                    <a:pt x="1335" y="3505"/>
                    <a:pt x="1640" y="3674"/>
                    <a:pt x="2065" y="3674"/>
                  </a:cubicBezTo>
                  <a:cubicBezTo>
                    <a:pt x="2096" y="3674"/>
                    <a:pt x="2128" y="3673"/>
                    <a:pt x="2160" y="3671"/>
                  </a:cubicBezTo>
                  <a:cubicBezTo>
                    <a:pt x="2198" y="3673"/>
                    <a:pt x="2234" y="3675"/>
                    <a:pt x="2267" y="3675"/>
                  </a:cubicBezTo>
                  <a:cubicBezTo>
                    <a:pt x="2589" y="3675"/>
                    <a:pt x="2669" y="3554"/>
                    <a:pt x="2616" y="3163"/>
                  </a:cubicBezTo>
                  <a:cubicBezTo>
                    <a:pt x="2597" y="2977"/>
                    <a:pt x="2546" y="2797"/>
                    <a:pt x="2468" y="2630"/>
                  </a:cubicBezTo>
                  <a:cubicBezTo>
                    <a:pt x="2141" y="1955"/>
                    <a:pt x="1800" y="1293"/>
                    <a:pt x="1453" y="631"/>
                  </a:cubicBezTo>
                  <a:cubicBezTo>
                    <a:pt x="1376" y="489"/>
                    <a:pt x="1273" y="361"/>
                    <a:pt x="1151" y="258"/>
                  </a:cubicBezTo>
                  <a:cubicBezTo>
                    <a:pt x="989" y="124"/>
                    <a:pt x="811" y="0"/>
                    <a:pt x="6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9"/>
            <p:cNvSpPr/>
            <p:nvPr/>
          </p:nvSpPr>
          <p:spPr>
            <a:xfrm>
              <a:off x="1648650" y="1350650"/>
              <a:ext cx="64300" cy="92075"/>
            </a:xfrm>
            <a:custGeom>
              <a:rect b="b" l="l" r="r" t="t"/>
              <a:pathLst>
                <a:path extrusionOk="0" h="3683" w="2572">
                  <a:moveTo>
                    <a:pt x="714" y="0"/>
                  </a:moveTo>
                  <a:cubicBezTo>
                    <a:pt x="634" y="0"/>
                    <a:pt x="558" y="16"/>
                    <a:pt x="495" y="47"/>
                  </a:cubicBezTo>
                  <a:cubicBezTo>
                    <a:pt x="122" y="247"/>
                    <a:pt x="0" y="587"/>
                    <a:pt x="187" y="1063"/>
                  </a:cubicBezTo>
                  <a:cubicBezTo>
                    <a:pt x="450" y="1699"/>
                    <a:pt x="733" y="2336"/>
                    <a:pt x="1035" y="2959"/>
                  </a:cubicBezTo>
                  <a:cubicBezTo>
                    <a:pt x="1228" y="3358"/>
                    <a:pt x="1530" y="3647"/>
                    <a:pt x="2012" y="3679"/>
                  </a:cubicBezTo>
                  <a:cubicBezTo>
                    <a:pt x="2045" y="3681"/>
                    <a:pt x="2077" y="3682"/>
                    <a:pt x="2107" y="3682"/>
                  </a:cubicBezTo>
                  <a:cubicBezTo>
                    <a:pt x="2433" y="3682"/>
                    <a:pt x="2552" y="3549"/>
                    <a:pt x="2552" y="3178"/>
                  </a:cubicBezTo>
                  <a:cubicBezTo>
                    <a:pt x="2571" y="2940"/>
                    <a:pt x="2449" y="2721"/>
                    <a:pt x="2359" y="2503"/>
                  </a:cubicBezTo>
                  <a:cubicBezTo>
                    <a:pt x="2063" y="1815"/>
                    <a:pt x="1781" y="1121"/>
                    <a:pt x="1440" y="459"/>
                  </a:cubicBezTo>
                  <a:cubicBezTo>
                    <a:pt x="1292" y="164"/>
                    <a:pt x="975" y="0"/>
                    <a:pt x="71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9"/>
            <p:cNvSpPr/>
            <p:nvPr/>
          </p:nvSpPr>
          <p:spPr>
            <a:xfrm>
              <a:off x="1734775" y="1521425"/>
              <a:ext cx="63650" cy="84825"/>
            </a:xfrm>
            <a:custGeom>
              <a:rect b="b" l="l" r="r" t="t"/>
              <a:pathLst>
                <a:path extrusionOk="0" h="3393" w="2546">
                  <a:moveTo>
                    <a:pt x="840" y="0"/>
                  </a:moveTo>
                  <a:cubicBezTo>
                    <a:pt x="766" y="0"/>
                    <a:pt x="689" y="14"/>
                    <a:pt x="611" y="42"/>
                  </a:cubicBezTo>
                  <a:cubicBezTo>
                    <a:pt x="322" y="152"/>
                    <a:pt x="0" y="306"/>
                    <a:pt x="77" y="685"/>
                  </a:cubicBezTo>
                  <a:cubicBezTo>
                    <a:pt x="97" y="1116"/>
                    <a:pt x="823" y="2646"/>
                    <a:pt x="1177" y="3006"/>
                  </a:cubicBezTo>
                  <a:cubicBezTo>
                    <a:pt x="1267" y="3102"/>
                    <a:pt x="1363" y="3218"/>
                    <a:pt x="1479" y="3263"/>
                  </a:cubicBezTo>
                  <a:cubicBezTo>
                    <a:pt x="1643" y="3325"/>
                    <a:pt x="1821" y="3392"/>
                    <a:pt x="1990" y="3392"/>
                  </a:cubicBezTo>
                  <a:cubicBezTo>
                    <a:pt x="2100" y="3392"/>
                    <a:pt x="2205" y="3364"/>
                    <a:pt x="2301" y="3288"/>
                  </a:cubicBezTo>
                  <a:cubicBezTo>
                    <a:pt x="2546" y="3102"/>
                    <a:pt x="2481" y="2819"/>
                    <a:pt x="2372" y="2562"/>
                  </a:cubicBezTo>
                  <a:cubicBezTo>
                    <a:pt x="2321" y="2440"/>
                    <a:pt x="2314" y="2298"/>
                    <a:pt x="2269" y="2176"/>
                  </a:cubicBezTo>
                  <a:cubicBezTo>
                    <a:pt x="2044" y="1553"/>
                    <a:pt x="1761" y="949"/>
                    <a:pt x="1427" y="377"/>
                  </a:cubicBezTo>
                  <a:cubicBezTo>
                    <a:pt x="1294" y="145"/>
                    <a:pt x="1082" y="0"/>
                    <a:pt x="8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9"/>
            <p:cNvSpPr/>
            <p:nvPr/>
          </p:nvSpPr>
          <p:spPr>
            <a:xfrm>
              <a:off x="1682375" y="1187950"/>
              <a:ext cx="66075" cy="90400"/>
            </a:xfrm>
            <a:custGeom>
              <a:rect b="b" l="l" r="r" t="t"/>
              <a:pathLst>
                <a:path extrusionOk="0" h="3616" w="2643">
                  <a:moveTo>
                    <a:pt x="715" y="1"/>
                  </a:moveTo>
                  <a:cubicBezTo>
                    <a:pt x="526" y="1"/>
                    <a:pt x="372" y="107"/>
                    <a:pt x="245" y="269"/>
                  </a:cubicBezTo>
                  <a:cubicBezTo>
                    <a:pt x="110" y="449"/>
                    <a:pt x="1" y="648"/>
                    <a:pt x="162" y="848"/>
                  </a:cubicBezTo>
                  <a:cubicBezTo>
                    <a:pt x="676" y="1478"/>
                    <a:pt x="856" y="2294"/>
                    <a:pt x="1338" y="2937"/>
                  </a:cubicBezTo>
                  <a:cubicBezTo>
                    <a:pt x="1550" y="3219"/>
                    <a:pt x="1768" y="3483"/>
                    <a:pt x="2122" y="3579"/>
                  </a:cubicBezTo>
                  <a:cubicBezTo>
                    <a:pt x="2210" y="3603"/>
                    <a:pt x="2285" y="3616"/>
                    <a:pt x="2349" y="3616"/>
                  </a:cubicBezTo>
                  <a:cubicBezTo>
                    <a:pt x="2546" y="3616"/>
                    <a:pt x="2633" y="3493"/>
                    <a:pt x="2643" y="3187"/>
                  </a:cubicBezTo>
                  <a:cubicBezTo>
                    <a:pt x="2630" y="3123"/>
                    <a:pt x="2617" y="3020"/>
                    <a:pt x="2591" y="2917"/>
                  </a:cubicBezTo>
                  <a:cubicBezTo>
                    <a:pt x="2366" y="1966"/>
                    <a:pt x="1846" y="1156"/>
                    <a:pt x="1325" y="346"/>
                  </a:cubicBezTo>
                  <a:cubicBezTo>
                    <a:pt x="1216" y="186"/>
                    <a:pt x="1061" y="76"/>
                    <a:pt x="875" y="25"/>
                  </a:cubicBezTo>
                  <a:cubicBezTo>
                    <a:pt x="819" y="9"/>
                    <a:pt x="766" y="1"/>
                    <a:pt x="7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9"/>
            <p:cNvSpPr/>
            <p:nvPr/>
          </p:nvSpPr>
          <p:spPr>
            <a:xfrm>
              <a:off x="2248825" y="1406725"/>
              <a:ext cx="59950" cy="75950"/>
            </a:xfrm>
            <a:custGeom>
              <a:rect b="b" l="l" r="r" t="t"/>
              <a:pathLst>
                <a:path extrusionOk="0" h="3038" w="2398">
                  <a:moveTo>
                    <a:pt x="752" y="1"/>
                  </a:moveTo>
                  <a:cubicBezTo>
                    <a:pt x="514" y="1"/>
                    <a:pt x="331" y="128"/>
                    <a:pt x="174" y="311"/>
                  </a:cubicBezTo>
                  <a:cubicBezTo>
                    <a:pt x="0" y="523"/>
                    <a:pt x="58" y="761"/>
                    <a:pt x="219" y="967"/>
                  </a:cubicBezTo>
                  <a:cubicBezTo>
                    <a:pt x="501" y="1333"/>
                    <a:pt x="649" y="1757"/>
                    <a:pt x="765" y="2201"/>
                  </a:cubicBezTo>
                  <a:cubicBezTo>
                    <a:pt x="823" y="2406"/>
                    <a:pt x="919" y="2599"/>
                    <a:pt x="1048" y="2766"/>
                  </a:cubicBezTo>
                  <a:cubicBezTo>
                    <a:pt x="1156" y="2928"/>
                    <a:pt x="1540" y="3038"/>
                    <a:pt x="1834" y="3038"/>
                  </a:cubicBezTo>
                  <a:cubicBezTo>
                    <a:pt x="1925" y="3038"/>
                    <a:pt x="2007" y="3027"/>
                    <a:pt x="2070" y="3004"/>
                  </a:cubicBezTo>
                  <a:cubicBezTo>
                    <a:pt x="2398" y="2882"/>
                    <a:pt x="2256" y="2606"/>
                    <a:pt x="2295" y="2381"/>
                  </a:cubicBezTo>
                  <a:cubicBezTo>
                    <a:pt x="2320" y="1719"/>
                    <a:pt x="2038" y="1140"/>
                    <a:pt x="1691" y="607"/>
                  </a:cubicBezTo>
                  <a:cubicBezTo>
                    <a:pt x="1523" y="324"/>
                    <a:pt x="1260" y="125"/>
                    <a:pt x="951" y="28"/>
                  </a:cubicBezTo>
                  <a:cubicBezTo>
                    <a:pt x="881" y="10"/>
                    <a:pt x="814" y="1"/>
                    <a:pt x="7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9"/>
            <p:cNvSpPr/>
            <p:nvPr/>
          </p:nvSpPr>
          <p:spPr>
            <a:xfrm>
              <a:off x="1778150" y="1130300"/>
              <a:ext cx="63675" cy="80000"/>
            </a:xfrm>
            <a:custGeom>
              <a:rect b="b" l="l" r="r" t="t"/>
              <a:pathLst>
                <a:path extrusionOk="0" h="3200" w="2547">
                  <a:moveTo>
                    <a:pt x="791" y="1"/>
                  </a:moveTo>
                  <a:cubicBezTo>
                    <a:pt x="546" y="1"/>
                    <a:pt x="444" y="309"/>
                    <a:pt x="232" y="383"/>
                  </a:cubicBezTo>
                  <a:cubicBezTo>
                    <a:pt x="1" y="467"/>
                    <a:pt x="142" y="705"/>
                    <a:pt x="219" y="865"/>
                  </a:cubicBezTo>
                  <a:cubicBezTo>
                    <a:pt x="515" y="1438"/>
                    <a:pt x="830" y="1997"/>
                    <a:pt x="1100" y="2582"/>
                  </a:cubicBezTo>
                  <a:cubicBezTo>
                    <a:pt x="1312" y="3044"/>
                    <a:pt x="1749" y="3077"/>
                    <a:pt x="2135" y="3186"/>
                  </a:cubicBezTo>
                  <a:cubicBezTo>
                    <a:pt x="2168" y="3195"/>
                    <a:pt x="2200" y="3200"/>
                    <a:pt x="2231" y="3200"/>
                  </a:cubicBezTo>
                  <a:cubicBezTo>
                    <a:pt x="2409" y="3200"/>
                    <a:pt x="2541" y="3048"/>
                    <a:pt x="2546" y="2813"/>
                  </a:cubicBezTo>
                  <a:cubicBezTo>
                    <a:pt x="2527" y="2710"/>
                    <a:pt x="2514" y="2607"/>
                    <a:pt x="2482" y="2505"/>
                  </a:cubicBezTo>
                  <a:cubicBezTo>
                    <a:pt x="2263" y="1752"/>
                    <a:pt x="1884" y="1071"/>
                    <a:pt x="1485" y="409"/>
                  </a:cubicBezTo>
                  <a:cubicBezTo>
                    <a:pt x="1363" y="210"/>
                    <a:pt x="1164" y="146"/>
                    <a:pt x="971" y="49"/>
                  </a:cubicBezTo>
                  <a:cubicBezTo>
                    <a:pt x="903" y="15"/>
                    <a:pt x="844" y="1"/>
                    <a:pt x="79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9"/>
            <p:cNvSpPr/>
            <p:nvPr/>
          </p:nvSpPr>
          <p:spPr>
            <a:xfrm>
              <a:off x="1992525" y="1064850"/>
              <a:ext cx="63425" cy="77975"/>
            </a:xfrm>
            <a:custGeom>
              <a:rect b="b" l="l" r="r" t="t"/>
              <a:pathLst>
                <a:path extrusionOk="0" h="3119" w="2537">
                  <a:moveTo>
                    <a:pt x="702" y="1"/>
                  </a:moveTo>
                  <a:cubicBezTo>
                    <a:pt x="581" y="1"/>
                    <a:pt x="456" y="44"/>
                    <a:pt x="334" y="148"/>
                  </a:cubicBezTo>
                  <a:cubicBezTo>
                    <a:pt x="52" y="392"/>
                    <a:pt x="0" y="752"/>
                    <a:pt x="238" y="1073"/>
                  </a:cubicBezTo>
                  <a:cubicBezTo>
                    <a:pt x="585" y="1549"/>
                    <a:pt x="881" y="2057"/>
                    <a:pt x="1125" y="2590"/>
                  </a:cubicBezTo>
                  <a:cubicBezTo>
                    <a:pt x="1311" y="3001"/>
                    <a:pt x="1613" y="3104"/>
                    <a:pt x="2018" y="3117"/>
                  </a:cubicBezTo>
                  <a:cubicBezTo>
                    <a:pt x="2037" y="3118"/>
                    <a:pt x="2055" y="3118"/>
                    <a:pt x="2072" y="3118"/>
                  </a:cubicBezTo>
                  <a:cubicBezTo>
                    <a:pt x="2367" y="3118"/>
                    <a:pt x="2536" y="3013"/>
                    <a:pt x="2488" y="2661"/>
                  </a:cubicBezTo>
                  <a:cubicBezTo>
                    <a:pt x="2340" y="1735"/>
                    <a:pt x="1890" y="880"/>
                    <a:pt x="1202" y="238"/>
                  </a:cubicBezTo>
                  <a:cubicBezTo>
                    <a:pt x="1062" y="101"/>
                    <a:pt x="887" y="1"/>
                    <a:pt x="70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9"/>
            <p:cNvSpPr/>
            <p:nvPr/>
          </p:nvSpPr>
          <p:spPr>
            <a:xfrm>
              <a:off x="1846125" y="1296050"/>
              <a:ext cx="71175" cy="75025"/>
            </a:xfrm>
            <a:custGeom>
              <a:rect b="b" l="l" r="r" t="t"/>
              <a:pathLst>
                <a:path extrusionOk="0" h="3001" w="2847">
                  <a:moveTo>
                    <a:pt x="627" y="1"/>
                  </a:moveTo>
                  <a:cubicBezTo>
                    <a:pt x="523" y="1"/>
                    <a:pt x="415" y="46"/>
                    <a:pt x="309" y="162"/>
                  </a:cubicBezTo>
                  <a:cubicBezTo>
                    <a:pt x="7" y="489"/>
                    <a:pt x="1" y="779"/>
                    <a:pt x="245" y="1107"/>
                  </a:cubicBezTo>
                  <a:cubicBezTo>
                    <a:pt x="560" y="1537"/>
                    <a:pt x="913" y="1955"/>
                    <a:pt x="1177" y="2398"/>
                  </a:cubicBezTo>
                  <a:cubicBezTo>
                    <a:pt x="1424" y="2820"/>
                    <a:pt x="1755" y="2999"/>
                    <a:pt x="2065" y="2999"/>
                  </a:cubicBezTo>
                  <a:cubicBezTo>
                    <a:pt x="2086" y="2999"/>
                    <a:pt x="2107" y="2998"/>
                    <a:pt x="2128" y="2996"/>
                  </a:cubicBezTo>
                  <a:cubicBezTo>
                    <a:pt x="2168" y="2999"/>
                    <a:pt x="2205" y="3000"/>
                    <a:pt x="2241" y="3000"/>
                  </a:cubicBezTo>
                  <a:cubicBezTo>
                    <a:pt x="2726" y="3000"/>
                    <a:pt x="2847" y="2758"/>
                    <a:pt x="2655" y="2308"/>
                  </a:cubicBezTo>
                  <a:cubicBezTo>
                    <a:pt x="2295" y="1492"/>
                    <a:pt x="1742" y="811"/>
                    <a:pt x="1074" y="226"/>
                  </a:cubicBezTo>
                  <a:cubicBezTo>
                    <a:pt x="945" y="109"/>
                    <a:pt x="790" y="1"/>
                    <a:pt x="6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9"/>
            <p:cNvSpPr/>
            <p:nvPr/>
          </p:nvSpPr>
          <p:spPr>
            <a:xfrm>
              <a:off x="2161250" y="1104325"/>
              <a:ext cx="55925" cy="74700"/>
            </a:xfrm>
            <a:custGeom>
              <a:rect b="b" l="l" r="r" t="t"/>
              <a:pathLst>
                <a:path extrusionOk="0" h="2988" w="2237">
                  <a:moveTo>
                    <a:pt x="688" y="0"/>
                  </a:moveTo>
                  <a:cubicBezTo>
                    <a:pt x="570" y="0"/>
                    <a:pt x="460" y="28"/>
                    <a:pt x="373" y="85"/>
                  </a:cubicBezTo>
                  <a:cubicBezTo>
                    <a:pt x="71" y="285"/>
                    <a:pt x="0" y="645"/>
                    <a:pt x="180" y="1069"/>
                  </a:cubicBezTo>
                  <a:cubicBezTo>
                    <a:pt x="341" y="1435"/>
                    <a:pt x="495" y="1802"/>
                    <a:pt x="662" y="2162"/>
                  </a:cubicBezTo>
                  <a:cubicBezTo>
                    <a:pt x="765" y="2406"/>
                    <a:pt x="919" y="2624"/>
                    <a:pt x="1118" y="2804"/>
                  </a:cubicBezTo>
                  <a:cubicBezTo>
                    <a:pt x="1278" y="2938"/>
                    <a:pt x="1450" y="2988"/>
                    <a:pt x="1626" y="2988"/>
                  </a:cubicBezTo>
                  <a:cubicBezTo>
                    <a:pt x="1756" y="2988"/>
                    <a:pt x="1888" y="2961"/>
                    <a:pt x="2018" y="2920"/>
                  </a:cubicBezTo>
                  <a:cubicBezTo>
                    <a:pt x="2237" y="2849"/>
                    <a:pt x="2224" y="2631"/>
                    <a:pt x="2224" y="2374"/>
                  </a:cubicBezTo>
                  <a:cubicBezTo>
                    <a:pt x="2134" y="1660"/>
                    <a:pt x="1813" y="966"/>
                    <a:pt x="1363" y="336"/>
                  </a:cubicBezTo>
                  <a:cubicBezTo>
                    <a:pt x="1199" y="116"/>
                    <a:pt x="928" y="0"/>
                    <a:pt x="6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9"/>
            <p:cNvSpPr/>
            <p:nvPr/>
          </p:nvSpPr>
          <p:spPr>
            <a:xfrm>
              <a:off x="1894025" y="1186525"/>
              <a:ext cx="61000" cy="66800"/>
            </a:xfrm>
            <a:custGeom>
              <a:rect b="b" l="l" r="r" t="t"/>
              <a:pathLst>
                <a:path extrusionOk="0" h="2672" w="2440">
                  <a:moveTo>
                    <a:pt x="771" y="0"/>
                  </a:moveTo>
                  <a:cubicBezTo>
                    <a:pt x="582" y="0"/>
                    <a:pt x="408" y="203"/>
                    <a:pt x="231" y="268"/>
                  </a:cubicBezTo>
                  <a:cubicBezTo>
                    <a:pt x="26" y="352"/>
                    <a:pt x="0" y="596"/>
                    <a:pt x="135" y="815"/>
                  </a:cubicBezTo>
                  <a:cubicBezTo>
                    <a:pt x="450" y="1303"/>
                    <a:pt x="758" y="1798"/>
                    <a:pt x="1067" y="2293"/>
                  </a:cubicBezTo>
                  <a:cubicBezTo>
                    <a:pt x="1241" y="2569"/>
                    <a:pt x="1504" y="2659"/>
                    <a:pt x="1813" y="2666"/>
                  </a:cubicBezTo>
                  <a:cubicBezTo>
                    <a:pt x="1853" y="2670"/>
                    <a:pt x="1892" y="2671"/>
                    <a:pt x="1929" y="2671"/>
                  </a:cubicBezTo>
                  <a:cubicBezTo>
                    <a:pt x="2270" y="2671"/>
                    <a:pt x="2439" y="2512"/>
                    <a:pt x="2352" y="2222"/>
                  </a:cubicBezTo>
                  <a:cubicBezTo>
                    <a:pt x="2108" y="1393"/>
                    <a:pt x="1600" y="705"/>
                    <a:pt x="996" y="108"/>
                  </a:cubicBezTo>
                  <a:cubicBezTo>
                    <a:pt x="918" y="30"/>
                    <a:pt x="844" y="0"/>
                    <a:pt x="77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9"/>
            <p:cNvSpPr/>
            <p:nvPr/>
          </p:nvSpPr>
          <p:spPr>
            <a:xfrm>
              <a:off x="1842425" y="1551625"/>
              <a:ext cx="54025" cy="64800"/>
            </a:xfrm>
            <a:custGeom>
              <a:rect b="b" l="l" r="r" t="t"/>
              <a:pathLst>
                <a:path extrusionOk="0" h="2592" w="2161">
                  <a:moveTo>
                    <a:pt x="762" y="0"/>
                  </a:moveTo>
                  <a:cubicBezTo>
                    <a:pt x="567" y="0"/>
                    <a:pt x="365" y="131"/>
                    <a:pt x="161" y="377"/>
                  </a:cubicBezTo>
                  <a:cubicBezTo>
                    <a:pt x="1" y="563"/>
                    <a:pt x="39" y="692"/>
                    <a:pt x="136" y="866"/>
                  </a:cubicBezTo>
                  <a:cubicBezTo>
                    <a:pt x="335" y="1206"/>
                    <a:pt x="554" y="1547"/>
                    <a:pt x="701" y="1907"/>
                  </a:cubicBezTo>
                  <a:cubicBezTo>
                    <a:pt x="907" y="2415"/>
                    <a:pt x="1357" y="2472"/>
                    <a:pt x="1781" y="2575"/>
                  </a:cubicBezTo>
                  <a:cubicBezTo>
                    <a:pt x="1822" y="2586"/>
                    <a:pt x="1860" y="2591"/>
                    <a:pt x="1894" y="2591"/>
                  </a:cubicBezTo>
                  <a:cubicBezTo>
                    <a:pt x="2082" y="2591"/>
                    <a:pt x="2160" y="2433"/>
                    <a:pt x="2160" y="2215"/>
                  </a:cubicBezTo>
                  <a:cubicBezTo>
                    <a:pt x="2141" y="1476"/>
                    <a:pt x="1665" y="936"/>
                    <a:pt x="1293" y="371"/>
                  </a:cubicBezTo>
                  <a:cubicBezTo>
                    <a:pt x="1126" y="119"/>
                    <a:pt x="947" y="0"/>
                    <a:pt x="7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9"/>
            <p:cNvSpPr/>
            <p:nvPr/>
          </p:nvSpPr>
          <p:spPr>
            <a:xfrm>
              <a:off x="2001525" y="1390550"/>
              <a:ext cx="2275" cy="1950"/>
            </a:xfrm>
            <a:custGeom>
              <a:rect b="b" l="l" r="r" t="t"/>
              <a:pathLst>
                <a:path extrusionOk="0" h="78" w="91">
                  <a:moveTo>
                    <a:pt x="90" y="0"/>
                  </a:moveTo>
                  <a:lnTo>
                    <a:pt x="8" y="71"/>
                  </a:lnTo>
                  <a:lnTo>
                    <a:pt x="8" y="71"/>
                  </a:lnTo>
                  <a:cubicBezTo>
                    <a:pt x="26" y="69"/>
                    <a:pt x="48" y="64"/>
                    <a:pt x="71" y="58"/>
                  </a:cubicBezTo>
                  <a:cubicBezTo>
                    <a:pt x="84" y="45"/>
                    <a:pt x="84" y="20"/>
                    <a:pt x="90" y="0"/>
                  </a:cubicBezTo>
                  <a:close/>
                  <a:moveTo>
                    <a:pt x="8" y="71"/>
                  </a:moveTo>
                  <a:cubicBezTo>
                    <a:pt x="5" y="71"/>
                    <a:pt x="3" y="71"/>
                    <a:pt x="0" y="71"/>
                  </a:cubicBezTo>
                  <a:lnTo>
                    <a:pt x="0" y="78"/>
                  </a:lnTo>
                  <a:lnTo>
                    <a:pt x="8" y="7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9" name="Google Shape;459;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9_1">
    <p:spTree>
      <p:nvGrpSpPr>
        <p:cNvPr id="460" name="Shape 460"/>
        <p:cNvGrpSpPr/>
        <p:nvPr/>
      </p:nvGrpSpPr>
      <p:grpSpPr>
        <a:xfrm>
          <a:off x="0" y="0"/>
          <a:ext cx="0" cy="0"/>
          <a:chOff x="0" y="0"/>
          <a:chExt cx="0" cy="0"/>
        </a:xfrm>
      </p:grpSpPr>
      <p:sp>
        <p:nvSpPr>
          <p:cNvPr id="461" name="Google Shape;461;p20"/>
          <p:cNvSpPr txBox="1"/>
          <p:nvPr>
            <p:ph type="title"/>
          </p:nvPr>
        </p:nvSpPr>
        <p:spPr>
          <a:xfrm>
            <a:off x="1719900" y="2491375"/>
            <a:ext cx="5704200" cy="7092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r">
              <a:spcBef>
                <a:spcPts val="0"/>
              </a:spcBef>
              <a:spcAft>
                <a:spcPts val="0"/>
              </a:spcAft>
              <a:buSzPts val="3600"/>
              <a:buNone/>
              <a:defRPr sz="3600"/>
            </a:lvl2pPr>
            <a:lvl3pPr lvl="2" rtl="0" algn="r">
              <a:spcBef>
                <a:spcPts val="0"/>
              </a:spcBef>
              <a:spcAft>
                <a:spcPts val="0"/>
              </a:spcAft>
              <a:buSzPts val="3600"/>
              <a:buNone/>
              <a:defRPr sz="3600"/>
            </a:lvl3pPr>
            <a:lvl4pPr lvl="3" rtl="0" algn="r">
              <a:spcBef>
                <a:spcPts val="0"/>
              </a:spcBef>
              <a:spcAft>
                <a:spcPts val="0"/>
              </a:spcAft>
              <a:buSzPts val="3600"/>
              <a:buNone/>
              <a:defRPr sz="3600"/>
            </a:lvl4pPr>
            <a:lvl5pPr lvl="4" rtl="0" algn="r">
              <a:spcBef>
                <a:spcPts val="0"/>
              </a:spcBef>
              <a:spcAft>
                <a:spcPts val="0"/>
              </a:spcAft>
              <a:buSzPts val="3600"/>
              <a:buNone/>
              <a:defRPr sz="3600"/>
            </a:lvl5pPr>
            <a:lvl6pPr lvl="5" rtl="0" algn="r">
              <a:spcBef>
                <a:spcPts val="0"/>
              </a:spcBef>
              <a:spcAft>
                <a:spcPts val="0"/>
              </a:spcAft>
              <a:buSzPts val="3600"/>
              <a:buNone/>
              <a:defRPr sz="3600"/>
            </a:lvl6pPr>
            <a:lvl7pPr lvl="6" rtl="0" algn="r">
              <a:spcBef>
                <a:spcPts val="0"/>
              </a:spcBef>
              <a:spcAft>
                <a:spcPts val="0"/>
              </a:spcAft>
              <a:buSzPts val="3600"/>
              <a:buNone/>
              <a:defRPr sz="3600"/>
            </a:lvl7pPr>
            <a:lvl8pPr lvl="7" rtl="0" algn="r">
              <a:spcBef>
                <a:spcPts val="0"/>
              </a:spcBef>
              <a:spcAft>
                <a:spcPts val="0"/>
              </a:spcAft>
              <a:buSzPts val="3600"/>
              <a:buNone/>
              <a:defRPr sz="3600"/>
            </a:lvl8pPr>
            <a:lvl9pPr lvl="8" rtl="0" algn="r">
              <a:spcBef>
                <a:spcPts val="0"/>
              </a:spcBef>
              <a:spcAft>
                <a:spcPts val="0"/>
              </a:spcAft>
              <a:buSzPts val="3600"/>
              <a:buNone/>
              <a:defRPr sz="3600"/>
            </a:lvl9pPr>
          </a:lstStyle>
          <a:p/>
        </p:txBody>
      </p:sp>
      <p:sp>
        <p:nvSpPr>
          <p:cNvPr id="462" name="Google Shape;462;p20"/>
          <p:cNvSpPr txBox="1"/>
          <p:nvPr>
            <p:ph hasCustomPrompt="1" idx="2" type="title"/>
          </p:nvPr>
        </p:nvSpPr>
        <p:spPr>
          <a:xfrm>
            <a:off x="3039600" y="1091925"/>
            <a:ext cx="3064800" cy="1440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0"/>
              <a:buNone/>
              <a:defRPr sz="9600">
                <a:solidFill>
                  <a:schemeClr val="accent1"/>
                </a:solidFill>
              </a:defRPr>
            </a:lvl1pPr>
            <a:lvl2pPr lvl="1" rtl="0" algn="r">
              <a:spcBef>
                <a:spcPts val="0"/>
              </a:spcBef>
              <a:spcAft>
                <a:spcPts val="0"/>
              </a:spcAft>
              <a:buSzPts val="12000"/>
              <a:buNone/>
              <a:defRPr sz="12000"/>
            </a:lvl2pPr>
            <a:lvl3pPr lvl="2" rtl="0" algn="r">
              <a:spcBef>
                <a:spcPts val="0"/>
              </a:spcBef>
              <a:spcAft>
                <a:spcPts val="0"/>
              </a:spcAft>
              <a:buSzPts val="12000"/>
              <a:buNone/>
              <a:defRPr sz="12000"/>
            </a:lvl3pPr>
            <a:lvl4pPr lvl="3" rtl="0" algn="r">
              <a:spcBef>
                <a:spcPts val="0"/>
              </a:spcBef>
              <a:spcAft>
                <a:spcPts val="0"/>
              </a:spcAft>
              <a:buSzPts val="12000"/>
              <a:buNone/>
              <a:defRPr sz="12000"/>
            </a:lvl4pPr>
            <a:lvl5pPr lvl="4" rtl="0" algn="r">
              <a:spcBef>
                <a:spcPts val="0"/>
              </a:spcBef>
              <a:spcAft>
                <a:spcPts val="0"/>
              </a:spcAft>
              <a:buSzPts val="12000"/>
              <a:buNone/>
              <a:defRPr sz="12000"/>
            </a:lvl5pPr>
            <a:lvl6pPr lvl="5" rtl="0" algn="r">
              <a:spcBef>
                <a:spcPts val="0"/>
              </a:spcBef>
              <a:spcAft>
                <a:spcPts val="0"/>
              </a:spcAft>
              <a:buSzPts val="12000"/>
              <a:buNone/>
              <a:defRPr sz="12000"/>
            </a:lvl6pPr>
            <a:lvl7pPr lvl="6" rtl="0" algn="r">
              <a:spcBef>
                <a:spcPts val="0"/>
              </a:spcBef>
              <a:spcAft>
                <a:spcPts val="0"/>
              </a:spcAft>
              <a:buSzPts val="12000"/>
              <a:buNone/>
              <a:defRPr sz="12000"/>
            </a:lvl7pPr>
            <a:lvl8pPr lvl="7" rtl="0" algn="r">
              <a:spcBef>
                <a:spcPts val="0"/>
              </a:spcBef>
              <a:spcAft>
                <a:spcPts val="0"/>
              </a:spcAft>
              <a:buSzPts val="12000"/>
              <a:buNone/>
              <a:defRPr sz="12000"/>
            </a:lvl8pPr>
            <a:lvl9pPr lvl="8" rtl="0" algn="r">
              <a:spcBef>
                <a:spcPts val="0"/>
              </a:spcBef>
              <a:spcAft>
                <a:spcPts val="0"/>
              </a:spcAft>
              <a:buSzPts val="12000"/>
              <a:buNone/>
              <a:defRPr sz="12000"/>
            </a:lvl9pPr>
          </a:lstStyle>
          <a:p>
            <a:r>
              <a:t>xx%</a:t>
            </a:r>
          </a:p>
        </p:txBody>
      </p:sp>
      <p:sp>
        <p:nvSpPr>
          <p:cNvPr id="463" name="Google Shape;463;p20"/>
          <p:cNvSpPr txBox="1"/>
          <p:nvPr>
            <p:ph idx="1" type="subTitle"/>
          </p:nvPr>
        </p:nvSpPr>
        <p:spPr>
          <a:xfrm>
            <a:off x="2100200" y="3200575"/>
            <a:ext cx="4943700" cy="2835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464" name="Google Shape;464;p20"/>
          <p:cNvSpPr/>
          <p:nvPr/>
        </p:nvSpPr>
        <p:spPr>
          <a:xfrm flipH="1" rot="-5400000">
            <a:off x="5055981" y="4287286"/>
            <a:ext cx="471732" cy="1254478"/>
          </a:xfrm>
          <a:custGeom>
            <a:rect b="b" l="l" r="r" t="t"/>
            <a:pathLst>
              <a:path extrusionOk="0" h="20942" w="7875">
                <a:moveTo>
                  <a:pt x="7849" y="0"/>
                </a:moveTo>
                <a:cubicBezTo>
                  <a:pt x="6017" y="772"/>
                  <a:pt x="4281" y="1723"/>
                  <a:pt x="2829" y="3098"/>
                </a:cubicBezTo>
                <a:cubicBezTo>
                  <a:pt x="1067" y="4757"/>
                  <a:pt x="7" y="6762"/>
                  <a:pt x="1" y="9243"/>
                </a:cubicBezTo>
                <a:cubicBezTo>
                  <a:pt x="1" y="10901"/>
                  <a:pt x="328" y="12547"/>
                  <a:pt x="965" y="14077"/>
                </a:cubicBezTo>
                <a:cubicBezTo>
                  <a:pt x="2012" y="16667"/>
                  <a:pt x="3606" y="18827"/>
                  <a:pt x="6042" y="20286"/>
                </a:cubicBezTo>
                <a:cubicBezTo>
                  <a:pt x="6595" y="20620"/>
                  <a:pt x="7174" y="20890"/>
                  <a:pt x="7829" y="20941"/>
                </a:cubicBezTo>
                <a:cubicBezTo>
                  <a:pt x="7849" y="20652"/>
                  <a:pt x="7874" y="20356"/>
                  <a:pt x="7874" y="20067"/>
                </a:cubicBezTo>
                <a:lnTo>
                  <a:pt x="7874" y="887"/>
                </a:lnTo>
                <a:cubicBezTo>
                  <a:pt x="7874" y="592"/>
                  <a:pt x="7855" y="296"/>
                  <a:pt x="78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5" name="Google Shape;465;p20"/>
          <p:cNvGrpSpPr/>
          <p:nvPr/>
        </p:nvGrpSpPr>
        <p:grpSpPr>
          <a:xfrm>
            <a:off x="2479034" y="4043450"/>
            <a:ext cx="895225" cy="596225"/>
            <a:chOff x="6168950" y="679775"/>
            <a:chExt cx="895225" cy="596225"/>
          </a:xfrm>
        </p:grpSpPr>
        <p:sp>
          <p:nvSpPr>
            <p:cNvPr id="466" name="Google Shape;466;p20"/>
            <p:cNvSpPr/>
            <p:nvPr/>
          </p:nvSpPr>
          <p:spPr>
            <a:xfrm>
              <a:off x="6536345" y="679775"/>
              <a:ext cx="170516" cy="162064"/>
            </a:xfrm>
            <a:custGeom>
              <a:rect b="b" l="l" r="r" t="t"/>
              <a:pathLst>
                <a:path extrusionOk="0" h="2090" w="2199">
                  <a:moveTo>
                    <a:pt x="1205" y="0"/>
                  </a:moveTo>
                  <a:cubicBezTo>
                    <a:pt x="564" y="0"/>
                    <a:pt x="0" y="513"/>
                    <a:pt x="0" y="1093"/>
                  </a:cubicBezTo>
                  <a:cubicBezTo>
                    <a:pt x="13" y="1649"/>
                    <a:pt x="463" y="2090"/>
                    <a:pt x="1016" y="2090"/>
                  </a:cubicBezTo>
                  <a:cubicBezTo>
                    <a:pt x="1020" y="2090"/>
                    <a:pt x="1024" y="2090"/>
                    <a:pt x="1028" y="2090"/>
                  </a:cubicBezTo>
                  <a:cubicBezTo>
                    <a:pt x="1607" y="2070"/>
                    <a:pt x="2198" y="1453"/>
                    <a:pt x="2192" y="875"/>
                  </a:cubicBezTo>
                  <a:cubicBezTo>
                    <a:pt x="2179" y="374"/>
                    <a:pt x="1787" y="14"/>
                    <a:pt x="1241" y="1"/>
                  </a:cubicBezTo>
                  <a:cubicBezTo>
                    <a:pt x="1229" y="0"/>
                    <a:pt x="1217" y="0"/>
                    <a:pt x="12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0"/>
            <p:cNvSpPr/>
            <p:nvPr/>
          </p:nvSpPr>
          <p:spPr>
            <a:xfrm>
              <a:off x="6331944" y="1074157"/>
              <a:ext cx="188971" cy="140972"/>
            </a:xfrm>
            <a:custGeom>
              <a:rect b="b" l="l" r="r" t="t"/>
              <a:pathLst>
                <a:path extrusionOk="0" h="1818" w="2437">
                  <a:moveTo>
                    <a:pt x="1615" y="0"/>
                  </a:moveTo>
                  <a:cubicBezTo>
                    <a:pt x="1553" y="0"/>
                    <a:pt x="1486" y="4"/>
                    <a:pt x="1415" y="12"/>
                  </a:cubicBezTo>
                  <a:cubicBezTo>
                    <a:pt x="1261" y="31"/>
                    <a:pt x="939" y="12"/>
                    <a:pt x="643" y="160"/>
                  </a:cubicBezTo>
                  <a:cubicBezTo>
                    <a:pt x="200" y="385"/>
                    <a:pt x="1" y="790"/>
                    <a:pt x="142" y="1201"/>
                  </a:cubicBezTo>
                  <a:cubicBezTo>
                    <a:pt x="271" y="1578"/>
                    <a:pt x="628" y="1818"/>
                    <a:pt x="1010" y="1818"/>
                  </a:cubicBezTo>
                  <a:cubicBezTo>
                    <a:pt x="1104" y="1818"/>
                    <a:pt x="1199" y="1803"/>
                    <a:pt x="1293" y="1773"/>
                  </a:cubicBezTo>
                  <a:cubicBezTo>
                    <a:pt x="1653" y="1664"/>
                    <a:pt x="1961" y="1432"/>
                    <a:pt x="2173" y="1117"/>
                  </a:cubicBezTo>
                  <a:cubicBezTo>
                    <a:pt x="2328" y="892"/>
                    <a:pt x="2437" y="648"/>
                    <a:pt x="2295" y="372"/>
                  </a:cubicBezTo>
                  <a:cubicBezTo>
                    <a:pt x="2169" y="126"/>
                    <a:pt x="1969" y="0"/>
                    <a:pt x="16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0"/>
            <p:cNvSpPr/>
            <p:nvPr/>
          </p:nvSpPr>
          <p:spPr>
            <a:xfrm>
              <a:off x="6749121" y="974359"/>
              <a:ext cx="148571" cy="140662"/>
            </a:xfrm>
            <a:custGeom>
              <a:rect b="b" l="l" r="r" t="t"/>
              <a:pathLst>
                <a:path extrusionOk="0" h="1814" w="1916">
                  <a:moveTo>
                    <a:pt x="997" y="0"/>
                  </a:moveTo>
                  <a:cubicBezTo>
                    <a:pt x="451" y="0"/>
                    <a:pt x="1" y="425"/>
                    <a:pt x="7" y="932"/>
                  </a:cubicBezTo>
                  <a:cubicBezTo>
                    <a:pt x="26" y="1402"/>
                    <a:pt x="399" y="1781"/>
                    <a:pt x="868" y="1813"/>
                  </a:cubicBezTo>
                  <a:cubicBezTo>
                    <a:pt x="878" y="1813"/>
                    <a:pt x="888" y="1814"/>
                    <a:pt x="899" y="1814"/>
                  </a:cubicBezTo>
                  <a:cubicBezTo>
                    <a:pt x="1421" y="1814"/>
                    <a:pt x="1916" y="1327"/>
                    <a:pt x="1903" y="810"/>
                  </a:cubicBezTo>
                  <a:cubicBezTo>
                    <a:pt x="1890" y="354"/>
                    <a:pt x="1498" y="0"/>
                    <a:pt x="9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0"/>
            <p:cNvSpPr/>
            <p:nvPr/>
          </p:nvSpPr>
          <p:spPr>
            <a:xfrm>
              <a:off x="6877221" y="721105"/>
              <a:ext cx="167569" cy="136785"/>
            </a:xfrm>
            <a:custGeom>
              <a:rect b="b" l="l" r="r" t="t"/>
              <a:pathLst>
                <a:path extrusionOk="0" h="1764" w="2161">
                  <a:moveTo>
                    <a:pt x="1392" y="0"/>
                  </a:moveTo>
                  <a:cubicBezTo>
                    <a:pt x="1295" y="0"/>
                    <a:pt x="1193" y="19"/>
                    <a:pt x="1087" y="53"/>
                  </a:cubicBezTo>
                  <a:cubicBezTo>
                    <a:pt x="836" y="143"/>
                    <a:pt x="605" y="284"/>
                    <a:pt x="412" y="464"/>
                  </a:cubicBezTo>
                  <a:cubicBezTo>
                    <a:pt x="193" y="663"/>
                    <a:pt x="0" y="901"/>
                    <a:pt x="142" y="1235"/>
                  </a:cubicBezTo>
                  <a:cubicBezTo>
                    <a:pt x="291" y="1572"/>
                    <a:pt x="543" y="1763"/>
                    <a:pt x="793" y="1763"/>
                  </a:cubicBezTo>
                  <a:cubicBezTo>
                    <a:pt x="801" y="1763"/>
                    <a:pt x="809" y="1763"/>
                    <a:pt x="817" y="1762"/>
                  </a:cubicBezTo>
                  <a:cubicBezTo>
                    <a:pt x="1389" y="1737"/>
                    <a:pt x="1710" y="1531"/>
                    <a:pt x="1954" y="1184"/>
                  </a:cubicBezTo>
                  <a:cubicBezTo>
                    <a:pt x="2160" y="888"/>
                    <a:pt x="2160" y="599"/>
                    <a:pt x="1942" y="297"/>
                  </a:cubicBezTo>
                  <a:cubicBezTo>
                    <a:pt x="1791" y="89"/>
                    <a:pt x="1605" y="0"/>
                    <a:pt x="13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0"/>
            <p:cNvSpPr/>
            <p:nvPr/>
          </p:nvSpPr>
          <p:spPr>
            <a:xfrm>
              <a:off x="6504940" y="875182"/>
              <a:ext cx="170516" cy="132753"/>
            </a:xfrm>
            <a:custGeom>
              <a:rect b="b" l="l" r="r" t="t"/>
              <a:pathLst>
                <a:path extrusionOk="0" h="1712" w="2199">
                  <a:moveTo>
                    <a:pt x="1419" y="0"/>
                  </a:moveTo>
                  <a:cubicBezTo>
                    <a:pt x="1319" y="0"/>
                    <a:pt x="1215" y="13"/>
                    <a:pt x="1112" y="33"/>
                  </a:cubicBezTo>
                  <a:cubicBezTo>
                    <a:pt x="900" y="71"/>
                    <a:pt x="701" y="148"/>
                    <a:pt x="521" y="264"/>
                  </a:cubicBezTo>
                  <a:cubicBezTo>
                    <a:pt x="219" y="457"/>
                    <a:pt x="0" y="720"/>
                    <a:pt x="122" y="1125"/>
                  </a:cubicBezTo>
                  <a:cubicBezTo>
                    <a:pt x="231" y="1485"/>
                    <a:pt x="546" y="1704"/>
                    <a:pt x="971" y="1710"/>
                  </a:cubicBezTo>
                  <a:cubicBezTo>
                    <a:pt x="986" y="1711"/>
                    <a:pt x="1002" y="1711"/>
                    <a:pt x="1018" y="1711"/>
                  </a:cubicBezTo>
                  <a:cubicBezTo>
                    <a:pt x="1297" y="1711"/>
                    <a:pt x="1567" y="1603"/>
                    <a:pt x="1768" y="1408"/>
                  </a:cubicBezTo>
                  <a:cubicBezTo>
                    <a:pt x="2076" y="1138"/>
                    <a:pt x="2198" y="624"/>
                    <a:pt x="2025" y="328"/>
                  </a:cubicBezTo>
                  <a:cubicBezTo>
                    <a:pt x="1876" y="75"/>
                    <a:pt x="1657" y="0"/>
                    <a:pt x="14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0"/>
            <p:cNvSpPr/>
            <p:nvPr/>
          </p:nvSpPr>
          <p:spPr>
            <a:xfrm>
              <a:off x="6168950" y="940473"/>
              <a:ext cx="157101" cy="136785"/>
            </a:xfrm>
            <a:custGeom>
              <a:rect b="b" l="l" r="r" t="t"/>
              <a:pathLst>
                <a:path extrusionOk="0" h="1764" w="2026">
                  <a:moveTo>
                    <a:pt x="1171" y="0"/>
                  </a:moveTo>
                  <a:cubicBezTo>
                    <a:pt x="734" y="39"/>
                    <a:pt x="374" y="245"/>
                    <a:pt x="162" y="656"/>
                  </a:cubicBezTo>
                  <a:cubicBezTo>
                    <a:pt x="1" y="971"/>
                    <a:pt x="72" y="1363"/>
                    <a:pt x="342" y="1601"/>
                  </a:cubicBezTo>
                  <a:cubicBezTo>
                    <a:pt x="485" y="1712"/>
                    <a:pt x="635" y="1764"/>
                    <a:pt x="783" y="1764"/>
                  </a:cubicBezTo>
                  <a:cubicBezTo>
                    <a:pt x="934" y="1764"/>
                    <a:pt x="1083" y="1711"/>
                    <a:pt x="1222" y="1614"/>
                  </a:cubicBezTo>
                  <a:cubicBezTo>
                    <a:pt x="1415" y="1479"/>
                    <a:pt x="1556" y="1273"/>
                    <a:pt x="1724" y="1106"/>
                  </a:cubicBezTo>
                  <a:cubicBezTo>
                    <a:pt x="1929" y="900"/>
                    <a:pt x="2026" y="656"/>
                    <a:pt x="1903" y="386"/>
                  </a:cubicBezTo>
                  <a:cubicBezTo>
                    <a:pt x="1768" y="71"/>
                    <a:pt x="1486" y="7"/>
                    <a:pt x="11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0"/>
            <p:cNvSpPr/>
            <p:nvPr/>
          </p:nvSpPr>
          <p:spPr>
            <a:xfrm>
              <a:off x="6624588" y="1152630"/>
              <a:ext cx="116624" cy="123370"/>
            </a:xfrm>
            <a:custGeom>
              <a:rect b="b" l="l" r="r" t="t"/>
              <a:pathLst>
                <a:path extrusionOk="0" h="1591" w="1504">
                  <a:moveTo>
                    <a:pt x="891" y="0"/>
                  </a:moveTo>
                  <a:cubicBezTo>
                    <a:pt x="445" y="0"/>
                    <a:pt x="0" y="452"/>
                    <a:pt x="13" y="909"/>
                  </a:cubicBezTo>
                  <a:cubicBezTo>
                    <a:pt x="19" y="1269"/>
                    <a:pt x="295" y="1564"/>
                    <a:pt x="655" y="1590"/>
                  </a:cubicBezTo>
                  <a:cubicBezTo>
                    <a:pt x="663" y="1591"/>
                    <a:pt x="671" y="1591"/>
                    <a:pt x="678" y="1591"/>
                  </a:cubicBezTo>
                  <a:cubicBezTo>
                    <a:pt x="1064" y="1591"/>
                    <a:pt x="1491" y="1119"/>
                    <a:pt x="1497" y="677"/>
                  </a:cubicBezTo>
                  <a:cubicBezTo>
                    <a:pt x="1504" y="330"/>
                    <a:pt x="1253" y="28"/>
                    <a:pt x="945" y="3"/>
                  </a:cubicBezTo>
                  <a:cubicBezTo>
                    <a:pt x="927" y="1"/>
                    <a:pt x="909" y="0"/>
                    <a:pt x="8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0"/>
            <p:cNvSpPr/>
            <p:nvPr/>
          </p:nvSpPr>
          <p:spPr>
            <a:xfrm>
              <a:off x="6949955" y="1154801"/>
              <a:ext cx="114220" cy="103209"/>
            </a:xfrm>
            <a:custGeom>
              <a:rect b="b" l="l" r="r" t="t"/>
              <a:pathLst>
                <a:path extrusionOk="0" h="1331" w="1473">
                  <a:moveTo>
                    <a:pt x="894" y="0"/>
                  </a:moveTo>
                  <a:cubicBezTo>
                    <a:pt x="534" y="7"/>
                    <a:pt x="1" y="502"/>
                    <a:pt x="20" y="810"/>
                  </a:cubicBezTo>
                  <a:cubicBezTo>
                    <a:pt x="39" y="1096"/>
                    <a:pt x="346" y="1331"/>
                    <a:pt x="700" y="1331"/>
                  </a:cubicBezTo>
                  <a:cubicBezTo>
                    <a:pt x="705" y="1331"/>
                    <a:pt x="710" y="1331"/>
                    <a:pt x="714" y="1331"/>
                  </a:cubicBezTo>
                  <a:cubicBezTo>
                    <a:pt x="1132" y="1324"/>
                    <a:pt x="1473" y="977"/>
                    <a:pt x="1460" y="559"/>
                  </a:cubicBezTo>
                  <a:cubicBezTo>
                    <a:pt x="1447" y="251"/>
                    <a:pt x="1203" y="7"/>
                    <a:pt x="8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4" name="Google Shape;474;p20"/>
          <p:cNvSpPr/>
          <p:nvPr/>
        </p:nvSpPr>
        <p:spPr>
          <a:xfrm flipH="1" rot="-8100000">
            <a:off x="1495328" y="309291"/>
            <a:ext cx="646787" cy="986697"/>
          </a:xfrm>
          <a:custGeom>
            <a:rect b="b" l="l" r="r" t="t"/>
            <a:pathLst>
              <a:path extrusionOk="0" h="22671" w="14861">
                <a:moveTo>
                  <a:pt x="4364" y="0"/>
                </a:moveTo>
                <a:cubicBezTo>
                  <a:pt x="3873" y="0"/>
                  <a:pt x="3387" y="163"/>
                  <a:pt x="2899" y="524"/>
                </a:cubicBezTo>
                <a:cubicBezTo>
                  <a:pt x="958" y="1938"/>
                  <a:pt x="0" y="3815"/>
                  <a:pt x="58" y="6354"/>
                </a:cubicBezTo>
                <a:cubicBezTo>
                  <a:pt x="7" y="7074"/>
                  <a:pt x="168" y="7909"/>
                  <a:pt x="341" y="8751"/>
                </a:cubicBezTo>
                <a:cubicBezTo>
                  <a:pt x="740" y="10686"/>
                  <a:pt x="1582" y="12441"/>
                  <a:pt x="2514" y="14157"/>
                </a:cubicBezTo>
                <a:cubicBezTo>
                  <a:pt x="3626" y="16194"/>
                  <a:pt x="4975" y="18103"/>
                  <a:pt x="6537" y="19826"/>
                </a:cubicBezTo>
                <a:cubicBezTo>
                  <a:pt x="7913" y="21336"/>
                  <a:pt x="9719" y="22159"/>
                  <a:pt x="11686" y="22558"/>
                </a:cubicBezTo>
                <a:cubicBezTo>
                  <a:pt x="12031" y="22629"/>
                  <a:pt x="12388" y="22670"/>
                  <a:pt x="12748" y="22670"/>
                </a:cubicBezTo>
                <a:cubicBezTo>
                  <a:pt x="13165" y="22670"/>
                  <a:pt x="13586" y="22615"/>
                  <a:pt x="13993" y="22487"/>
                </a:cubicBezTo>
                <a:cubicBezTo>
                  <a:pt x="14655" y="22275"/>
                  <a:pt x="14842" y="21992"/>
                  <a:pt x="14855" y="21317"/>
                </a:cubicBezTo>
                <a:cubicBezTo>
                  <a:pt x="14861" y="20906"/>
                  <a:pt x="14720" y="20533"/>
                  <a:pt x="14578" y="20160"/>
                </a:cubicBezTo>
                <a:cubicBezTo>
                  <a:pt x="14019" y="18682"/>
                  <a:pt x="13164" y="17345"/>
                  <a:pt x="12438" y="15950"/>
                </a:cubicBezTo>
                <a:cubicBezTo>
                  <a:pt x="11596" y="14318"/>
                  <a:pt x="10587" y="12769"/>
                  <a:pt x="10117" y="10956"/>
                </a:cubicBezTo>
                <a:cubicBezTo>
                  <a:pt x="9790" y="9690"/>
                  <a:pt x="9378" y="8430"/>
                  <a:pt x="9410" y="7119"/>
                </a:cubicBezTo>
                <a:cubicBezTo>
                  <a:pt x="9449" y="5608"/>
                  <a:pt x="8986" y="4284"/>
                  <a:pt x="8253" y="3018"/>
                </a:cubicBezTo>
                <a:cubicBezTo>
                  <a:pt x="7636" y="1945"/>
                  <a:pt x="6865" y="993"/>
                  <a:pt x="5740" y="389"/>
                </a:cubicBezTo>
                <a:cubicBezTo>
                  <a:pt x="5274" y="139"/>
                  <a:pt x="4817" y="0"/>
                  <a:pt x="43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0"/>
          <p:cNvSpPr/>
          <p:nvPr/>
        </p:nvSpPr>
        <p:spPr>
          <a:xfrm rot="10800000">
            <a:off x="0" y="4339169"/>
            <a:ext cx="609784" cy="811228"/>
          </a:xfrm>
          <a:custGeom>
            <a:rect b="b" l="l" r="r" t="t"/>
            <a:pathLst>
              <a:path extrusionOk="0" h="11904" w="8948">
                <a:moveTo>
                  <a:pt x="3806" y="0"/>
                </a:moveTo>
                <a:cubicBezTo>
                  <a:pt x="3240" y="771"/>
                  <a:pt x="2578" y="1465"/>
                  <a:pt x="2071" y="2282"/>
                </a:cubicBezTo>
                <a:cubicBezTo>
                  <a:pt x="631" y="4602"/>
                  <a:pt x="1" y="7051"/>
                  <a:pt x="740" y="9757"/>
                </a:cubicBezTo>
                <a:cubicBezTo>
                  <a:pt x="1061" y="10920"/>
                  <a:pt x="2064" y="11762"/>
                  <a:pt x="3266" y="11878"/>
                </a:cubicBezTo>
                <a:cubicBezTo>
                  <a:pt x="3467" y="11895"/>
                  <a:pt x="3669" y="11904"/>
                  <a:pt x="3871" y="11904"/>
                </a:cubicBezTo>
                <a:cubicBezTo>
                  <a:pt x="4576" y="11904"/>
                  <a:pt x="5278" y="11799"/>
                  <a:pt x="5953" y="11589"/>
                </a:cubicBezTo>
                <a:cubicBezTo>
                  <a:pt x="7110" y="11235"/>
                  <a:pt x="8035" y="10535"/>
                  <a:pt x="8948" y="9802"/>
                </a:cubicBezTo>
                <a:lnTo>
                  <a:pt x="894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6" name="Google Shape;476;p20"/>
          <p:cNvGrpSpPr/>
          <p:nvPr/>
        </p:nvGrpSpPr>
        <p:grpSpPr>
          <a:xfrm rot="10800000">
            <a:off x="5975555" y="3939570"/>
            <a:ext cx="812897" cy="472803"/>
            <a:chOff x="7336943" y="4410641"/>
            <a:chExt cx="671927" cy="390811"/>
          </a:xfrm>
        </p:grpSpPr>
        <p:sp>
          <p:nvSpPr>
            <p:cNvPr id="477" name="Google Shape;477;p20"/>
            <p:cNvSpPr/>
            <p:nvPr/>
          </p:nvSpPr>
          <p:spPr>
            <a:xfrm>
              <a:off x="7353536" y="4410641"/>
              <a:ext cx="655333" cy="178030"/>
            </a:xfrm>
            <a:custGeom>
              <a:rect b="b" l="l" r="r" t="t"/>
              <a:pathLst>
                <a:path extrusionOk="0" h="2972" w="10940">
                  <a:moveTo>
                    <a:pt x="543" y="0"/>
                  </a:moveTo>
                  <a:cubicBezTo>
                    <a:pt x="517" y="0"/>
                    <a:pt x="490" y="3"/>
                    <a:pt x="463" y="8"/>
                  </a:cubicBezTo>
                  <a:cubicBezTo>
                    <a:pt x="109" y="79"/>
                    <a:pt x="19" y="355"/>
                    <a:pt x="0" y="670"/>
                  </a:cubicBezTo>
                  <a:lnTo>
                    <a:pt x="0" y="985"/>
                  </a:lnTo>
                  <a:cubicBezTo>
                    <a:pt x="7" y="1551"/>
                    <a:pt x="424" y="2444"/>
                    <a:pt x="964" y="2669"/>
                  </a:cubicBezTo>
                  <a:cubicBezTo>
                    <a:pt x="1217" y="2774"/>
                    <a:pt x="1468" y="2825"/>
                    <a:pt x="1716" y="2825"/>
                  </a:cubicBezTo>
                  <a:cubicBezTo>
                    <a:pt x="2110" y="2825"/>
                    <a:pt x="2496" y="2695"/>
                    <a:pt x="2867" y="2438"/>
                  </a:cubicBezTo>
                  <a:cubicBezTo>
                    <a:pt x="3135" y="2250"/>
                    <a:pt x="3282" y="2155"/>
                    <a:pt x="3414" y="2155"/>
                  </a:cubicBezTo>
                  <a:cubicBezTo>
                    <a:pt x="3568" y="2155"/>
                    <a:pt x="3703" y="2282"/>
                    <a:pt x="3985" y="2541"/>
                  </a:cubicBezTo>
                  <a:cubicBezTo>
                    <a:pt x="4296" y="2830"/>
                    <a:pt x="4579" y="2971"/>
                    <a:pt x="4882" y="2971"/>
                  </a:cubicBezTo>
                  <a:cubicBezTo>
                    <a:pt x="5116" y="2971"/>
                    <a:pt x="5363" y="2886"/>
                    <a:pt x="5644" y="2721"/>
                  </a:cubicBezTo>
                  <a:cubicBezTo>
                    <a:pt x="5946" y="2541"/>
                    <a:pt x="6183" y="2297"/>
                    <a:pt x="6441" y="2052"/>
                  </a:cubicBezTo>
                  <a:cubicBezTo>
                    <a:pt x="6682" y="1824"/>
                    <a:pt x="6808" y="1717"/>
                    <a:pt x="6946" y="1717"/>
                  </a:cubicBezTo>
                  <a:cubicBezTo>
                    <a:pt x="7072" y="1717"/>
                    <a:pt x="7207" y="1806"/>
                    <a:pt x="7450" y="1975"/>
                  </a:cubicBezTo>
                  <a:cubicBezTo>
                    <a:pt x="7758" y="2181"/>
                    <a:pt x="8073" y="2380"/>
                    <a:pt x="8395" y="2586"/>
                  </a:cubicBezTo>
                  <a:cubicBezTo>
                    <a:pt x="8577" y="2702"/>
                    <a:pt x="8760" y="2753"/>
                    <a:pt x="8939" y="2753"/>
                  </a:cubicBezTo>
                  <a:cubicBezTo>
                    <a:pt x="9194" y="2753"/>
                    <a:pt x="9440" y="2649"/>
                    <a:pt x="9667" y="2483"/>
                  </a:cubicBezTo>
                  <a:cubicBezTo>
                    <a:pt x="10169" y="2117"/>
                    <a:pt x="10490" y="1577"/>
                    <a:pt x="10798" y="1050"/>
                  </a:cubicBezTo>
                  <a:cubicBezTo>
                    <a:pt x="10895" y="889"/>
                    <a:pt x="10940" y="683"/>
                    <a:pt x="10779" y="529"/>
                  </a:cubicBezTo>
                  <a:cubicBezTo>
                    <a:pt x="10692" y="439"/>
                    <a:pt x="10594" y="405"/>
                    <a:pt x="10492" y="405"/>
                  </a:cubicBezTo>
                  <a:cubicBezTo>
                    <a:pt x="10390" y="405"/>
                    <a:pt x="10284" y="439"/>
                    <a:pt x="10181" y="484"/>
                  </a:cubicBezTo>
                  <a:cubicBezTo>
                    <a:pt x="10008" y="561"/>
                    <a:pt x="9905" y="728"/>
                    <a:pt x="9789" y="876"/>
                  </a:cubicBezTo>
                  <a:cubicBezTo>
                    <a:pt x="9641" y="1063"/>
                    <a:pt x="9487" y="1249"/>
                    <a:pt x="9320" y="1422"/>
                  </a:cubicBezTo>
                  <a:cubicBezTo>
                    <a:pt x="9184" y="1568"/>
                    <a:pt x="9045" y="1640"/>
                    <a:pt x="8906" y="1640"/>
                  </a:cubicBezTo>
                  <a:cubicBezTo>
                    <a:pt x="8767" y="1640"/>
                    <a:pt x="8628" y="1569"/>
                    <a:pt x="8491" y="1429"/>
                  </a:cubicBezTo>
                  <a:cubicBezTo>
                    <a:pt x="8227" y="1165"/>
                    <a:pt x="7964" y="895"/>
                    <a:pt x="7694" y="638"/>
                  </a:cubicBezTo>
                  <a:cubicBezTo>
                    <a:pt x="7414" y="374"/>
                    <a:pt x="7182" y="240"/>
                    <a:pt x="6956" y="240"/>
                  </a:cubicBezTo>
                  <a:cubicBezTo>
                    <a:pt x="6715" y="240"/>
                    <a:pt x="6481" y="391"/>
                    <a:pt x="6203" y="696"/>
                  </a:cubicBezTo>
                  <a:cubicBezTo>
                    <a:pt x="6061" y="850"/>
                    <a:pt x="5952" y="1043"/>
                    <a:pt x="5817" y="1204"/>
                  </a:cubicBezTo>
                  <a:cubicBezTo>
                    <a:pt x="5502" y="1570"/>
                    <a:pt x="5258" y="1755"/>
                    <a:pt x="5047" y="1755"/>
                  </a:cubicBezTo>
                  <a:cubicBezTo>
                    <a:pt x="4805" y="1755"/>
                    <a:pt x="4606" y="1514"/>
                    <a:pt x="4390" y="1024"/>
                  </a:cubicBezTo>
                  <a:cubicBezTo>
                    <a:pt x="4222" y="637"/>
                    <a:pt x="3969" y="439"/>
                    <a:pt x="3686" y="439"/>
                  </a:cubicBezTo>
                  <a:cubicBezTo>
                    <a:pt x="3471" y="439"/>
                    <a:pt x="3239" y="553"/>
                    <a:pt x="3015" y="786"/>
                  </a:cubicBezTo>
                  <a:cubicBezTo>
                    <a:pt x="2700" y="1114"/>
                    <a:pt x="2385" y="1442"/>
                    <a:pt x="2063" y="1763"/>
                  </a:cubicBezTo>
                  <a:cubicBezTo>
                    <a:pt x="1958" y="1869"/>
                    <a:pt x="1858" y="1918"/>
                    <a:pt x="1764" y="1918"/>
                  </a:cubicBezTo>
                  <a:cubicBezTo>
                    <a:pt x="1636" y="1918"/>
                    <a:pt x="1521" y="1825"/>
                    <a:pt x="1421" y="1654"/>
                  </a:cubicBezTo>
                  <a:cubicBezTo>
                    <a:pt x="1234" y="1326"/>
                    <a:pt x="1125" y="966"/>
                    <a:pt x="1093" y="593"/>
                  </a:cubicBezTo>
                  <a:cubicBezTo>
                    <a:pt x="1052" y="244"/>
                    <a:pt x="800" y="0"/>
                    <a:pt x="5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0"/>
            <p:cNvSpPr/>
            <p:nvPr/>
          </p:nvSpPr>
          <p:spPr>
            <a:xfrm>
              <a:off x="7336943" y="4628034"/>
              <a:ext cx="651140" cy="173418"/>
            </a:xfrm>
            <a:custGeom>
              <a:rect b="b" l="l" r="r" t="t"/>
              <a:pathLst>
                <a:path extrusionOk="0" h="2895" w="10870">
                  <a:moveTo>
                    <a:pt x="555" y="0"/>
                  </a:moveTo>
                  <a:cubicBezTo>
                    <a:pt x="516" y="0"/>
                    <a:pt x="475" y="4"/>
                    <a:pt x="431" y="11"/>
                  </a:cubicBezTo>
                  <a:cubicBezTo>
                    <a:pt x="52" y="75"/>
                    <a:pt x="1" y="358"/>
                    <a:pt x="59" y="679"/>
                  </a:cubicBezTo>
                  <a:cubicBezTo>
                    <a:pt x="78" y="834"/>
                    <a:pt x="91" y="994"/>
                    <a:pt x="110" y="1155"/>
                  </a:cubicBezTo>
                  <a:cubicBezTo>
                    <a:pt x="224" y="2033"/>
                    <a:pt x="826" y="2833"/>
                    <a:pt x="1685" y="2833"/>
                  </a:cubicBezTo>
                  <a:cubicBezTo>
                    <a:pt x="2033" y="2833"/>
                    <a:pt x="2424" y="2701"/>
                    <a:pt x="2842" y="2389"/>
                  </a:cubicBezTo>
                  <a:cubicBezTo>
                    <a:pt x="2906" y="2344"/>
                    <a:pt x="2977" y="2299"/>
                    <a:pt x="3035" y="2248"/>
                  </a:cubicBezTo>
                  <a:cubicBezTo>
                    <a:pt x="3170" y="2109"/>
                    <a:pt x="3288" y="2036"/>
                    <a:pt x="3408" y="2036"/>
                  </a:cubicBezTo>
                  <a:cubicBezTo>
                    <a:pt x="3534" y="2036"/>
                    <a:pt x="3661" y="2116"/>
                    <a:pt x="3812" y="2286"/>
                  </a:cubicBezTo>
                  <a:cubicBezTo>
                    <a:pt x="4181" y="2701"/>
                    <a:pt x="4506" y="2895"/>
                    <a:pt x="4865" y="2895"/>
                  </a:cubicBezTo>
                  <a:cubicBezTo>
                    <a:pt x="5158" y="2895"/>
                    <a:pt x="5472" y="2766"/>
                    <a:pt x="5850" y="2524"/>
                  </a:cubicBezTo>
                  <a:cubicBezTo>
                    <a:pt x="6120" y="2344"/>
                    <a:pt x="6377" y="2158"/>
                    <a:pt x="6557" y="1881"/>
                  </a:cubicBezTo>
                  <a:cubicBezTo>
                    <a:pt x="6666" y="1708"/>
                    <a:pt x="6794" y="1626"/>
                    <a:pt x="6933" y="1626"/>
                  </a:cubicBezTo>
                  <a:cubicBezTo>
                    <a:pt x="7047" y="1626"/>
                    <a:pt x="7169" y="1681"/>
                    <a:pt x="7296" y="1785"/>
                  </a:cubicBezTo>
                  <a:cubicBezTo>
                    <a:pt x="7650" y="2081"/>
                    <a:pt x="8029" y="2331"/>
                    <a:pt x="8434" y="2537"/>
                  </a:cubicBezTo>
                  <a:cubicBezTo>
                    <a:pt x="8631" y="2629"/>
                    <a:pt x="8829" y="2691"/>
                    <a:pt x="9035" y="2691"/>
                  </a:cubicBezTo>
                  <a:cubicBezTo>
                    <a:pt x="9118" y="2691"/>
                    <a:pt x="9202" y="2681"/>
                    <a:pt x="9289" y="2659"/>
                  </a:cubicBezTo>
                  <a:cubicBezTo>
                    <a:pt x="9828" y="2518"/>
                    <a:pt x="10793" y="1386"/>
                    <a:pt x="10844" y="827"/>
                  </a:cubicBezTo>
                  <a:cubicBezTo>
                    <a:pt x="10870" y="513"/>
                    <a:pt x="10697" y="314"/>
                    <a:pt x="10439" y="314"/>
                  </a:cubicBezTo>
                  <a:cubicBezTo>
                    <a:pt x="10375" y="314"/>
                    <a:pt x="10306" y="326"/>
                    <a:pt x="10233" y="352"/>
                  </a:cubicBezTo>
                  <a:cubicBezTo>
                    <a:pt x="10047" y="422"/>
                    <a:pt x="9951" y="583"/>
                    <a:pt x="9841" y="737"/>
                  </a:cubicBezTo>
                  <a:cubicBezTo>
                    <a:pt x="9668" y="975"/>
                    <a:pt x="9501" y="1219"/>
                    <a:pt x="9314" y="1444"/>
                  </a:cubicBezTo>
                  <a:cubicBezTo>
                    <a:pt x="9196" y="1589"/>
                    <a:pt x="9072" y="1661"/>
                    <a:pt x="8946" y="1661"/>
                  </a:cubicBezTo>
                  <a:cubicBezTo>
                    <a:pt x="8825" y="1661"/>
                    <a:pt x="8701" y="1595"/>
                    <a:pt x="8575" y="1464"/>
                  </a:cubicBezTo>
                  <a:cubicBezTo>
                    <a:pt x="8273" y="1155"/>
                    <a:pt x="7977" y="847"/>
                    <a:pt x="7662" y="557"/>
                  </a:cubicBezTo>
                  <a:cubicBezTo>
                    <a:pt x="7385" y="309"/>
                    <a:pt x="7144" y="185"/>
                    <a:pt x="6914" y="185"/>
                  </a:cubicBezTo>
                  <a:cubicBezTo>
                    <a:pt x="6644" y="185"/>
                    <a:pt x="6388" y="358"/>
                    <a:pt x="6107" y="705"/>
                  </a:cubicBezTo>
                  <a:cubicBezTo>
                    <a:pt x="5959" y="892"/>
                    <a:pt x="5818" y="1084"/>
                    <a:pt x="5657" y="1258"/>
                  </a:cubicBezTo>
                  <a:cubicBezTo>
                    <a:pt x="5301" y="1632"/>
                    <a:pt x="5095" y="1828"/>
                    <a:pt x="4933" y="1828"/>
                  </a:cubicBezTo>
                  <a:cubicBezTo>
                    <a:pt x="4750" y="1828"/>
                    <a:pt x="4622" y="1577"/>
                    <a:pt x="4397" y="1052"/>
                  </a:cubicBezTo>
                  <a:cubicBezTo>
                    <a:pt x="4378" y="1007"/>
                    <a:pt x="4359" y="956"/>
                    <a:pt x="4333" y="904"/>
                  </a:cubicBezTo>
                  <a:cubicBezTo>
                    <a:pt x="4145" y="525"/>
                    <a:pt x="3920" y="333"/>
                    <a:pt x="3678" y="333"/>
                  </a:cubicBezTo>
                  <a:cubicBezTo>
                    <a:pt x="3465" y="333"/>
                    <a:pt x="3237" y="481"/>
                    <a:pt x="3009" y="782"/>
                  </a:cubicBezTo>
                  <a:cubicBezTo>
                    <a:pt x="2745" y="1123"/>
                    <a:pt x="2462" y="1438"/>
                    <a:pt x="2090" y="1656"/>
                  </a:cubicBezTo>
                  <a:cubicBezTo>
                    <a:pt x="1926" y="1753"/>
                    <a:pt x="1798" y="1804"/>
                    <a:pt x="1692" y="1804"/>
                  </a:cubicBezTo>
                  <a:cubicBezTo>
                    <a:pt x="1522" y="1804"/>
                    <a:pt x="1411" y="1674"/>
                    <a:pt x="1312" y="1393"/>
                  </a:cubicBezTo>
                  <a:cubicBezTo>
                    <a:pt x="1209" y="1091"/>
                    <a:pt x="1164" y="769"/>
                    <a:pt x="1081" y="461"/>
                  </a:cubicBezTo>
                  <a:cubicBezTo>
                    <a:pt x="1007" y="174"/>
                    <a:pt x="831" y="0"/>
                    <a:pt x="5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9" name="Google Shape;479;p20"/>
          <p:cNvSpPr/>
          <p:nvPr/>
        </p:nvSpPr>
        <p:spPr>
          <a:xfrm flipH="1" rot="10800000">
            <a:off x="22" y="1166649"/>
            <a:ext cx="597793" cy="253001"/>
          </a:xfrm>
          <a:custGeom>
            <a:rect b="b" l="l" r="r" t="t"/>
            <a:pathLst>
              <a:path extrusionOk="0" h="2737" w="6467">
                <a:moveTo>
                  <a:pt x="2526" y="1"/>
                </a:moveTo>
                <a:cubicBezTo>
                  <a:pt x="2323" y="1"/>
                  <a:pt x="2121" y="108"/>
                  <a:pt x="1890" y="324"/>
                </a:cubicBezTo>
                <a:cubicBezTo>
                  <a:pt x="1568" y="613"/>
                  <a:pt x="1273" y="915"/>
                  <a:pt x="983" y="1236"/>
                </a:cubicBezTo>
                <a:cubicBezTo>
                  <a:pt x="813" y="1431"/>
                  <a:pt x="633" y="1523"/>
                  <a:pt x="433" y="1523"/>
                </a:cubicBezTo>
                <a:cubicBezTo>
                  <a:pt x="316" y="1523"/>
                  <a:pt x="191" y="1491"/>
                  <a:pt x="58" y="1429"/>
                </a:cubicBezTo>
                <a:cubicBezTo>
                  <a:pt x="0" y="1860"/>
                  <a:pt x="0" y="2297"/>
                  <a:pt x="45" y="2734"/>
                </a:cubicBezTo>
                <a:cubicBezTo>
                  <a:pt x="80" y="2736"/>
                  <a:pt x="115" y="2736"/>
                  <a:pt x="150" y="2736"/>
                </a:cubicBezTo>
                <a:cubicBezTo>
                  <a:pt x="815" y="2736"/>
                  <a:pt x="1355" y="2446"/>
                  <a:pt x="1832" y="1976"/>
                </a:cubicBezTo>
                <a:cubicBezTo>
                  <a:pt x="2175" y="1636"/>
                  <a:pt x="2365" y="1470"/>
                  <a:pt x="2566" y="1470"/>
                </a:cubicBezTo>
                <a:cubicBezTo>
                  <a:pt x="2764" y="1470"/>
                  <a:pt x="2972" y="1631"/>
                  <a:pt x="3349" y="1943"/>
                </a:cubicBezTo>
                <a:cubicBezTo>
                  <a:pt x="3452" y="2033"/>
                  <a:pt x="3554" y="2117"/>
                  <a:pt x="3664" y="2188"/>
                </a:cubicBezTo>
                <a:cubicBezTo>
                  <a:pt x="3939" y="2345"/>
                  <a:pt x="4233" y="2439"/>
                  <a:pt x="4522" y="2439"/>
                </a:cubicBezTo>
                <a:cubicBezTo>
                  <a:pt x="4752" y="2439"/>
                  <a:pt x="4980" y="2379"/>
                  <a:pt x="5193" y="2246"/>
                </a:cubicBezTo>
                <a:cubicBezTo>
                  <a:pt x="5740" y="1905"/>
                  <a:pt x="6100" y="1352"/>
                  <a:pt x="6376" y="761"/>
                </a:cubicBezTo>
                <a:cubicBezTo>
                  <a:pt x="6440" y="613"/>
                  <a:pt x="6466" y="439"/>
                  <a:pt x="6350" y="304"/>
                </a:cubicBezTo>
                <a:cubicBezTo>
                  <a:pt x="6266" y="205"/>
                  <a:pt x="6164" y="172"/>
                  <a:pt x="6056" y="172"/>
                </a:cubicBezTo>
                <a:cubicBezTo>
                  <a:pt x="5982" y="172"/>
                  <a:pt x="5905" y="187"/>
                  <a:pt x="5830" y="208"/>
                </a:cubicBezTo>
                <a:cubicBezTo>
                  <a:pt x="5643" y="253"/>
                  <a:pt x="5515" y="394"/>
                  <a:pt x="5399" y="549"/>
                </a:cubicBezTo>
                <a:cubicBezTo>
                  <a:pt x="5277" y="722"/>
                  <a:pt x="5149" y="896"/>
                  <a:pt x="5007" y="1050"/>
                </a:cubicBezTo>
                <a:cubicBezTo>
                  <a:pt x="4776" y="1288"/>
                  <a:pt x="4622" y="1405"/>
                  <a:pt x="4466" y="1405"/>
                </a:cubicBezTo>
                <a:cubicBezTo>
                  <a:pt x="4318" y="1405"/>
                  <a:pt x="4168" y="1301"/>
                  <a:pt x="3947" y="1095"/>
                </a:cubicBezTo>
                <a:cubicBezTo>
                  <a:pt x="3670" y="844"/>
                  <a:pt x="3426" y="555"/>
                  <a:pt x="3150" y="304"/>
                </a:cubicBezTo>
                <a:cubicBezTo>
                  <a:pt x="2922" y="102"/>
                  <a:pt x="2723" y="1"/>
                  <a:pt x="25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0" name="Google Shape;480;p20"/>
          <p:cNvGrpSpPr/>
          <p:nvPr/>
        </p:nvGrpSpPr>
        <p:grpSpPr>
          <a:xfrm>
            <a:off x="7112067" y="539501"/>
            <a:ext cx="1000920" cy="840678"/>
            <a:chOff x="1648650" y="1064850"/>
            <a:chExt cx="691625" cy="580900"/>
          </a:xfrm>
        </p:grpSpPr>
        <p:sp>
          <p:nvSpPr>
            <p:cNvPr id="481" name="Google Shape;481;p20"/>
            <p:cNvSpPr/>
            <p:nvPr/>
          </p:nvSpPr>
          <p:spPr>
            <a:xfrm>
              <a:off x="2267450" y="1209500"/>
              <a:ext cx="72825" cy="117900"/>
            </a:xfrm>
            <a:custGeom>
              <a:rect b="b" l="l" r="r" t="t"/>
              <a:pathLst>
                <a:path extrusionOk="0" h="4716" w="2913">
                  <a:moveTo>
                    <a:pt x="802" y="0"/>
                  </a:moveTo>
                  <a:cubicBezTo>
                    <a:pt x="679" y="0"/>
                    <a:pt x="557" y="34"/>
                    <a:pt x="438" y="101"/>
                  </a:cubicBezTo>
                  <a:cubicBezTo>
                    <a:pt x="58" y="313"/>
                    <a:pt x="1" y="500"/>
                    <a:pt x="226" y="1059"/>
                  </a:cubicBezTo>
                  <a:cubicBezTo>
                    <a:pt x="566" y="1908"/>
                    <a:pt x="856" y="2762"/>
                    <a:pt x="1138" y="3630"/>
                  </a:cubicBezTo>
                  <a:cubicBezTo>
                    <a:pt x="1248" y="3990"/>
                    <a:pt x="1466" y="4311"/>
                    <a:pt x="1775" y="4536"/>
                  </a:cubicBezTo>
                  <a:cubicBezTo>
                    <a:pt x="1925" y="4654"/>
                    <a:pt x="2106" y="4716"/>
                    <a:pt x="2290" y="4716"/>
                  </a:cubicBezTo>
                  <a:cubicBezTo>
                    <a:pt x="2398" y="4716"/>
                    <a:pt x="2506" y="4695"/>
                    <a:pt x="2610" y="4652"/>
                  </a:cubicBezTo>
                  <a:cubicBezTo>
                    <a:pt x="2912" y="4536"/>
                    <a:pt x="2816" y="4260"/>
                    <a:pt x="2854" y="3868"/>
                  </a:cubicBezTo>
                  <a:cubicBezTo>
                    <a:pt x="2585" y="2769"/>
                    <a:pt x="2250" y="1535"/>
                    <a:pt x="1543" y="436"/>
                  </a:cubicBezTo>
                  <a:cubicBezTo>
                    <a:pt x="1518" y="391"/>
                    <a:pt x="1479" y="352"/>
                    <a:pt x="1440" y="313"/>
                  </a:cubicBezTo>
                  <a:cubicBezTo>
                    <a:pt x="1236" y="105"/>
                    <a:pt x="1018" y="0"/>
                    <a:pt x="8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0"/>
            <p:cNvSpPr/>
            <p:nvPr/>
          </p:nvSpPr>
          <p:spPr>
            <a:xfrm>
              <a:off x="1931450" y="1465550"/>
              <a:ext cx="70700" cy="122950"/>
            </a:xfrm>
            <a:custGeom>
              <a:rect b="b" l="l" r="r" t="t"/>
              <a:pathLst>
                <a:path extrusionOk="0" h="4918" w="2828">
                  <a:moveTo>
                    <a:pt x="713" y="1"/>
                  </a:moveTo>
                  <a:cubicBezTo>
                    <a:pt x="628" y="1"/>
                    <a:pt x="534" y="28"/>
                    <a:pt x="425" y="92"/>
                  </a:cubicBezTo>
                  <a:cubicBezTo>
                    <a:pt x="110" y="272"/>
                    <a:pt x="1" y="510"/>
                    <a:pt x="116" y="812"/>
                  </a:cubicBezTo>
                  <a:cubicBezTo>
                    <a:pt x="553" y="1982"/>
                    <a:pt x="1035" y="3132"/>
                    <a:pt x="1466" y="4302"/>
                  </a:cubicBezTo>
                  <a:cubicBezTo>
                    <a:pt x="1620" y="4733"/>
                    <a:pt x="1961" y="4803"/>
                    <a:pt x="2321" y="4893"/>
                  </a:cubicBezTo>
                  <a:cubicBezTo>
                    <a:pt x="2389" y="4910"/>
                    <a:pt x="2449" y="4918"/>
                    <a:pt x="2503" y="4918"/>
                  </a:cubicBezTo>
                  <a:cubicBezTo>
                    <a:pt x="2724" y="4918"/>
                    <a:pt x="2827" y="4777"/>
                    <a:pt x="2822" y="4482"/>
                  </a:cubicBezTo>
                  <a:cubicBezTo>
                    <a:pt x="2777" y="4276"/>
                    <a:pt x="2764" y="4058"/>
                    <a:pt x="2687" y="3859"/>
                  </a:cubicBezTo>
                  <a:cubicBezTo>
                    <a:pt x="2282" y="2792"/>
                    <a:pt x="1871" y="1725"/>
                    <a:pt x="1453" y="664"/>
                  </a:cubicBezTo>
                  <a:cubicBezTo>
                    <a:pt x="1376" y="491"/>
                    <a:pt x="1267" y="343"/>
                    <a:pt x="1132" y="214"/>
                  </a:cubicBezTo>
                  <a:cubicBezTo>
                    <a:pt x="1002" y="96"/>
                    <a:pt x="874" y="1"/>
                    <a:pt x="7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0"/>
            <p:cNvSpPr/>
            <p:nvPr/>
          </p:nvSpPr>
          <p:spPr>
            <a:xfrm>
              <a:off x="1790525" y="1371825"/>
              <a:ext cx="83275" cy="110675"/>
            </a:xfrm>
            <a:custGeom>
              <a:rect b="b" l="l" r="r" t="t"/>
              <a:pathLst>
                <a:path extrusionOk="0" h="4427" w="3331">
                  <a:moveTo>
                    <a:pt x="836" y="1"/>
                  </a:moveTo>
                  <a:cubicBezTo>
                    <a:pt x="715" y="1"/>
                    <a:pt x="573" y="67"/>
                    <a:pt x="367" y="184"/>
                  </a:cubicBezTo>
                  <a:cubicBezTo>
                    <a:pt x="1" y="383"/>
                    <a:pt x="65" y="647"/>
                    <a:pt x="226" y="917"/>
                  </a:cubicBezTo>
                  <a:cubicBezTo>
                    <a:pt x="785" y="1881"/>
                    <a:pt x="1357" y="2838"/>
                    <a:pt x="1942" y="3796"/>
                  </a:cubicBezTo>
                  <a:cubicBezTo>
                    <a:pt x="2141" y="4124"/>
                    <a:pt x="2469" y="4310"/>
                    <a:pt x="2848" y="4394"/>
                  </a:cubicBezTo>
                  <a:cubicBezTo>
                    <a:pt x="2935" y="4415"/>
                    <a:pt x="3008" y="4426"/>
                    <a:pt x="3069" y="4426"/>
                  </a:cubicBezTo>
                  <a:cubicBezTo>
                    <a:pt x="3266" y="4426"/>
                    <a:pt x="3330" y="4306"/>
                    <a:pt x="3330" y="4021"/>
                  </a:cubicBezTo>
                  <a:cubicBezTo>
                    <a:pt x="3330" y="3828"/>
                    <a:pt x="3292" y="3648"/>
                    <a:pt x="3208" y="3475"/>
                  </a:cubicBezTo>
                  <a:cubicBezTo>
                    <a:pt x="2617" y="2376"/>
                    <a:pt x="1955" y="1315"/>
                    <a:pt x="1235" y="293"/>
                  </a:cubicBezTo>
                  <a:cubicBezTo>
                    <a:pt x="1087" y="90"/>
                    <a:pt x="975" y="1"/>
                    <a:pt x="8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0"/>
            <p:cNvSpPr/>
            <p:nvPr/>
          </p:nvSpPr>
          <p:spPr>
            <a:xfrm>
              <a:off x="2120275" y="1537450"/>
              <a:ext cx="62675" cy="108300"/>
            </a:xfrm>
            <a:custGeom>
              <a:rect b="b" l="l" r="r" t="t"/>
              <a:pathLst>
                <a:path extrusionOk="0" h="4332" w="2507">
                  <a:moveTo>
                    <a:pt x="632" y="0"/>
                  </a:moveTo>
                  <a:cubicBezTo>
                    <a:pt x="436" y="0"/>
                    <a:pt x="274" y="146"/>
                    <a:pt x="116" y="436"/>
                  </a:cubicBezTo>
                  <a:cubicBezTo>
                    <a:pt x="0" y="655"/>
                    <a:pt x="64" y="854"/>
                    <a:pt x="167" y="1040"/>
                  </a:cubicBezTo>
                  <a:cubicBezTo>
                    <a:pt x="476" y="1606"/>
                    <a:pt x="662" y="2210"/>
                    <a:pt x="823" y="2834"/>
                  </a:cubicBezTo>
                  <a:cubicBezTo>
                    <a:pt x="919" y="3219"/>
                    <a:pt x="1041" y="3605"/>
                    <a:pt x="1266" y="3939"/>
                  </a:cubicBezTo>
                  <a:cubicBezTo>
                    <a:pt x="1478" y="4261"/>
                    <a:pt x="1851" y="4331"/>
                    <a:pt x="2166" y="4331"/>
                  </a:cubicBezTo>
                  <a:cubicBezTo>
                    <a:pt x="2475" y="4325"/>
                    <a:pt x="2449" y="3939"/>
                    <a:pt x="2507" y="3605"/>
                  </a:cubicBezTo>
                  <a:cubicBezTo>
                    <a:pt x="2295" y="2544"/>
                    <a:pt x="1973" y="1458"/>
                    <a:pt x="1363" y="468"/>
                  </a:cubicBezTo>
                  <a:cubicBezTo>
                    <a:pt x="1298" y="378"/>
                    <a:pt x="1221" y="301"/>
                    <a:pt x="1138" y="243"/>
                  </a:cubicBezTo>
                  <a:cubicBezTo>
                    <a:pt x="943" y="81"/>
                    <a:pt x="778" y="0"/>
                    <a:pt x="63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0"/>
            <p:cNvSpPr/>
            <p:nvPr/>
          </p:nvSpPr>
          <p:spPr>
            <a:xfrm>
              <a:off x="1993650" y="1372100"/>
              <a:ext cx="83025" cy="111550"/>
            </a:xfrm>
            <a:custGeom>
              <a:rect b="b" l="l" r="r" t="t"/>
              <a:pathLst>
                <a:path extrusionOk="0" h="4462" w="3321">
                  <a:moveTo>
                    <a:pt x="405" y="738"/>
                  </a:moveTo>
                  <a:cubicBezTo>
                    <a:pt x="399" y="758"/>
                    <a:pt x="399" y="790"/>
                    <a:pt x="386" y="796"/>
                  </a:cubicBezTo>
                  <a:cubicBezTo>
                    <a:pt x="363" y="802"/>
                    <a:pt x="341" y="807"/>
                    <a:pt x="323" y="809"/>
                  </a:cubicBezTo>
                  <a:lnTo>
                    <a:pt x="323" y="809"/>
                  </a:lnTo>
                  <a:lnTo>
                    <a:pt x="405" y="738"/>
                  </a:lnTo>
                  <a:close/>
                  <a:moveTo>
                    <a:pt x="576" y="0"/>
                  </a:moveTo>
                  <a:cubicBezTo>
                    <a:pt x="436" y="0"/>
                    <a:pt x="310" y="108"/>
                    <a:pt x="199" y="263"/>
                  </a:cubicBezTo>
                  <a:cubicBezTo>
                    <a:pt x="0" y="533"/>
                    <a:pt x="7" y="565"/>
                    <a:pt x="315" y="816"/>
                  </a:cubicBezTo>
                  <a:lnTo>
                    <a:pt x="317" y="814"/>
                  </a:lnTo>
                  <a:lnTo>
                    <a:pt x="317" y="814"/>
                  </a:lnTo>
                  <a:cubicBezTo>
                    <a:pt x="703" y="2027"/>
                    <a:pt x="1376" y="3099"/>
                    <a:pt x="2031" y="4177"/>
                  </a:cubicBezTo>
                  <a:cubicBezTo>
                    <a:pt x="2180" y="4427"/>
                    <a:pt x="2418" y="4451"/>
                    <a:pt x="2660" y="4451"/>
                  </a:cubicBezTo>
                  <a:cubicBezTo>
                    <a:pt x="2716" y="4451"/>
                    <a:pt x="2773" y="4450"/>
                    <a:pt x="2829" y="4450"/>
                  </a:cubicBezTo>
                  <a:cubicBezTo>
                    <a:pt x="2897" y="4450"/>
                    <a:pt x="2964" y="4452"/>
                    <a:pt x="3027" y="4460"/>
                  </a:cubicBezTo>
                  <a:cubicBezTo>
                    <a:pt x="3038" y="4461"/>
                    <a:pt x="3048" y="4462"/>
                    <a:pt x="3058" y="4462"/>
                  </a:cubicBezTo>
                  <a:cubicBezTo>
                    <a:pt x="3242" y="4462"/>
                    <a:pt x="3321" y="4244"/>
                    <a:pt x="3278" y="4049"/>
                  </a:cubicBezTo>
                  <a:cubicBezTo>
                    <a:pt x="3233" y="3869"/>
                    <a:pt x="3169" y="3695"/>
                    <a:pt x="3085" y="3528"/>
                  </a:cubicBezTo>
                  <a:cubicBezTo>
                    <a:pt x="2642" y="2583"/>
                    <a:pt x="2070" y="1722"/>
                    <a:pt x="1466" y="880"/>
                  </a:cubicBezTo>
                  <a:cubicBezTo>
                    <a:pt x="1279" y="616"/>
                    <a:pt x="1080" y="366"/>
                    <a:pt x="855" y="141"/>
                  </a:cubicBezTo>
                  <a:cubicBezTo>
                    <a:pt x="756" y="42"/>
                    <a:pt x="663" y="0"/>
                    <a:pt x="5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0"/>
            <p:cNvSpPr/>
            <p:nvPr/>
          </p:nvSpPr>
          <p:spPr>
            <a:xfrm>
              <a:off x="2147425" y="1362650"/>
              <a:ext cx="68625" cy="102225"/>
            </a:xfrm>
            <a:custGeom>
              <a:rect b="b" l="l" r="r" t="t"/>
              <a:pathLst>
                <a:path extrusionOk="0" h="4089" w="2745">
                  <a:moveTo>
                    <a:pt x="796" y="1"/>
                  </a:moveTo>
                  <a:cubicBezTo>
                    <a:pt x="722" y="1"/>
                    <a:pt x="644" y="19"/>
                    <a:pt x="559" y="62"/>
                  </a:cubicBezTo>
                  <a:cubicBezTo>
                    <a:pt x="84" y="313"/>
                    <a:pt x="0" y="512"/>
                    <a:pt x="212" y="994"/>
                  </a:cubicBezTo>
                  <a:cubicBezTo>
                    <a:pt x="572" y="1798"/>
                    <a:pt x="932" y="2595"/>
                    <a:pt x="1318" y="3379"/>
                  </a:cubicBezTo>
                  <a:cubicBezTo>
                    <a:pt x="1485" y="3707"/>
                    <a:pt x="1729" y="3983"/>
                    <a:pt x="2147" y="4067"/>
                  </a:cubicBezTo>
                  <a:cubicBezTo>
                    <a:pt x="2220" y="4081"/>
                    <a:pt x="2285" y="4088"/>
                    <a:pt x="2345" y="4088"/>
                  </a:cubicBezTo>
                  <a:cubicBezTo>
                    <a:pt x="2606" y="4088"/>
                    <a:pt x="2740" y="3943"/>
                    <a:pt x="2745" y="3597"/>
                  </a:cubicBezTo>
                  <a:cubicBezTo>
                    <a:pt x="2732" y="3469"/>
                    <a:pt x="2706" y="3347"/>
                    <a:pt x="2668" y="3225"/>
                  </a:cubicBezTo>
                  <a:cubicBezTo>
                    <a:pt x="2211" y="2267"/>
                    <a:pt x="1768" y="1303"/>
                    <a:pt x="1286" y="358"/>
                  </a:cubicBezTo>
                  <a:cubicBezTo>
                    <a:pt x="1189" y="174"/>
                    <a:pt x="1019" y="1"/>
                    <a:pt x="7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0"/>
            <p:cNvSpPr/>
            <p:nvPr/>
          </p:nvSpPr>
          <p:spPr>
            <a:xfrm>
              <a:off x="2020000" y="1244050"/>
              <a:ext cx="81475" cy="102200"/>
            </a:xfrm>
            <a:custGeom>
              <a:rect b="b" l="l" r="r" t="t"/>
              <a:pathLst>
                <a:path extrusionOk="0" h="4088" w="3259">
                  <a:moveTo>
                    <a:pt x="439" y="1"/>
                  </a:moveTo>
                  <a:cubicBezTo>
                    <a:pt x="400" y="1"/>
                    <a:pt x="359" y="6"/>
                    <a:pt x="315" y="18"/>
                  </a:cubicBezTo>
                  <a:cubicBezTo>
                    <a:pt x="199" y="50"/>
                    <a:pt x="0" y="699"/>
                    <a:pt x="64" y="834"/>
                  </a:cubicBezTo>
                  <a:cubicBezTo>
                    <a:pt x="527" y="1830"/>
                    <a:pt x="1067" y="2775"/>
                    <a:pt x="1800" y="3604"/>
                  </a:cubicBezTo>
                  <a:cubicBezTo>
                    <a:pt x="2037" y="3870"/>
                    <a:pt x="2306" y="4048"/>
                    <a:pt x="2605" y="4048"/>
                  </a:cubicBezTo>
                  <a:cubicBezTo>
                    <a:pt x="2639" y="4048"/>
                    <a:pt x="2672" y="4046"/>
                    <a:pt x="2706" y="4041"/>
                  </a:cubicBezTo>
                  <a:cubicBezTo>
                    <a:pt x="2796" y="4068"/>
                    <a:pt x="2872" y="4087"/>
                    <a:pt x="2936" y="4087"/>
                  </a:cubicBezTo>
                  <a:cubicBezTo>
                    <a:pt x="3014" y="4087"/>
                    <a:pt x="3075" y="4058"/>
                    <a:pt x="3124" y="3977"/>
                  </a:cubicBezTo>
                  <a:cubicBezTo>
                    <a:pt x="3259" y="3797"/>
                    <a:pt x="3253" y="3553"/>
                    <a:pt x="3111" y="3379"/>
                  </a:cubicBezTo>
                  <a:cubicBezTo>
                    <a:pt x="2366" y="2338"/>
                    <a:pt x="1620" y="1297"/>
                    <a:pt x="862" y="262"/>
                  </a:cubicBezTo>
                  <a:cubicBezTo>
                    <a:pt x="756" y="114"/>
                    <a:pt x="620" y="1"/>
                    <a:pt x="4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0"/>
            <p:cNvSpPr/>
            <p:nvPr/>
          </p:nvSpPr>
          <p:spPr>
            <a:xfrm>
              <a:off x="2158675" y="1236600"/>
              <a:ext cx="66725" cy="91875"/>
            </a:xfrm>
            <a:custGeom>
              <a:rect b="b" l="l" r="r" t="t"/>
              <a:pathLst>
                <a:path extrusionOk="0" h="3675" w="2669">
                  <a:moveTo>
                    <a:pt x="608" y="0"/>
                  </a:moveTo>
                  <a:cubicBezTo>
                    <a:pt x="527" y="0"/>
                    <a:pt x="443" y="20"/>
                    <a:pt x="354" y="65"/>
                  </a:cubicBezTo>
                  <a:cubicBezTo>
                    <a:pt x="84" y="206"/>
                    <a:pt x="0" y="599"/>
                    <a:pt x="148" y="978"/>
                  </a:cubicBezTo>
                  <a:cubicBezTo>
                    <a:pt x="431" y="1698"/>
                    <a:pt x="797" y="2385"/>
                    <a:pt x="1131" y="3080"/>
                  </a:cubicBezTo>
                  <a:cubicBezTo>
                    <a:pt x="1335" y="3505"/>
                    <a:pt x="1640" y="3674"/>
                    <a:pt x="2065" y="3674"/>
                  </a:cubicBezTo>
                  <a:cubicBezTo>
                    <a:pt x="2096" y="3674"/>
                    <a:pt x="2128" y="3673"/>
                    <a:pt x="2160" y="3671"/>
                  </a:cubicBezTo>
                  <a:cubicBezTo>
                    <a:pt x="2198" y="3673"/>
                    <a:pt x="2234" y="3675"/>
                    <a:pt x="2267" y="3675"/>
                  </a:cubicBezTo>
                  <a:cubicBezTo>
                    <a:pt x="2589" y="3675"/>
                    <a:pt x="2669" y="3554"/>
                    <a:pt x="2616" y="3163"/>
                  </a:cubicBezTo>
                  <a:cubicBezTo>
                    <a:pt x="2597" y="2977"/>
                    <a:pt x="2546" y="2797"/>
                    <a:pt x="2468" y="2630"/>
                  </a:cubicBezTo>
                  <a:cubicBezTo>
                    <a:pt x="2141" y="1955"/>
                    <a:pt x="1800" y="1293"/>
                    <a:pt x="1453" y="631"/>
                  </a:cubicBezTo>
                  <a:cubicBezTo>
                    <a:pt x="1376" y="489"/>
                    <a:pt x="1273" y="361"/>
                    <a:pt x="1151" y="258"/>
                  </a:cubicBezTo>
                  <a:cubicBezTo>
                    <a:pt x="989" y="124"/>
                    <a:pt x="811" y="0"/>
                    <a:pt x="6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0"/>
            <p:cNvSpPr/>
            <p:nvPr/>
          </p:nvSpPr>
          <p:spPr>
            <a:xfrm>
              <a:off x="1648650" y="1350650"/>
              <a:ext cx="64300" cy="92075"/>
            </a:xfrm>
            <a:custGeom>
              <a:rect b="b" l="l" r="r" t="t"/>
              <a:pathLst>
                <a:path extrusionOk="0" h="3683" w="2572">
                  <a:moveTo>
                    <a:pt x="714" y="0"/>
                  </a:moveTo>
                  <a:cubicBezTo>
                    <a:pt x="634" y="0"/>
                    <a:pt x="558" y="16"/>
                    <a:pt x="495" y="47"/>
                  </a:cubicBezTo>
                  <a:cubicBezTo>
                    <a:pt x="122" y="247"/>
                    <a:pt x="0" y="587"/>
                    <a:pt x="187" y="1063"/>
                  </a:cubicBezTo>
                  <a:cubicBezTo>
                    <a:pt x="450" y="1699"/>
                    <a:pt x="733" y="2336"/>
                    <a:pt x="1035" y="2959"/>
                  </a:cubicBezTo>
                  <a:cubicBezTo>
                    <a:pt x="1228" y="3358"/>
                    <a:pt x="1530" y="3647"/>
                    <a:pt x="2012" y="3679"/>
                  </a:cubicBezTo>
                  <a:cubicBezTo>
                    <a:pt x="2045" y="3681"/>
                    <a:pt x="2077" y="3682"/>
                    <a:pt x="2107" y="3682"/>
                  </a:cubicBezTo>
                  <a:cubicBezTo>
                    <a:pt x="2433" y="3682"/>
                    <a:pt x="2552" y="3549"/>
                    <a:pt x="2552" y="3178"/>
                  </a:cubicBezTo>
                  <a:cubicBezTo>
                    <a:pt x="2571" y="2940"/>
                    <a:pt x="2449" y="2721"/>
                    <a:pt x="2359" y="2503"/>
                  </a:cubicBezTo>
                  <a:cubicBezTo>
                    <a:pt x="2063" y="1815"/>
                    <a:pt x="1781" y="1121"/>
                    <a:pt x="1440" y="459"/>
                  </a:cubicBezTo>
                  <a:cubicBezTo>
                    <a:pt x="1292" y="164"/>
                    <a:pt x="975" y="0"/>
                    <a:pt x="71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0"/>
            <p:cNvSpPr/>
            <p:nvPr/>
          </p:nvSpPr>
          <p:spPr>
            <a:xfrm>
              <a:off x="1734775" y="1521425"/>
              <a:ext cx="63650" cy="84825"/>
            </a:xfrm>
            <a:custGeom>
              <a:rect b="b" l="l" r="r" t="t"/>
              <a:pathLst>
                <a:path extrusionOk="0" h="3393" w="2546">
                  <a:moveTo>
                    <a:pt x="840" y="0"/>
                  </a:moveTo>
                  <a:cubicBezTo>
                    <a:pt x="766" y="0"/>
                    <a:pt x="689" y="14"/>
                    <a:pt x="611" y="42"/>
                  </a:cubicBezTo>
                  <a:cubicBezTo>
                    <a:pt x="322" y="152"/>
                    <a:pt x="0" y="306"/>
                    <a:pt x="77" y="685"/>
                  </a:cubicBezTo>
                  <a:cubicBezTo>
                    <a:pt x="97" y="1116"/>
                    <a:pt x="823" y="2646"/>
                    <a:pt x="1177" y="3006"/>
                  </a:cubicBezTo>
                  <a:cubicBezTo>
                    <a:pt x="1267" y="3102"/>
                    <a:pt x="1363" y="3218"/>
                    <a:pt x="1479" y="3263"/>
                  </a:cubicBezTo>
                  <a:cubicBezTo>
                    <a:pt x="1643" y="3325"/>
                    <a:pt x="1821" y="3392"/>
                    <a:pt x="1990" y="3392"/>
                  </a:cubicBezTo>
                  <a:cubicBezTo>
                    <a:pt x="2100" y="3392"/>
                    <a:pt x="2205" y="3364"/>
                    <a:pt x="2301" y="3288"/>
                  </a:cubicBezTo>
                  <a:cubicBezTo>
                    <a:pt x="2546" y="3102"/>
                    <a:pt x="2481" y="2819"/>
                    <a:pt x="2372" y="2562"/>
                  </a:cubicBezTo>
                  <a:cubicBezTo>
                    <a:pt x="2321" y="2440"/>
                    <a:pt x="2314" y="2298"/>
                    <a:pt x="2269" y="2176"/>
                  </a:cubicBezTo>
                  <a:cubicBezTo>
                    <a:pt x="2044" y="1553"/>
                    <a:pt x="1761" y="949"/>
                    <a:pt x="1427" y="377"/>
                  </a:cubicBezTo>
                  <a:cubicBezTo>
                    <a:pt x="1294" y="145"/>
                    <a:pt x="1082" y="0"/>
                    <a:pt x="8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0"/>
            <p:cNvSpPr/>
            <p:nvPr/>
          </p:nvSpPr>
          <p:spPr>
            <a:xfrm>
              <a:off x="1682375" y="1187950"/>
              <a:ext cx="66075" cy="90400"/>
            </a:xfrm>
            <a:custGeom>
              <a:rect b="b" l="l" r="r" t="t"/>
              <a:pathLst>
                <a:path extrusionOk="0" h="3616" w="2643">
                  <a:moveTo>
                    <a:pt x="715" y="1"/>
                  </a:moveTo>
                  <a:cubicBezTo>
                    <a:pt x="526" y="1"/>
                    <a:pt x="372" y="107"/>
                    <a:pt x="245" y="269"/>
                  </a:cubicBezTo>
                  <a:cubicBezTo>
                    <a:pt x="110" y="449"/>
                    <a:pt x="1" y="648"/>
                    <a:pt x="162" y="848"/>
                  </a:cubicBezTo>
                  <a:cubicBezTo>
                    <a:pt x="676" y="1478"/>
                    <a:pt x="856" y="2294"/>
                    <a:pt x="1338" y="2937"/>
                  </a:cubicBezTo>
                  <a:cubicBezTo>
                    <a:pt x="1550" y="3219"/>
                    <a:pt x="1768" y="3483"/>
                    <a:pt x="2122" y="3579"/>
                  </a:cubicBezTo>
                  <a:cubicBezTo>
                    <a:pt x="2210" y="3603"/>
                    <a:pt x="2285" y="3616"/>
                    <a:pt x="2349" y="3616"/>
                  </a:cubicBezTo>
                  <a:cubicBezTo>
                    <a:pt x="2546" y="3616"/>
                    <a:pt x="2633" y="3493"/>
                    <a:pt x="2643" y="3187"/>
                  </a:cubicBezTo>
                  <a:cubicBezTo>
                    <a:pt x="2630" y="3123"/>
                    <a:pt x="2617" y="3020"/>
                    <a:pt x="2591" y="2917"/>
                  </a:cubicBezTo>
                  <a:cubicBezTo>
                    <a:pt x="2366" y="1966"/>
                    <a:pt x="1846" y="1156"/>
                    <a:pt x="1325" y="346"/>
                  </a:cubicBezTo>
                  <a:cubicBezTo>
                    <a:pt x="1216" y="186"/>
                    <a:pt x="1061" y="76"/>
                    <a:pt x="875" y="25"/>
                  </a:cubicBezTo>
                  <a:cubicBezTo>
                    <a:pt x="819" y="9"/>
                    <a:pt x="766" y="1"/>
                    <a:pt x="7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0"/>
            <p:cNvSpPr/>
            <p:nvPr/>
          </p:nvSpPr>
          <p:spPr>
            <a:xfrm>
              <a:off x="2248825" y="1406725"/>
              <a:ext cx="59950" cy="75950"/>
            </a:xfrm>
            <a:custGeom>
              <a:rect b="b" l="l" r="r" t="t"/>
              <a:pathLst>
                <a:path extrusionOk="0" h="3038" w="2398">
                  <a:moveTo>
                    <a:pt x="752" y="1"/>
                  </a:moveTo>
                  <a:cubicBezTo>
                    <a:pt x="514" y="1"/>
                    <a:pt x="331" y="128"/>
                    <a:pt x="174" y="311"/>
                  </a:cubicBezTo>
                  <a:cubicBezTo>
                    <a:pt x="0" y="523"/>
                    <a:pt x="58" y="761"/>
                    <a:pt x="219" y="967"/>
                  </a:cubicBezTo>
                  <a:cubicBezTo>
                    <a:pt x="501" y="1333"/>
                    <a:pt x="649" y="1757"/>
                    <a:pt x="765" y="2201"/>
                  </a:cubicBezTo>
                  <a:cubicBezTo>
                    <a:pt x="823" y="2406"/>
                    <a:pt x="919" y="2599"/>
                    <a:pt x="1048" y="2766"/>
                  </a:cubicBezTo>
                  <a:cubicBezTo>
                    <a:pt x="1156" y="2928"/>
                    <a:pt x="1540" y="3038"/>
                    <a:pt x="1834" y="3038"/>
                  </a:cubicBezTo>
                  <a:cubicBezTo>
                    <a:pt x="1925" y="3038"/>
                    <a:pt x="2007" y="3027"/>
                    <a:pt x="2070" y="3004"/>
                  </a:cubicBezTo>
                  <a:cubicBezTo>
                    <a:pt x="2398" y="2882"/>
                    <a:pt x="2256" y="2606"/>
                    <a:pt x="2295" y="2381"/>
                  </a:cubicBezTo>
                  <a:cubicBezTo>
                    <a:pt x="2320" y="1719"/>
                    <a:pt x="2038" y="1140"/>
                    <a:pt x="1691" y="607"/>
                  </a:cubicBezTo>
                  <a:cubicBezTo>
                    <a:pt x="1523" y="324"/>
                    <a:pt x="1260" y="125"/>
                    <a:pt x="951" y="28"/>
                  </a:cubicBezTo>
                  <a:cubicBezTo>
                    <a:pt x="881" y="10"/>
                    <a:pt x="814" y="1"/>
                    <a:pt x="7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0"/>
            <p:cNvSpPr/>
            <p:nvPr/>
          </p:nvSpPr>
          <p:spPr>
            <a:xfrm>
              <a:off x="1778150" y="1130300"/>
              <a:ext cx="63675" cy="80000"/>
            </a:xfrm>
            <a:custGeom>
              <a:rect b="b" l="l" r="r" t="t"/>
              <a:pathLst>
                <a:path extrusionOk="0" h="3200" w="2547">
                  <a:moveTo>
                    <a:pt x="791" y="1"/>
                  </a:moveTo>
                  <a:cubicBezTo>
                    <a:pt x="546" y="1"/>
                    <a:pt x="444" y="309"/>
                    <a:pt x="232" y="383"/>
                  </a:cubicBezTo>
                  <a:cubicBezTo>
                    <a:pt x="1" y="467"/>
                    <a:pt x="142" y="705"/>
                    <a:pt x="219" y="865"/>
                  </a:cubicBezTo>
                  <a:cubicBezTo>
                    <a:pt x="515" y="1438"/>
                    <a:pt x="830" y="1997"/>
                    <a:pt x="1100" y="2582"/>
                  </a:cubicBezTo>
                  <a:cubicBezTo>
                    <a:pt x="1312" y="3044"/>
                    <a:pt x="1749" y="3077"/>
                    <a:pt x="2135" y="3186"/>
                  </a:cubicBezTo>
                  <a:cubicBezTo>
                    <a:pt x="2168" y="3195"/>
                    <a:pt x="2200" y="3200"/>
                    <a:pt x="2231" y="3200"/>
                  </a:cubicBezTo>
                  <a:cubicBezTo>
                    <a:pt x="2409" y="3200"/>
                    <a:pt x="2541" y="3048"/>
                    <a:pt x="2546" y="2813"/>
                  </a:cubicBezTo>
                  <a:cubicBezTo>
                    <a:pt x="2527" y="2710"/>
                    <a:pt x="2514" y="2607"/>
                    <a:pt x="2482" y="2505"/>
                  </a:cubicBezTo>
                  <a:cubicBezTo>
                    <a:pt x="2263" y="1752"/>
                    <a:pt x="1884" y="1071"/>
                    <a:pt x="1485" y="409"/>
                  </a:cubicBezTo>
                  <a:cubicBezTo>
                    <a:pt x="1363" y="210"/>
                    <a:pt x="1164" y="146"/>
                    <a:pt x="971" y="49"/>
                  </a:cubicBezTo>
                  <a:cubicBezTo>
                    <a:pt x="903" y="15"/>
                    <a:pt x="844" y="1"/>
                    <a:pt x="79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0"/>
            <p:cNvSpPr/>
            <p:nvPr/>
          </p:nvSpPr>
          <p:spPr>
            <a:xfrm>
              <a:off x="1992525" y="1064850"/>
              <a:ext cx="63425" cy="77975"/>
            </a:xfrm>
            <a:custGeom>
              <a:rect b="b" l="l" r="r" t="t"/>
              <a:pathLst>
                <a:path extrusionOk="0" h="3119" w="2537">
                  <a:moveTo>
                    <a:pt x="702" y="1"/>
                  </a:moveTo>
                  <a:cubicBezTo>
                    <a:pt x="581" y="1"/>
                    <a:pt x="456" y="44"/>
                    <a:pt x="334" y="148"/>
                  </a:cubicBezTo>
                  <a:cubicBezTo>
                    <a:pt x="52" y="392"/>
                    <a:pt x="0" y="752"/>
                    <a:pt x="238" y="1073"/>
                  </a:cubicBezTo>
                  <a:cubicBezTo>
                    <a:pt x="585" y="1549"/>
                    <a:pt x="881" y="2057"/>
                    <a:pt x="1125" y="2590"/>
                  </a:cubicBezTo>
                  <a:cubicBezTo>
                    <a:pt x="1311" y="3001"/>
                    <a:pt x="1613" y="3104"/>
                    <a:pt x="2018" y="3117"/>
                  </a:cubicBezTo>
                  <a:cubicBezTo>
                    <a:pt x="2037" y="3118"/>
                    <a:pt x="2055" y="3118"/>
                    <a:pt x="2072" y="3118"/>
                  </a:cubicBezTo>
                  <a:cubicBezTo>
                    <a:pt x="2367" y="3118"/>
                    <a:pt x="2536" y="3013"/>
                    <a:pt x="2488" y="2661"/>
                  </a:cubicBezTo>
                  <a:cubicBezTo>
                    <a:pt x="2340" y="1735"/>
                    <a:pt x="1890" y="880"/>
                    <a:pt x="1202" y="238"/>
                  </a:cubicBezTo>
                  <a:cubicBezTo>
                    <a:pt x="1062" y="101"/>
                    <a:pt x="887" y="1"/>
                    <a:pt x="70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0"/>
            <p:cNvSpPr/>
            <p:nvPr/>
          </p:nvSpPr>
          <p:spPr>
            <a:xfrm>
              <a:off x="1846125" y="1296050"/>
              <a:ext cx="71175" cy="75025"/>
            </a:xfrm>
            <a:custGeom>
              <a:rect b="b" l="l" r="r" t="t"/>
              <a:pathLst>
                <a:path extrusionOk="0" h="3001" w="2847">
                  <a:moveTo>
                    <a:pt x="627" y="1"/>
                  </a:moveTo>
                  <a:cubicBezTo>
                    <a:pt x="523" y="1"/>
                    <a:pt x="415" y="46"/>
                    <a:pt x="309" y="162"/>
                  </a:cubicBezTo>
                  <a:cubicBezTo>
                    <a:pt x="7" y="489"/>
                    <a:pt x="1" y="779"/>
                    <a:pt x="245" y="1107"/>
                  </a:cubicBezTo>
                  <a:cubicBezTo>
                    <a:pt x="560" y="1537"/>
                    <a:pt x="913" y="1955"/>
                    <a:pt x="1177" y="2398"/>
                  </a:cubicBezTo>
                  <a:cubicBezTo>
                    <a:pt x="1424" y="2820"/>
                    <a:pt x="1755" y="2999"/>
                    <a:pt x="2065" y="2999"/>
                  </a:cubicBezTo>
                  <a:cubicBezTo>
                    <a:pt x="2086" y="2999"/>
                    <a:pt x="2107" y="2998"/>
                    <a:pt x="2128" y="2996"/>
                  </a:cubicBezTo>
                  <a:cubicBezTo>
                    <a:pt x="2168" y="2999"/>
                    <a:pt x="2205" y="3000"/>
                    <a:pt x="2241" y="3000"/>
                  </a:cubicBezTo>
                  <a:cubicBezTo>
                    <a:pt x="2726" y="3000"/>
                    <a:pt x="2847" y="2758"/>
                    <a:pt x="2655" y="2308"/>
                  </a:cubicBezTo>
                  <a:cubicBezTo>
                    <a:pt x="2295" y="1492"/>
                    <a:pt x="1742" y="811"/>
                    <a:pt x="1074" y="226"/>
                  </a:cubicBezTo>
                  <a:cubicBezTo>
                    <a:pt x="945" y="109"/>
                    <a:pt x="790" y="1"/>
                    <a:pt x="6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0"/>
            <p:cNvSpPr/>
            <p:nvPr/>
          </p:nvSpPr>
          <p:spPr>
            <a:xfrm>
              <a:off x="2161250" y="1104325"/>
              <a:ext cx="55925" cy="74700"/>
            </a:xfrm>
            <a:custGeom>
              <a:rect b="b" l="l" r="r" t="t"/>
              <a:pathLst>
                <a:path extrusionOk="0" h="2988" w="2237">
                  <a:moveTo>
                    <a:pt x="688" y="0"/>
                  </a:moveTo>
                  <a:cubicBezTo>
                    <a:pt x="570" y="0"/>
                    <a:pt x="460" y="28"/>
                    <a:pt x="373" y="85"/>
                  </a:cubicBezTo>
                  <a:cubicBezTo>
                    <a:pt x="71" y="285"/>
                    <a:pt x="0" y="645"/>
                    <a:pt x="180" y="1069"/>
                  </a:cubicBezTo>
                  <a:cubicBezTo>
                    <a:pt x="341" y="1435"/>
                    <a:pt x="495" y="1802"/>
                    <a:pt x="662" y="2162"/>
                  </a:cubicBezTo>
                  <a:cubicBezTo>
                    <a:pt x="765" y="2406"/>
                    <a:pt x="919" y="2624"/>
                    <a:pt x="1118" y="2804"/>
                  </a:cubicBezTo>
                  <a:cubicBezTo>
                    <a:pt x="1278" y="2938"/>
                    <a:pt x="1450" y="2988"/>
                    <a:pt x="1626" y="2988"/>
                  </a:cubicBezTo>
                  <a:cubicBezTo>
                    <a:pt x="1756" y="2988"/>
                    <a:pt x="1888" y="2961"/>
                    <a:pt x="2018" y="2920"/>
                  </a:cubicBezTo>
                  <a:cubicBezTo>
                    <a:pt x="2237" y="2849"/>
                    <a:pt x="2224" y="2631"/>
                    <a:pt x="2224" y="2374"/>
                  </a:cubicBezTo>
                  <a:cubicBezTo>
                    <a:pt x="2134" y="1660"/>
                    <a:pt x="1813" y="966"/>
                    <a:pt x="1363" y="336"/>
                  </a:cubicBezTo>
                  <a:cubicBezTo>
                    <a:pt x="1199" y="116"/>
                    <a:pt x="928" y="0"/>
                    <a:pt x="6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0"/>
            <p:cNvSpPr/>
            <p:nvPr/>
          </p:nvSpPr>
          <p:spPr>
            <a:xfrm>
              <a:off x="1894025" y="1186525"/>
              <a:ext cx="61000" cy="66800"/>
            </a:xfrm>
            <a:custGeom>
              <a:rect b="b" l="l" r="r" t="t"/>
              <a:pathLst>
                <a:path extrusionOk="0" h="2672" w="2440">
                  <a:moveTo>
                    <a:pt x="771" y="0"/>
                  </a:moveTo>
                  <a:cubicBezTo>
                    <a:pt x="582" y="0"/>
                    <a:pt x="408" y="203"/>
                    <a:pt x="231" y="268"/>
                  </a:cubicBezTo>
                  <a:cubicBezTo>
                    <a:pt x="26" y="352"/>
                    <a:pt x="0" y="596"/>
                    <a:pt x="135" y="815"/>
                  </a:cubicBezTo>
                  <a:cubicBezTo>
                    <a:pt x="450" y="1303"/>
                    <a:pt x="758" y="1798"/>
                    <a:pt x="1067" y="2293"/>
                  </a:cubicBezTo>
                  <a:cubicBezTo>
                    <a:pt x="1241" y="2569"/>
                    <a:pt x="1504" y="2659"/>
                    <a:pt x="1813" y="2666"/>
                  </a:cubicBezTo>
                  <a:cubicBezTo>
                    <a:pt x="1853" y="2670"/>
                    <a:pt x="1892" y="2671"/>
                    <a:pt x="1929" y="2671"/>
                  </a:cubicBezTo>
                  <a:cubicBezTo>
                    <a:pt x="2270" y="2671"/>
                    <a:pt x="2439" y="2512"/>
                    <a:pt x="2352" y="2222"/>
                  </a:cubicBezTo>
                  <a:cubicBezTo>
                    <a:pt x="2108" y="1393"/>
                    <a:pt x="1600" y="705"/>
                    <a:pt x="996" y="108"/>
                  </a:cubicBezTo>
                  <a:cubicBezTo>
                    <a:pt x="918" y="30"/>
                    <a:pt x="844" y="0"/>
                    <a:pt x="77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0"/>
            <p:cNvSpPr/>
            <p:nvPr/>
          </p:nvSpPr>
          <p:spPr>
            <a:xfrm>
              <a:off x="1842425" y="1551625"/>
              <a:ext cx="54025" cy="64800"/>
            </a:xfrm>
            <a:custGeom>
              <a:rect b="b" l="l" r="r" t="t"/>
              <a:pathLst>
                <a:path extrusionOk="0" h="2592" w="2161">
                  <a:moveTo>
                    <a:pt x="762" y="0"/>
                  </a:moveTo>
                  <a:cubicBezTo>
                    <a:pt x="567" y="0"/>
                    <a:pt x="365" y="131"/>
                    <a:pt x="161" y="377"/>
                  </a:cubicBezTo>
                  <a:cubicBezTo>
                    <a:pt x="1" y="563"/>
                    <a:pt x="39" y="692"/>
                    <a:pt x="136" y="866"/>
                  </a:cubicBezTo>
                  <a:cubicBezTo>
                    <a:pt x="335" y="1206"/>
                    <a:pt x="554" y="1547"/>
                    <a:pt x="701" y="1907"/>
                  </a:cubicBezTo>
                  <a:cubicBezTo>
                    <a:pt x="907" y="2415"/>
                    <a:pt x="1357" y="2472"/>
                    <a:pt x="1781" y="2575"/>
                  </a:cubicBezTo>
                  <a:cubicBezTo>
                    <a:pt x="1822" y="2586"/>
                    <a:pt x="1860" y="2591"/>
                    <a:pt x="1894" y="2591"/>
                  </a:cubicBezTo>
                  <a:cubicBezTo>
                    <a:pt x="2082" y="2591"/>
                    <a:pt x="2160" y="2433"/>
                    <a:pt x="2160" y="2215"/>
                  </a:cubicBezTo>
                  <a:cubicBezTo>
                    <a:pt x="2141" y="1476"/>
                    <a:pt x="1665" y="936"/>
                    <a:pt x="1293" y="371"/>
                  </a:cubicBezTo>
                  <a:cubicBezTo>
                    <a:pt x="1126" y="119"/>
                    <a:pt x="947" y="0"/>
                    <a:pt x="7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0"/>
            <p:cNvSpPr/>
            <p:nvPr/>
          </p:nvSpPr>
          <p:spPr>
            <a:xfrm>
              <a:off x="2001525" y="1390550"/>
              <a:ext cx="2275" cy="1950"/>
            </a:xfrm>
            <a:custGeom>
              <a:rect b="b" l="l" r="r" t="t"/>
              <a:pathLst>
                <a:path extrusionOk="0" h="78" w="91">
                  <a:moveTo>
                    <a:pt x="90" y="0"/>
                  </a:moveTo>
                  <a:lnTo>
                    <a:pt x="8" y="71"/>
                  </a:lnTo>
                  <a:lnTo>
                    <a:pt x="8" y="71"/>
                  </a:lnTo>
                  <a:cubicBezTo>
                    <a:pt x="26" y="69"/>
                    <a:pt x="48" y="64"/>
                    <a:pt x="71" y="58"/>
                  </a:cubicBezTo>
                  <a:cubicBezTo>
                    <a:pt x="84" y="45"/>
                    <a:pt x="84" y="20"/>
                    <a:pt x="90" y="0"/>
                  </a:cubicBezTo>
                  <a:close/>
                  <a:moveTo>
                    <a:pt x="8" y="71"/>
                  </a:moveTo>
                  <a:cubicBezTo>
                    <a:pt x="5" y="71"/>
                    <a:pt x="3" y="71"/>
                    <a:pt x="0" y="71"/>
                  </a:cubicBezTo>
                  <a:lnTo>
                    <a:pt x="0" y="78"/>
                  </a:lnTo>
                  <a:lnTo>
                    <a:pt x="8" y="7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0" name="Google Shape;500;p20"/>
          <p:cNvSpPr/>
          <p:nvPr/>
        </p:nvSpPr>
        <p:spPr>
          <a:xfrm rot="10800000">
            <a:off x="5841703" y="768770"/>
            <a:ext cx="787749" cy="209801"/>
          </a:xfrm>
          <a:custGeom>
            <a:rect b="b" l="l" r="r" t="t"/>
            <a:pathLst>
              <a:path extrusionOk="0" h="2895" w="10870">
                <a:moveTo>
                  <a:pt x="555" y="0"/>
                </a:moveTo>
                <a:cubicBezTo>
                  <a:pt x="516" y="0"/>
                  <a:pt x="475" y="4"/>
                  <a:pt x="431" y="11"/>
                </a:cubicBezTo>
                <a:cubicBezTo>
                  <a:pt x="52" y="75"/>
                  <a:pt x="1" y="358"/>
                  <a:pt x="59" y="679"/>
                </a:cubicBezTo>
                <a:cubicBezTo>
                  <a:pt x="78" y="834"/>
                  <a:pt x="91" y="994"/>
                  <a:pt x="110" y="1155"/>
                </a:cubicBezTo>
                <a:cubicBezTo>
                  <a:pt x="224" y="2033"/>
                  <a:pt x="826" y="2833"/>
                  <a:pt x="1685" y="2833"/>
                </a:cubicBezTo>
                <a:cubicBezTo>
                  <a:pt x="2033" y="2833"/>
                  <a:pt x="2424" y="2701"/>
                  <a:pt x="2842" y="2389"/>
                </a:cubicBezTo>
                <a:cubicBezTo>
                  <a:pt x="2906" y="2344"/>
                  <a:pt x="2977" y="2299"/>
                  <a:pt x="3035" y="2248"/>
                </a:cubicBezTo>
                <a:cubicBezTo>
                  <a:pt x="3170" y="2109"/>
                  <a:pt x="3288" y="2036"/>
                  <a:pt x="3408" y="2036"/>
                </a:cubicBezTo>
                <a:cubicBezTo>
                  <a:pt x="3534" y="2036"/>
                  <a:pt x="3661" y="2116"/>
                  <a:pt x="3812" y="2286"/>
                </a:cubicBezTo>
                <a:cubicBezTo>
                  <a:pt x="4181" y="2701"/>
                  <a:pt x="4506" y="2895"/>
                  <a:pt x="4865" y="2895"/>
                </a:cubicBezTo>
                <a:cubicBezTo>
                  <a:pt x="5158" y="2895"/>
                  <a:pt x="5472" y="2766"/>
                  <a:pt x="5850" y="2524"/>
                </a:cubicBezTo>
                <a:cubicBezTo>
                  <a:pt x="6120" y="2344"/>
                  <a:pt x="6377" y="2158"/>
                  <a:pt x="6557" y="1881"/>
                </a:cubicBezTo>
                <a:cubicBezTo>
                  <a:pt x="6666" y="1708"/>
                  <a:pt x="6794" y="1626"/>
                  <a:pt x="6933" y="1626"/>
                </a:cubicBezTo>
                <a:cubicBezTo>
                  <a:pt x="7047" y="1626"/>
                  <a:pt x="7169" y="1681"/>
                  <a:pt x="7296" y="1785"/>
                </a:cubicBezTo>
                <a:cubicBezTo>
                  <a:pt x="7650" y="2081"/>
                  <a:pt x="8029" y="2331"/>
                  <a:pt x="8434" y="2537"/>
                </a:cubicBezTo>
                <a:cubicBezTo>
                  <a:pt x="8631" y="2629"/>
                  <a:pt x="8829" y="2691"/>
                  <a:pt x="9035" y="2691"/>
                </a:cubicBezTo>
                <a:cubicBezTo>
                  <a:pt x="9118" y="2691"/>
                  <a:pt x="9202" y="2681"/>
                  <a:pt x="9289" y="2659"/>
                </a:cubicBezTo>
                <a:cubicBezTo>
                  <a:pt x="9828" y="2518"/>
                  <a:pt x="10793" y="1386"/>
                  <a:pt x="10844" y="827"/>
                </a:cubicBezTo>
                <a:cubicBezTo>
                  <a:pt x="10870" y="513"/>
                  <a:pt x="10697" y="314"/>
                  <a:pt x="10439" y="314"/>
                </a:cubicBezTo>
                <a:cubicBezTo>
                  <a:pt x="10375" y="314"/>
                  <a:pt x="10306" y="326"/>
                  <a:pt x="10233" y="352"/>
                </a:cubicBezTo>
                <a:cubicBezTo>
                  <a:pt x="10047" y="422"/>
                  <a:pt x="9951" y="583"/>
                  <a:pt x="9841" y="737"/>
                </a:cubicBezTo>
                <a:cubicBezTo>
                  <a:pt x="9668" y="975"/>
                  <a:pt x="9501" y="1219"/>
                  <a:pt x="9314" y="1444"/>
                </a:cubicBezTo>
                <a:cubicBezTo>
                  <a:pt x="9196" y="1589"/>
                  <a:pt x="9072" y="1661"/>
                  <a:pt x="8946" y="1661"/>
                </a:cubicBezTo>
                <a:cubicBezTo>
                  <a:pt x="8825" y="1661"/>
                  <a:pt x="8701" y="1595"/>
                  <a:pt x="8575" y="1464"/>
                </a:cubicBezTo>
                <a:cubicBezTo>
                  <a:pt x="8273" y="1155"/>
                  <a:pt x="7977" y="847"/>
                  <a:pt x="7662" y="557"/>
                </a:cubicBezTo>
                <a:cubicBezTo>
                  <a:pt x="7385" y="309"/>
                  <a:pt x="7144" y="185"/>
                  <a:pt x="6914" y="185"/>
                </a:cubicBezTo>
                <a:cubicBezTo>
                  <a:pt x="6644" y="185"/>
                  <a:pt x="6388" y="358"/>
                  <a:pt x="6107" y="705"/>
                </a:cubicBezTo>
                <a:cubicBezTo>
                  <a:pt x="5959" y="892"/>
                  <a:pt x="5818" y="1084"/>
                  <a:pt x="5657" y="1258"/>
                </a:cubicBezTo>
                <a:cubicBezTo>
                  <a:pt x="5301" y="1632"/>
                  <a:pt x="5095" y="1828"/>
                  <a:pt x="4933" y="1828"/>
                </a:cubicBezTo>
                <a:cubicBezTo>
                  <a:pt x="4750" y="1828"/>
                  <a:pt x="4622" y="1577"/>
                  <a:pt x="4397" y="1052"/>
                </a:cubicBezTo>
                <a:cubicBezTo>
                  <a:pt x="4378" y="1007"/>
                  <a:pt x="4359" y="956"/>
                  <a:pt x="4333" y="904"/>
                </a:cubicBezTo>
                <a:cubicBezTo>
                  <a:pt x="4145" y="525"/>
                  <a:pt x="3920" y="333"/>
                  <a:pt x="3678" y="333"/>
                </a:cubicBezTo>
                <a:cubicBezTo>
                  <a:pt x="3465" y="333"/>
                  <a:pt x="3237" y="481"/>
                  <a:pt x="3009" y="782"/>
                </a:cubicBezTo>
                <a:cubicBezTo>
                  <a:pt x="2745" y="1123"/>
                  <a:pt x="2462" y="1438"/>
                  <a:pt x="2090" y="1656"/>
                </a:cubicBezTo>
                <a:cubicBezTo>
                  <a:pt x="1926" y="1753"/>
                  <a:pt x="1798" y="1804"/>
                  <a:pt x="1692" y="1804"/>
                </a:cubicBezTo>
                <a:cubicBezTo>
                  <a:pt x="1522" y="1804"/>
                  <a:pt x="1411" y="1674"/>
                  <a:pt x="1312" y="1393"/>
                </a:cubicBezTo>
                <a:cubicBezTo>
                  <a:pt x="1209" y="1091"/>
                  <a:pt x="1164" y="769"/>
                  <a:pt x="1081" y="461"/>
                </a:cubicBezTo>
                <a:cubicBezTo>
                  <a:pt x="1007" y="174"/>
                  <a:pt x="831" y="0"/>
                  <a:pt x="5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2" name="Shape 52"/>
        <p:cNvGrpSpPr/>
        <p:nvPr/>
      </p:nvGrpSpPr>
      <p:grpSpPr>
        <a:xfrm>
          <a:off x="0" y="0"/>
          <a:ext cx="0" cy="0"/>
          <a:chOff x="0" y="0"/>
          <a:chExt cx="0" cy="0"/>
        </a:xfrm>
      </p:grpSpPr>
      <p:sp>
        <p:nvSpPr>
          <p:cNvPr id="53" name="Google Shape;53;p3"/>
          <p:cNvSpPr txBox="1"/>
          <p:nvPr>
            <p:ph type="title"/>
          </p:nvPr>
        </p:nvSpPr>
        <p:spPr>
          <a:xfrm>
            <a:off x="723900" y="2684250"/>
            <a:ext cx="3814200" cy="841800"/>
          </a:xfrm>
          <a:prstGeom prst="rect">
            <a:avLst/>
          </a:prstGeom>
          <a:ln>
            <a:noFill/>
          </a:ln>
        </p:spPr>
        <p:txBody>
          <a:bodyPr anchorCtr="0" anchor="ctr" bIns="91425" lIns="91425" spcFirstLastPara="1" rIns="91425" wrap="square" tIns="91425">
            <a:noAutofit/>
          </a:bodyPr>
          <a:lstStyle>
            <a:lvl1pPr lvl="0">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54" name="Google Shape;54;p3"/>
          <p:cNvSpPr txBox="1"/>
          <p:nvPr>
            <p:ph hasCustomPrompt="1" idx="2" type="title"/>
          </p:nvPr>
        </p:nvSpPr>
        <p:spPr>
          <a:xfrm>
            <a:off x="711725" y="1091925"/>
            <a:ext cx="2706600" cy="1440000"/>
          </a:xfrm>
          <a:prstGeom prst="rect">
            <a:avLst/>
          </a:prstGeom>
        </p:spPr>
        <p:txBody>
          <a:bodyPr anchorCtr="0" anchor="t" bIns="91425" lIns="91425" spcFirstLastPara="1" rIns="91425" wrap="square" tIns="91425">
            <a:noAutofit/>
          </a:bodyPr>
          <a:lstStyle>
            <a:lvl1pPr lvl="0" rtl="0">
              <a:spcBef>
                <a:spcPts val="0"/>
              </a:spcBef>
              <a:spcAft>
                <a:spcPts val="0"/>
              </a:spcAft>
              <a:buSzPts val="12000"/>
              <a:buNone/>
              <a:defRPr sz="96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5" name="Google Shape;55;p3"/>
          <p:cNvSpPr txBox="1"/>
          <p:nvPr>
            <p:ph idx="1" type="subTitle"/>
          </p:nvPr>
        </p:nvSpPr>
        <p:spPr>
          <a:xfrm>
            <a:off x="723900" y="3678375"/>
            <a:ext cx="3814200" cy="4014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6" name="Google Shape;56;p3"/>
          <p:cNvSpPr/>
          <p:nvPr/>
        </p:nvSpPr>
        <p:spPr>
          <a:xfrm flipH="1" rot="10800000">
            <a:off x="8679157" y="244962"/>
            <a:ext cx="471732" cy="1254478"/>
          </a:xfrm>
          <a:custGeom>
            <a:rect b="b" l="l" r="r" t="t"/>
            <a:pathLst>
              <a:path extrusionOk="0" h="20942" w="7875">
                <a:moveTo>
                  <a:pt x="7849" y="0"/>
                </a:moveTo>
                <a:cubicBezTo>
                  <a:pt x="6017" y="772"/>
                  <a:pt x="4281" y="1723"/>
                  <a:pt x="2829" y="3098"/>
                </a:cubicBezTo>
                <a:cubicBezTo>
                  <a:pt x="1067" y="4757"/>
                  <a:pt x="7" y="6762"/>
                  <a:pt x="1" y="9243"/>
                </a:cubicBezTo>
                <a:cubicBezTo>
                  <a:pt x="1" y="10901"/>
                  <a:pt x="328" y="12547"/>
                  <a:pt x="965" y="14077"/>
                </a:cubicBezTo>
                <a:cubicBezTo>
                  <a:pt x="2012" y="16667"/>
                  <a:pt x="3606" y="18827"/>
                  <a:pt x="6042" y="20286"/>
                </a:cubicBezTo>
                <a:cubicBezTo>
                  <a:pt x="6595" y="20620"/>
                  <a:pt x="7174" y="20890"/>
                  <a:pt x="7829" y="20941"/>
                </a:cubicBezTo>
                <a:cubicBezTo>
                  <a:pt x="7849" y="20652"/>
                  <a:pt x="7874" y="20356"/>
                  <a:pt x="7874" y="20067"/>
                </a:cubicBezTo>
                <a:lnTo>
                  <a:pt x="7874" y="887"/>
                </a:lnTo>
                <a:cubicBezTo>
                  <a:pt x="7874" y="592"/>
                  <a:pt x="7855" y="296"/>
                  <a:pt x="78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 name="Google Shape;57;p3"/>
          <p:cNvGrpSpPr/>
          <p:nvPr/>
        </p:nvGrpSpPr>
        <p:grpSpPr>
          <a:xfrm flipH="1" rot="10800000">
            <a:off x="7273610" y="513965"/>
            <a:ext cx="793613" cy="461548"/>
            <a:chOff x="7336943" y="4410641"/>
            <a:chExt cx="671927" cy="390811"/>
          </a:xfrm>
        </p:grpSpPr>
        <p:sp>
          <p:nvSpPr>
            <p:cNvPr id="58" name="Google Shape;58;p3"/>
            <p:cNvSpPr/>
            <p:nvPr/>
          </p:nvSpPr>
          <p:spPr>
            <a:xfrm>
              <a:off x="7353536" y="4410641"/>
              <a:ext cx="655333" cy="178030"/>
            </a:xfrm>
            <a:custGeom>
              <a:rect b="b" l="l" r="r" t="t"/>
              <a:pathLst>
                <a:path extrusionOk="0" h="2972" w="10940">
                  <a:moveTo>
                    <a:pt x="543" y="0"/>
                  </a:moveTo>
                  <a:cubicBezTo>
                    <a:pt x="517" y="0"/>
                    <a:pt x="490" y="3"/>
                    <a:pt x="463" y="8"/>
                  </a:cubicBezTo>
                  <a:cubicBezTo>
                    <a:pt x="109" y="79"/>
                    <a:pt x="19" y="355"/>
                    <a:pt x="0" y="670"/>
                  </a:cubicBezTo>
                  <a:lnTo>
                    <a:pt x="0" y="985"/>
                  </a:lnTo>
                  <a:cubicBezTo>
                    <a:pt x="7" y="1551"/>
                    <a:pt x="424" y="2444"/>
                    <a:pt x="964" y="2669"/>
                  </a:cubicBezTo>
                  <a:cubicBezTo>
                    <a:pt x="1217" y="2774"/>
                    <a:pt x="1468" y="2825"/>
                    <a:pt x="1716" y="2825"/>
                  </a:cubicBezTo>
                  <a:cubicBezTo>
                    <a:pt x="2110" y="2825"/>
                    <a:pt x="2496" y="2695"/>
                    <a:pt x="2867" y="2438"/>
                  </a:cubicBezTo>
                  <a:cubicBezTo>
                    <a:pt x="3135" y="2250"/>
                    <a:pt x="3282" y="2155"/>
                    <a:pt x="3414" y="2155"/>
                  </a:cubicBezTo>
                  <a:cubicBezTo>
                    <a:pt x="3568" y="2155"/>
                    <a:pt x="3703" y="2282"/>
                    <a:pt x="3985" y="2541"/>
                  </a:cubicBezTo>
                  <a:cubicBezTo>
                    <a:pt x="4296" y="2830"/>
                    <a:pt x="4579" y="2971"/>
                    <a:pt x="4882" y="2971"/>
                  </a:cubicBezTo>
                  <a:cubicBezTo>
                    <a:pt x="5116" y="2971"/>
                    <a:pt x="5363" y="2886"/>
                    <a:pt x="5644" y="2721"/>
                  </a:cubicBezTo>
                  <a:cubicBezTo>
                    <a:pt x="5946" y="2541"/>
                    <a:pt x="6183" y="2297"/>
                    <a:pt x="6441" y="2052"/>
                  </a:cubicBezTo>
                  <a:cubicBezTo>
                    <a:pt x="6682" y="1824"/>
                    <a:pt x="6808" y="1717"/>
                    <a:pt x="6946" y="1717"/>
                  </a:cubicBezTo>
                  <a:cubicBezTo>
                    <a:pt x="7072" y="1717"/>
                    <a:pt x="7207" y="1806"/>
                    <a:pt x="7450" y="1975"/>
                  </a:cubicBezTo>
                  <a:cubicBezTo>
                    <a:pt x="7758" y="2181"/>
                    <a:pt x="8073" y="2380"/>
                    <a:pt x="8395" y="2586"/>
                  </a:cubicBezTo>
                  <a:cubicBezTo>
                    <a:pt x="8577" y="2702"/>
                    <a:pt x="8760" y="2753"/>
                    <a:pt x="8939" y="2753"/>
                  </a:cubicBezTo>
                  <a:cubicBezTo>
                    <a:pt x="9194" y="2753"/>
                    <a:pt x="9440" y="2649"/>
                    <a:pt x="9667" y="2483"/>
                  </a:cubicBezTo>
                  <a:cubicBezTo>
                    <a:pt x="10169" y="2117"/>
                    <a:pt x="10490" y="1577"/>
                    <a:pt x="10798" y="1050"/>
                  </a:cubicBezTo>
                  <a:cubicBezTo>
                    <a:pt x="10895" y="889"/>
                    <a:pt x="10940" y="683"/>
                    <a:pt x="10779" y="529"/>
                  </a:cubicBezTo>
                  <a:cubicBezTo>
                    <a:pt x="10692" y="439"/>
                    <a:pt x="10594" y="405"/>
                    <a:pt x="10492" y="405"/>
                  </a:cubicBezTo>
                  <a:cubicBezTo>
                    <a:pt x="10390" y="405"/>
                    <a:pt x="10284" y="439"/>
                    <a:pt x="10181" y="484"/>
                  </a:cubicBezTo>
                  <a:cubicBezTo>
                    <a:pt x="10008" y="561"/>
                    <a:pt x="9905" y="728"/>
                    <a:pt x="9789" y="876"/>
                  </a:cubicBezTo>
                  <a:cubicBezTo>
                    <a:pt x="9641" y="1063"/>
                    <a:pt x="9487" y="1249"/>
                    <a:pt x="9320" y="1422"/>
                  </a:cubicBezTo>
                  <a:cubicBezTo>
                    <a:pt x="9184" y="1568"/>
                    <a:pt x="9045" y="1640"/>
                    <a:pt x="8906" y="1640"/>
                  </a:cubicBezTo>
                  <a:cubicBezTo>
                    <a:pt x="8767" y="1640"/>
                    <a:pt x="8628" y="1569"/>
                    <a:pt x="8491" y="1429"/>
                  </a:cubicBezTo>
                  <a:cubicBezTo>
                    <a:pt x="8227" y="1165"/>
                    <a:pt x="7964" y="895"/>
                    <a:pt x="7694" y="638"/>
                  </a:cubicBezTo>
                  <a:cubicBezTo>
                    <a:pt x="7414" y="374"/>
                    <a:pt x="7182" y="240"/>
                    <a:pt x="6956" y="240"/>
                  </a:cubicBezTo>
                  <a:cubicBezTo>
                    <a:pt x="6715" y="240"/>
                    <a:pt x="6481" y="391"/>
                    <a:pt x="6203" y="696"/>
                  </a:cubicBezTo>
                  <a:cubicBezTo>
                    <a:pt x="6061" y="850"/>
                    <a:pt x="5952" y="1043"/>
                    <a:pt x="5817" y="1204"/>
                  </a:cubicBezTo>
                  <a:cubicBezTo>
                    <a:pt x="5502" y="1570"/>
                    <a:pt x="5258" y="1755"/>
                    <a:pt x="5047" y="1755"/>
                  </a:cubicBezTo>
                  <a:cubicBezTo>
                    <a:pt x="4805" y="1755"/>
                    <a:pt x="4606" y="1514"/>
                    <a:pt x="4390" y="1024"/>
                  </a:cubicBezTo>
                  <a:cubicBezTo>
                    <a:pt x="4222" y="637"/>
                    <a:pt x="3969" y="439"/>
                    <a:pt x="3686" y="439"/>
                  </a:cubicBezTo>
                  <a:cubicBezTo>
                    <a:pt x="3471" y="439"/>
                    <a:pt x="3239" y="553"/>
                    <a:pt x="3015" y="786"/>
                  </a:cubicBezTo>
                  <a:cubicBezTo>
                    <a:pt x="2700" y="1114"/>
                    <a:pt x="2385" y="1442"/>
                    <a:pt x="2063" y="1763"/>
                  </a:cubicBezTo>
                  <a:cubicBezTo>
                    <a:pt x="1958" y="1869"/>
                    <a:pt x="1858" y="1918"/>
                    <a:pt x="1764" y="1918"/>
                  </a:cubicBezTo>
                  <a:cubicBezTo>
                    <a:pt x="1636" y="1918"/>
                    <a:pt x="1521" y="1825"/>
                    <a:pt x="1421" y="1654"/>
                  </a:cubicBezTo>
                  <a:cubicBezTo>
                    <a:pt x="1234" y="1326"/>
                    <a:pt x="1125" y="966"/>
                    <a:pt x="1093" y="593"/>
                  </a:cubicBezTo>
                  <a:cubicBezTo>
                    <a:pt x="1052" y="244"/>
                    <a:pt x="800" y="0"/>
                    <a:pt x="5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a:off x="7336943" y="4628034"/>
              <a:ext cx="651140" cy="173418"/>
            </a:xfrm>
            <a:custGeom>
              <a:rect b="b" l="l" r="r" t="t"/>
              <a:pathLst>
                <a:path extrusionOk="0" h="2895" w="10870">
                  <a:moveTo>
                    <a:pt x="555" y="0"/>
                  </a:moveTo>
                  <a:cubicBezTo>
                    <a:pt x="516" y="0"/>
                    <a:pt x="475" y="4"/>
                    <a:pt x="431" y="11"/>
                  </a:cubicBezTo>
                  <a:cubicBezTo>
                    <a:pt x="52" y="75"/>
                    <a:pt x="1" y="358"/>
                    <a:pt x="59" y="679"/>
                  </a:cubicBezTo>
                  <a:cubicBezTo>
                    <a:pt x="78" y="834"/>
                    <a:pt x="91" y="994"/>
                    <a:pt x="110" y="1155"/>
                  </a:cubicBezTo>
                  <a:cubicBezTo>
                    <a:pt x="224" y="2033"/>
                    <a:pt x="826" y="2833"/>
                    <a:pt x="1685" y="2833"/>
                  </a:cubicBezTo>
                  <a:cubicBezTo>
                    <a:pt x="2033" y="2833"/>
                    <a:pt x="2424" y="2701"/>
                    <a:pt x="2842" y="2389"/>
                  </a:cubicBezTo>
                  <a:cubicBezTo>
                    <a:pt x="2906" y="2344"/>
                    <a:pt x="2977" y="2299"/>
                    <a:pt x="3035" y="2248"/>
                  </a:cubicBezTo>
                  <a:cubicBezTo>
                    <a:pt x="3170" y="2109"/>
                    <a:pt x="3288" y="2036"/>
                    <a:pt x="3408" y="2036"/>
                  </a:cubicBezTo>
                  <a:cubicBezTo>
                    <a:pt x="3534" y="2036"/>
                    <a:pt x="3661" y="2116"/>
                    <a:pt x="3812" y="2286"/>
                  </a:cubicBezTo>
                  <a:cubicBezTo>
                    <a:pt x="4181" y="2701"/>
                    <a:pt x="4506" y="2895"/>
                    <a:pt x="4865" y="2895"/>
                  </a:cubicBezTo>
                  <a:cubicBezTo>
                    <a:pt x="5158" y="2895"/>
                    <a:pt x="5472" y="2766"/>
                    <a:pt x="5850" y="2524"/>
                  </a:cubicBezTo>
                  <a:cubicBezTo>
                    <a:pt x="6120" y="2344"/>
                    <a:pt x="6377" y="2158"/>
                    <a:pt x="6557" y="1881"/>
                  </a:cubicBezTo>
                  <a:cubicBezTo>
                    <a:pt x="6666" y="1708"/>
                    <a:pt x="6794" y="1626"/>
                    <a:pt x="6933" y="1626"/>
                  </a:cubicBezTo>
                  <a:cubicBezTo>
                    <a:pt x="7047" y="1626"/>
                    <a:pt x="7169" y="1681"/>
                    <a:pt x="7296" y="1785"/>
                  </a:cubicBezTo>
                  <a:cubicBezTo>
                    <a:pt x="7650" y="2081"/>
                    <a:pt x="8029" y="2331"/>
                    <a:pt x="8434" y="2537"/>
                  </a:cubicBezTo>
                  <a:cubicBezTo>
                    <a:pt x="8631" y="2629"/>
                    <a:pt x="8829" y="2691"/>
                    <a:pt x="9035" y="2691"/>
                  </a:cubicBezTo>
                  <a:cubicBezTo>
                    <a:pt x="9118" y="2691"/>
                    <a:pt x="9202" y="2681"/>
                    <a:pt x="9289" y="2659"/>
                  </a:cubicBezTo>
                  <a:cubicBezTo>
                    <a:pt x="9828" y="2518"/>
                    <a:pt x="10793" y="1386"/>
                    <a:pt x="10844" y="827"/>
                  </a:cubicBezTo>
                  <a:cubicBezTo>
                    <a:pt x="10870" y="513"/>
                    <a:pt x="10697" y="314"/>
                    <a:pt x="10439" y="314"/>
                  </a:cubicBezTo>
                  <a:cubicBezTo>
                    <a:pt x="10375" y="314"/>
                    <a:pt x="10306" y="326"/>
                    <a:pt x="10233" y="352"/>
                  </a:cubicBezTo>
                  <a:cubicBezTo>
                    <a:pt x="10047" y="422"/>
                    <a:pt x="9951" y="583"/>
                    <a:pt x="9841" y="737"/>
                  </a:cubicBezTo>
                  <a:cubicBezTo>
                    <a:pt x="9668" y="975"/>
                    <a:pt x="9501" y="1219"/>
                    <a:pt x="9314" y="1444"/>
                  </a:cubicBezTo>
                  <a:cubicBezTo>
                    <a:pt x="9196" y="1589"/>
                    <a:pt x="9072" y="1661"/>
                    <a:pt x="8946" y="1661"/>
                  </a:cubicBezTo>
                  <a:cubicBezTo>
                    <a:pt x="8825" y="1661"/>
                    <a:pt x="8701" y="1595"/>
                    <a:pt x="8575" y="1464"/>
                  </a:cubicBezTo>
                  <a:cubicBezTo>
                    <a:pt x="8273" y="1155"/>
                    <a:pt x="7977" y="847"/>
                    <a:pt x="7662" y="557"/>
                  </a:cubicBezTo>
                  <a:cubicBezTo>
                    <a:pt x="7385" y="309"/>
                    <a:pt x="7144" y="185"/>
                    <a:pt x="6914" y="185"/>
                  </a:cubicBezTo>
                  <a:cubicBezTo>
                    <a:pt x="6644" y="185"/>
                    <a:pt x="6388" y="358"/>
                    <a:pt x="6107" y="705"/>
                  </a:cubicBezTo>
                  <a:cubicBezTo>
                    <a:pt x="5959" y="892"/>
                    <a:pt x="5818" y="1084"/>
                    <a:pt x="5657" y="1258"/>
                  </a:cubicBezTo>
                  <a:cubicBezTo>
                    <a:pt x="5301" y="1632"/>
                    <a:pt x="5095" y="1828"/>
                    <a:pt x="4933" y="1828"/>
                  </a:cubicBezTo>
                  <a:cubicBezTo>
                    <a:pt x="4750" y="1828"/>
                    <a:pt x="4622" y="1577"/>
                    <a:pt x="4397" y="1052"/>
                  </a:cubicBezTo>
                  <a:cubicBezTo>
                    <a:pt x="4378" y="1007"/>
                    <a:pt x="4359" y="956"/>
                    <a:pt x="4333" y="904"/>
                  </a:cubicBezTo>
                  <a:cubicBezTo>
                    <a:pt x="4145" y="525"/>
                    <a:pt x="3920" y="333"/>
                    <a:pt x="3678" y="333"/>
                  </a:cubicBezTo>
                  <a:cubicBezTo>
                    <a:pt x="3465" y="333"/>
                    <a:pt x="3237" y="481"/>
                    <a:pt x="3009" y="782"/>
                  </a:cubicBezTo>
                  <a:cubicBezTo>
                    <a:pt x="2745" y="1123"/>
                    <a:pt x="2462" y="1438"/>
                    <a:pt x="2090" y="1656"/>
                  </a:cubicBezTo>
                  <a:cubicBezTo>
                    <a:pt x="1926" y="1753"/>
                    <a:pt x="1798" y="1804"/>
                    <a:pt x="1692" y="1804"/>
                  </a:cubicBezTo>
                  <a:cubicBezTo>
                    <a:pt x="1522" y="1804"/>
                    <a:pt x="1411" y="1674"/>
                    <a:pt x="1312" y="1393"/>
                  </a:cubicBezTo>
                  <a:cubicBezTo>
                    <a:pt x="1209" y="1091"/>
                    <a:pt x="1164" y="769"/>
                    <a:pt x="1081" y="461"/>
                  </a:cubicBezTo>
                  <a:cubicBezTo>
                    <a:pt x="1007" y="174"/>
                    <a:pt x="831" y="0"/>
                    <a:pt x="5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3"/>
          <p:cNvSpPr/>
          <p:nvPr/>
        </p:nvSpPr>
        <p:spPr>
          <a:xfrm>
            <a:off x="-3675" y="3084564"/>
            <a:ext cx="599669" cy="253802"/>
          </a:xfrm>
          <a:custGeom>
            <a:rect b="b" l="l" r="r" t="t"/>
            <a:pathLst>
              <a:path extrusionOk="0" h="2737" w="6467">
                <a:moveTo>
                  <a:pt x="2526" y="1"/>
                </a:moveTo>
                <a:cubicBezTo>
                  <a:pt x="2323" y="1"/>
                  <a:pt x="2121" y="108"/>
                  <a:pt x="1890" y="324"/>
                </a:cubicBezTo>
                <a:cubicBezTo>
                  <a:pt x="1568" y="613"/>
                  <a:pt x="1273" y="915"/>
                  <a:pt x="983" y="1236"/>
                </a:cubicBezTo>
                <a:cubicBezTo>
                  <a:pt x="813" y="1431"/>
                  <a:pt x="633" y="1523"/>
                  <a:pt x="433" y="1523"/>
                </a:cubicBezTo>
                <a:cubicBezTo>
                  <a:pt x="316" y="1523"/>
                  <a:pt x="191" y="1491"/>
                  <a:pt x="58" y="1429"/>
                </a:cubicBezTo>
                <a:cubicBezTo>
                  <a:pt x="0" y="1860"/>
                  <a:pt x="0" y="2297"/>
                  <a:pt x="45" y="2734"/>
                </a:cubicBezTo>
                <a:cubicBezTo>
                  <a:pt x="80" y="2736"/>
                  <a:pt x="115" y="2736"/>
                  <a:pt x="150" y="2736"/>
                </a:cubicBezTo>
                <a:cubicBezTo>
                  <a:pt x="815" y="2736"/>
                  <a:pt x="1355" y="2446"/>
                  <a:pt x="1832" y="1976"/>
                </a:cubicBezTo>
                <a:cubicBezTo>
                  <a:pt x="2175" y="1636"/>
                  <a:pt x="2365" y="1470"/>
                  <a:pt x="2566" y="1470"/>
                </a:cubicBezTo>
                <a:cubicBezTo>
                  <a:pt x="2764" y="1470"/>
                  <a:pt x="2972" y="1631"/>
                  <a:pt x="3349" y="1943"/>
                </a:cubicBezTo>
                <a:cubicBezTo>
                  <a:pt x="3452" y="2033"/>
                  <a:pt x="3554" y="2117"/>
                  <a:pt x="3664" y="2188"/>
                </a:cubicBezTo>
                <a:cubicBezTo>
                  <a:pt x="3939" y="2345"/>
                  <a:pt x="4233" y="2439"/>
                  <a:pt x="4522" y="2439"/>
                </a:cubicBezTo>
                <a:cubicBezTo>
                  <a:pt x="4752" y="2439"/>
                  <a:pt x="4980" y="2379"/>
                  <a:pt x="5193" y="2246"/>
                </a:cubicBezTo>
                <a:cubicBezTo>
                  <a:pt x="5740" y="1905"/>
                  <a:pt x="6100" y="1352"/>
                  <a:pt x="6376" y="761"/>
                </a:cubicBezTo>
                <a:cubicBezTo>
                  <a:pt x="6440" y="613"/>
                  <a:pt x="6466" y="439"/>
                  <a:pt x="6350" y="304"/>
                </a:cubicBezTo>
                <a:cubicBezTo>
                  <a:pt x="6266" y="205"/>
                  <a:pt x="6164" y="172"/>
                  <a:pt x="6056" y="172"/>
                </a:cubicBezTo>
                <a:cubicBezTo>
                  <a:pt x="5982" y="172"/>
                  <a:pt x="5905" y="187"/>
                  <a:pt x="5830" y="208"/>
                </a:cubicBezTo>
                <a:cubicBezTo>
                  <a:pt x="5643" y="253"/>
                  <a:pt x="5515" y="394"/>
                  <a:pt x="5399" y="549"/>
                </a:cubicBezTo>
                <a:cubicBezTo>
                  <a:pt x="5277" y="722"/>
                  <a:pt x="5149" y="896"/>
                  <a:pt x="5007" y="1050"/>
                </a:cubicBezTo>
                <a:cubicBezTo>
                  <a:pt x="4776" y="1288"/>
                  <a:pt x="4622" y="1405"/>
                  <a:pt x="4466" y="1405"/>
                </a:cubicBezTo>
                <a:cubicBezTo>
                  <a:pt x="4318" y="1405"/>
                  <a:pt x="4168" y="1301"/>
                  <a:pt x="3947" y="1095"/>
                </a:cubicBezTo>
                <a:cubicBezTo>
                  <a:pt x="3670" y="844"/>
                  <a:pt x="3426" y="555"/>
                  <a:pt x="3150" y="304"/>
                </a:cubicBezTo>
                <a:cubicBezTo>
                  <a:pt x="2922" y="102"/>
                  <a:pt x="2723" y="1"/>
                  <a:pt x="25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flipH="1" rot="10800000">
            <a:off x="-3679" y="-6"/>
            <a:ext cx="395405" cy="768782"/>
          </a:xfrm>
          <a:custGeom>
            <a:rect b="b" l="l" r="r" t="t"/>
            <a:pathLst>
              <a:path extrusionOk="0" h="21533" w="11075">
                <a:moveTo>
                  <a:pt x="0" y="0"/>
                </a:moveTo>
                <a:lnTo>
                  <a:pt x="0" y="21533"/>
                </a:lnTo>
                <a:lnTo>
                  <a:pt x="8356" y="21533"/>
                </a:lnTo>
                <a:cubicBezTo>
                  <a:pt x="9127" y="20035"/>
                  <a:pt x="9873" y="18531"/>
                  <a:pt x="10310" y="16886"/>
                </a:cubicBezTo>
                <a:cubicBezTo>
                  <a:pt x="10554" y="15954"/>
                  <a:pt x="10689" y="15009"/>
                  <a:pt x="10824" y="14058"/>
                </a:cubicBezTo>
                <a:cubicBezTo>
                  <a:pt x="11075" y="12335"/>
                  <a:pt x="10901" y="10580"/>
                  <a:pt x="10316" y="8935"/>
                </a:cubicBezTo>
                <a:cubicBezTo>
                  <a:pt x="9558" y="6788"/>
                  <a:pt x="8189" y="5085"/>
                  <a:pt x="6460" y="3619"/>
                </a:cubicBezTo>
                <a:cubicBezTo>
                  <a:pt x="4634" y="2083"/>
                  <a:pt x="2513" y="1074"/>
                  <a:pt x="392" y="58"/>
                </a:cubicBezTo>
                <a:cubicBezTo>
                  <a:pt x="276" y="0"/>
                  <a:pt x="135" y="20"/>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flipH="1" rot="6418925">
            <a:off x="372361" y="4105634"/>
            <a:ext cx="530563" cy="809394"/>
          </a:xfrm>
          <a:custGeom>
            <a:rect b="b" l="l" r="r" t="t"/>
            <a:pathLst>
              <a:path extrusionOk="0" h="22671" w="14861">
                <a:moveTo>
                  <a:pt x="4364" y="0"/>
                </a:moveTo>
                <a:cubicBezTo>
                  <a:pt x="3873" y="0"/>
                  <a:pt x="3387" y="163"/>
                  <a:pt x="2899" y="524"/>
                </a:cubicBezTo>
                <a:cubicBezTo>
                  <a:pt x="958" y="1938"/>
                  <a:pt x="0" y="3815"/>
                  <a:pt x="58" y="6354"/>
                </a:cubicBezTo>
                <a:cubicBezTo>
                  <a:pt x="7" y="7074"/>
                  <a:pt x="168" y="7909"/>
                  <a:pt x="341" y="8751"/>
                </a:cubicBezTo>
                <a:cubicBezTo>
                  <a:pt x="740" y="10686"/>
                  <a:pt x="1582" y="12441"/>
                  <a:pt x="2514" y="14157"/>
                </a:cubicBezTo>
                <a:cubicBezTo>
                  <a:pt x="3626" y="16194"/>
                  <a:pt x="4975" y="18103"/>
                  <a:pt x="6537" y="19826"/>
                </a:cubicBezTo>
                <a:cubicBezTo>
                  <a:pt x="7913" y="21336"/>
                  <a:pt x="9719" y="22159"/>
                  <a:pt x="11686" y="22558"/>
                </a:cubicBezTo>
                <a:cubicBezTo>
                  <a:pt x="12031" y="22629"/>
                  <a:pt x="12388" y="22670"/>
                  <a:pt x="12748" y="22670"/>
                </a:cubicBezTo>
                <a:cubicBezTo>
                  <a:pt x="13165" y="22670"/>
                  <a:pt x="13586" y="22615"/>
                  <a:pt x="13993" y="22487"/>
                </a:cubicBezTo>
                <a:cubicBezTo>
                  <a:pt x="14655" y="22275"/>
                  <a:pt x="14842" y="21992"/>
                  <a:pt x="14855" y="21317"/>
                </a:cubicBezTo>
                <a:cubicBezTo>
                  <a:pt x="14861" y="20906"/>
                  <a:pt x="14720" y="20533"/>
                  <a:pt x="14578" y="20160"/>
                </a:cubicBezTo>
                <a:cubicBezTo>
                  <a:pt x="14019" y="18682"/>
                  <a:pt x="13164" y="17345"/>
                  <a:pt x="12438" y="15950"/>
                </a:cubicBezTo>
                <a:cubicBezTo>
                  <a:pt x="11596" y="14318"/>
                  <a:pt x="10587" y="12769"/>
                  <a:pt x="10117" y="10956"/>
                </a:cubicBezTo>
                <a:cubicBezTo>
                  <a:pt x="9790" y="9690"/>
                  <a:pt x="9378" y="8430"/>
                  <a:pt x="9410" y="7119"/>
                </a:cubicBezTo>
                <a:cubicBezTo>
                  <a:pt x="9449" y="5608"/>
                  <a:pt x="8986" y="4284"/>
                  <a:pt x="8253" y="3018"/>
                </a:cubicBezTo>
                <a:cubicBezTo>
                  <a:pt x="7636" y="1945"/>
                  <a:pt x="6865" y="993"/>
                  <a:pt x="5740" y="389"/>
                </a:cubicBezTo>
                <a:cubicBezTo>
                  <a:pt x="5274" y="139"/>
                  <a:pt x="4817" y="0"/>
                  <a:pt x="43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1395750" y="763677"/>
            <a:ext cx="793585" cy="217039"/>
          </a:xfrm>
          <a:custGeom>
            <a:rect b="b" l="l" r="r" t="t"/>
            <a:pathLst>
              <a:path extrusionOk="0" h="4031" w="14739">
                <a:moveTo>
                  <a:pt x="13966" y="0"/>
                </a:moveTo>
                <a:cubicBezTo>
                  <a:pt x="13592" y="0"/>
                  <a:pt x="13359" y="199"/>
                  <a:pt x="13267" y="574"/>
                </a:cubicBezTo>
                <a:cubicBezTo>
                  <a:pt x="13151" y="1069"/>
                  <a:pt x="13080" y="1570"/>
                  <a:pt x="12920" y="2046"/>
                </a:cubicBezTo>
                <a:cubicBezTo>
                  <a:pt x="12805" y="2381"/>
                  <a:pt x="12651" y="2523"/>
                  <a:pt x="12416" y="2523"/>
                </a:cubicBezTo>
                <a:cubicBezTo>
                  <a:pt x="12296" y="2523"/>
                  <a:pt x="12155" y="2486"/>
                  <a:pt x="11988" y="2419"/>
                </a:cubicBezTo>
                <a:cubicBezTo>
                  <a:pt x="11370" y="2168"/>
                  <a:pt x="11068" y="1615"/>
                  <a:pt x="10715" y="1133"/>
                </a:cubicBezTo>
                <a:cubicBezTo>
                  <a:pt x="10470" y="803"/>
                  <a:pt x="10221" y="629"/>
                  <a:pt x="9859" y="629"/>
                </a:cubicBezTo>
                <a:cubicBezTo>
                  <a:pt x="9812" y="629"/>
                  <a:pt x="9763" y="632"/>
                  <a:pt x="9712" y="638"/>
                </a:cubicBezTo>
                <a:cubicBezTo>
                  <a:pt x="9237" y="696"/>
                  <a:pt x="8934" y="959"/>
                  <a:pt x="8787" y="1409"/>
                </a:cubicBezTo>
                <a:cubicBezTo>
                  <a:pt x="8722" y="1615"/>
                  <a:pt x="8645" y="1814"/>
                  <a:pt x="8555" y="2007"/>
                </a:cubicBezTo>
                <a:cubicBezTo>
                  <a:pt x="8373" y="2379"/>
                  <a:pt x="8246" y="2551"/>
                  <a:pt x="8077" y="2551"/>
                </a:cubicBezTo>
                <a:cubicBezTo>
                  <a:pt x="7935" y="2551"/>
                  <a:pt x="7765" y="2431"/>
                  <a:pt x="7508" y="2206"/>
                </a:cubicBezTo>
                <a:cubicBezTo>
                  <a:pt x="7025" y="1776"/>
                  <a:pt x="6691" y="1223"/>
                  <a:pt x="6241" y="767"/>
                </a:cubicBezTo>
                <a:cubicBezTo>
                  <a:pt x="5940" y="465"/>
                  <a:pt x="5672" y="314"/>
                  <a:pt x="5400" y="314"/>
                </a:cubicBezTo>
                <a:cubicBezTo>
                  <a:pt x="5145" y="314"/>
                  <a:pt x="4885" y="447"/>
                  <a:pt x="4589" y="715"/>
                </a:cubicBezTo>
                <a:cubicBezTo>
                  <a:pt x="4255" y="1024"/>
                  <a:pt x="3947" y="1358"/>
                  <a:pt x="3625" y="1679"/>
                </a:cubicBezTo>
                <a:cubicBezTo>
                  <a:pt x="3162" y="2142"/>
                  <a:pt x="2901" y="2380"/>
                  <a:pt x="2670" y="2380"/>
                </a:cubicBezTo>
                <a:cubicBezTo>
                  <a:pt x="2417" y="2380"/>
                  <a:pt x="2200" y="2094"/>
                  <a:pt x="1793" y="1506"/>
                </a:cubicBezTo>
                <a:cubicBezTo>
                  <a:pt x="1594" y="1223"/>
                  <a:pt x="1446" y="902"/>
                  <a:pt x="1170" y="677"/>
                </a:cubicBezTo>
                <a:cubicBezTo>
                  <a:pt x="1042" y="575"/>
                  <a:pt x="866" y="522"/>
                  <a:pt x="691" y="522"/>
                </a:cubicBezTo>
                <a:cubicBezTo>
                  <a:pt x="514" y="522"/>
                  <a:pt x="338" y="576"/>
                  <a:pt x="219" y="690"/>
                </a:cubicBezTo>
                <a:cubicBezTo>
                  <a:pt x="0" y="895"/>
                  <a:pt x="103" y="1127"/>
                  <a:pt x="206" y="1352"/>
                </a:cubicBezTo>
                <a:cubicBezTo>
                  <a:pt x="489" y="1962"/>
                  <a:pt x="855" y="2521"/>
                  <a:pt x="1298" y="3023"/>
                </a:cubicBezTo>
                <a:cubicBezTo>
                  <a:pt x="1643" y="3416"/>
                  <a:pt x="2163" y="3693"/>
                  <a:pt x="2732" y="3693"/>
                </a:cubicBezTo>
                <a:cubicBezTo>
                  <a:pt x="3046" y="3693"/>
                  <a:pt x="3374" y="3609"/>
                  <a:pt x="3696" y="3415"/>
                </a:cubicBezTo>
                <a:cubicBezTo>
                  <a:pt x="4043" y="3203"/>
                  <a:pt x="4268" y="2856"/>
                  <a:pt x="4641" y="2688"/>
                </a:cubicBezTo>
                <a:cubicBezTo>
                  <a:pt x="4922" y="2557"/>
                  <a:pt x="5039" y="2147"/>
                  <a:pt x="5369" y="2147"/>
                </a:cubicBezTo>
                <a:cubicBezTo>
                  <a:pt x="5379" y="2147"/>
                  <a:pt x="5389" y="2148"/>
                  <a:pt x="5399" y="2149"/>
                </a:cubicBezTo>
                <a:cubicBezTo>
                  <a:pt x="5753" y="2168"/>
                  <a:pt x="5804" y="2598"/>
                  <a:pt x="6036" y="2817"/>
                </a:cubicBezTo>
                <a:cubicBezTo>
                  <a:pt x="6563" y="3331"/>
                  <a:pt x="7128" y="3788"/>
                  <a:pt x="7835" y="3974"/>
                </a:cubicBezTo>
                <a:cubicBezTo>
                  <a:pt x="7978" y="4013"/>
                  <a:pt x="8114" y="4031"/>
                  <a:pt x="8242" y="4031"/>
                </a:cubicBezTo>
                <a:cubicBezTo>
                  <a:pt x="8842" y="4031"/>
                  <a:pt x="9293" y="3640"/>
                  <a:pt x="9674" y="3132"/>
                </a:cubicBezTo>
                <a:cubicBezTo>
                  <a:pt x="9843" y="2904"/>
                  <a:pt x="9924" y="2802"/>
                  <a:pt x="10029" y="2802"/>
                </a:cubicBezTo>
                <a:cubicBezTo>
                  <a:pt x="10122" y="2802"/>
                  <a:pt x="10236" y="2884"/>
                  <a:pt x="10451" y="3029"/>
                </a:cubicBezTo>
                <a:cubicBezTo>
                  <a:pt x="10987" y="3396"/>
                  <a:pt x="11492" y="3848"/>
                  <a:pt x="12189" y="3848"/>
                </a:cubicBezTo>
                <a:cubicBezTo>
                  <a:pt x="12261" y="3848"/>
                  <a:pt x="12335" y="3843"/>
                  <a:pt x="12412" y="3833"/>
                </a:cubicBezTo>
                <a:cubicBezTo>
                  <a:pt x="12511" y="3847"/>
                  <a:pt x="12608" y="3855"/>
                  <a:pt x="12701" y="3855"/>
                </a:cubicBezTo>
                <a:cubicBezTo>
                  <a:pt x="13258" y="3855"/>
                  <a:pt x="13702" y="3593"/>
                  <a:pt x="14038" y="3087"/>
                </a:cubicBezTo>
                <a:cubicBezTo>
                  <a:pt x="14494" y="2393"/>
                  <a:pt x="14616" y="1602"/>
                  <a:pt x="14694" y="805"/>
                </a:cubicBezTo>
                <a:cubicBezTo>
                  <a:pt x="14739" y="304"/>
                  <a:pt x="14462" y="15"/>
                  <a:pt x="14019" y="2"/>
                </a:cubicBezTo>
                <a:cubicBezTo>
                  <a:pt x="14001" y="1"/>
                  <a:pt x="13983" y="0"/>
                  <a:pt x="139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flipH="1" rot="10800000">
            <a:off x="8541111" y="4344819"/>
            <a:ext cx="609784" cy="811228"/>
          </a:xfrm>
          <a:custGeom>
            <a:rect b="b" l="l" r="r" t="t"/>
            <a:pathLst>
              <a:path extrusionOk="0" h="11904" w="8948">
                <a:moveTo>
                  <a:pt x="3806" y="0"/>
                </a:moveTo>
                <a:cubicBezTo>
                  <a:pt x="3240" y="771"/>
                  <a:pt x="2578" y="1465"/>
                  <a:pt x="2071" y="2282"/>
                </a:cubicBezTo>
                <a:cubicBezTo>
                  <a:pt x="631" y="4602"/>
                  <a:pt x="1" y="7051"/>
                  <a:pt x="740" y="9757"/>
                </a:cubicBezTo>
                <a:cubicBezTo>
                  <a:pt x="1061" y="10920"/>
                  <a:pt x="2064" y="11762"/>
                  <a:pt x="3266" y="11878"/>
                </a:cubicBezTo>
                <a:cubicBezTo>
                  <a:pt x="3467" y="11895"/>
                  <a:pt x="3669" y="11904"/>
                  <a:pt x="3871" y="11904"/>
                </a:cubicBezTo>
                <a:cubicBezTo>
                  <a:pt x="4576" y="11904"/>
                  <a:pt x="5278" y="11799"/>
                  <a:pt x="5953" y="11589"/>
                </a:cubicBezTo>
                <a:cubicBezTo>
                  <a:pt x="7110" y="11235"/>
                  <a:pt x="8035" y="10535"/>
                  <a:pt x="8948" y="9802"/>
                </a:cubicBezTo>
                <a:lnTo>
                  <a:pt x="894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 name="Google Shape;65;p3"/>
          <p:cNvGrpSpPr/>
          <p:nvPr/>
        </p:nvGrpSpPr>
        <p:grpSpPr>
          <a:xfrm rot="9563468">
            <a:off x="3108949" y="1272345"/>
            <a:ext cx="1000930" cy="840687"/>
            <a:chOff x="1648650" y="1064850"/>
            <a:chExt cx="691625" cy="580900"/>
          </a:xfrm>
        </p:grpSpPr>
        <p:sp>
          <p:nvSpPr>
            <p:cNvPr id="66" name="Google Shape;66;p3"/>
            <p:cNvSpPr/>
            <p:nvPr/>
          </p:nvSpPr>
          <p:spPr>
            <a:xfrm>
              <a:off x="2267450" y="1209500"/>
              <a:ext cx="72825" cy="117900"/>
            </a:xfrm>
            <a:custGeom>
              <a:rect b="b" l="l" r="r" t="t"/>
              <a:pathLst>
                <a:path extrusionOk="0" h="4716" w="2913">
                  <a:moveTo>
                    <a:pt x="802" y="0"/>
                  </a:moveTo>
                  <a:cubicBezTo>
                    <a:pt x="679" y="0"/>
                    <a:pt x="557" y="34"/>
                    <a:pt x="438" y="101"/>
                  </a:cubicBezTo>
                  <a:cubicBezTo>
                    <a:pt x="58" y="313"/>
                    <a:pt x="1" y="500"/>
                    <a:pt x="226" y="1059"/>
                  </a:cubicBezTo>
                  <a:cubicBezTo>
                    <a:pt x="566" y="1908"/>
                    <a:pt x="856" y="2762"/>
                    <a:pt x="1138" y="3630"/>
                  </a:cubicBezTo>
                  <a:cubicBezTo>
                    <a:pt x="1248" y="3990"/>
                    <a:pt x="1466" y="4311"/>
                    <a:pt x="1775" y="4536"/>
                  </a:cubicBezTo>
                  <a:cubicBezTo>
                    <a:pt x="1925" y="4654"/>
                    <a:pt x="2106" y="4716"/>
                    <a:pt x="2290" y="4716"/>
                  </a:cubicBezTo>
                  <a:cubicBezTo>
                    <a:pt x="2398" y="4716"/>
                    <a:pt x="2506" y="4695"/>
                    <a:pt x="2610" y="4652"/>
                  </a:cubicBezTo>
                  <a:cubicBezTo>
                    <a:pt x="2912" y="4536"/>
                    <a:pt x="2816" y="4260"/>
                    <a:pt x="2854" y="3868"/>
                  </a:cubicBezTo>
                  <a:cubicBezTo>
                    <a:pt x="2585" y="2769"/>
                    <a:pt x="2250" y="1535"/>
                    <a:pt x="1543" y="436"/>
                  </a:cubicBezTo>
                  <a:cubicBezTo>
                    <a:pt x="1518" y="391"/>
                    <a:pt x="1479" y="352"/>
                    <a:pt x="1440" y="313"/>
                  </a:cubicBezTo>
                  <a:cubicBezTo>
                    <a:pt x="1236" y="105"/>
                    <a:pt x="1018" y="0"/>
                    <a:pt x="8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a:off x="1931450" y="1465550"/>
              <a:ext cx="70700" cy="122950"/>
            </a:xfrm>
            <a:custGeom>
              <a:rect b="b" l="l" r="r" t="t"/>
              <a:pathLst>
                <a:path extrusionOk="0" h="4918" w="2828">
                  <a:moveTo>
                    <a:pt x="713" y="1"/>
                  </a:moveTo>
                  <a:cubicBezTo>
                    <a:pt x="628" y="1"/>
                    <a:pt x="534" y="28"/>
                    <a:pt x="425" y="92"/>
                  </a:cubicBezTo>
                  <a:cubicBezTo>
                    <a:pt x="110" y="272"/>
                    <a:pt x="1" y="510"/>
                    <a:pt x="116" y="812"/>
                  </a:cubicBezTo>
                  <a:cubicBezTo>
                    <a:pt x="553" y="1982"/>
                    <a:pt x="1035" y="3132"/>
                    <a:pt x="1466" y="4302"/>
                  </a:cubicBezTo>
                  <a:cubicBezTo>
                    <a:pt x="1620" y="4733"/>
                    <a:pt x="1961" y="4803"/>
                    <a:pt x="2321" y="4893"/>
                  </a:cubicBezTo>
                  <a:cubicBezTo>
                    <a:pt x="2389" y="4910"/>
                    <a:pt x="2449" y="4918"/>
                    <a:pt x="2503" y="4918"/>
                  </a:cubicBezTo>
                  <a:cubicBezTo>
                    <a:pt x="2724" y="4918"/>
                    <a:pt x="2827" y="4777"/>
                    <a:pt x="2822" y="4482"/>
                  </a:cubicBezTo>
                  <a:cubicBezTo>
                    <a:pt x="2777" y="4276"/>
                    <a:pt x="2764" y="4058"/>
                    <a:pt x="2687" y="3859"/>
                  </a:cubicBezTo>
                  <a:cubicBezTo>
                    <a:pt x="2282" y="2792"/>
                    <a:pt x="1871" y="1725"/>
                    <a:pt x="1453" y="664"/>
                  </a:cubicBezTo>
                  <a:cubicBezTo>
                    <a:pt x="1376" y="491"/>
                    <a:pt x="1267" y="343"/>
                    <a:pt x="1132" y="214"/>
                  </a:cubicBezTo>
                  <a:cubicBezTo>
                    <a:pt x="1002" y="96"/>
                    <a:pt x="874" y="1"/>
                    <a:pt x="7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a:off x="1790525" y="1371825"/>
              <a:ext cx="83275" cy="110675"/>
            </a:xfrm>
            <a:custGeom>
              <a:rect b="b" l="l" r="r" t="t"/>
              <a:pathLst>
                <a:path extrusionOk="0" h="4427" w="3331">
                  <a:moveTo>
                    <a:pt x="836" y="1"/>
                  </a:moveTo>
                  <a:cubicBezTo>
                    <a:pt x="715" y="1"/>
                    <a:pt x="573" y="67"/>
                    <a:pt x="367" y="184"/>
                  </a:cubicBezTo>
                  <a:cubicBezTo>
                    <a:pt x="1" y="383"/>
                    <a:pt x="65" y="647"/>
                    <a:pt x="226" y="917"/>
                  </a:cubicBezTo>
                  <a:cubicBezTo>
                    <a:pt x="785" y="1881"/>
                    <a:pt x="1357" y="2838"/>
                    <a:pt x="1942" y="3796"/>
                  </a:cubicBezTo>
                  <a:cubicBezTo>
                    <a:pt x="2141" y="4124"/>
                    <a:pt x="2469" y="4310"/>
                    <a:pt x="2848" y="4394"/>
                  </a:cubicBezTo>
                  <a:cubicBezTo>
                    <a:pt x="2935" y="4415"/>
                    <a:pt x="3008" y="4426"/>
                    <a:pt x="3069" y="4426"/>
                  </a:cubicBezTo>
                  <a:cubicBezTo>
                    <a:pt x="3266" y="4426"/>
                    <a:pt x="3330" y="4306"/>
                    <a:pt x="3330" y="4021"/>
                  </a:cubicBezTo>
                  <a:cubicBezTo>
                    <a:pt x="3330" y="3828"/>
                    <a:pt x="3292" y="3648"/>
                    <a:pt x="3208" y="3475"/>
                  </a:cubicBezTo>
                  <a:cubicBezTo>
                    <a:pt x="2617" y="2376"/>
                    <a:pt x="1955" y="1315"/>
                    <a:pt x="1235" y="293"/>
                  </a:cubicBezTo>
                  <a:cubicBezTo>
                    <a:pt x="1087" y="90"/>
                    <a:pt x="975" y="1"/>
                    <a:pt x="8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2120275" y="1537450"/>
              <a:ext cx="62675" cy="108300"/>
            </a:xfrm>
            <a:custGeom>
              <a:rect b="b" l="l" r="r" t="t"/>
              <a:pathLst>
                <a:path extrusionOk="0" h="4332" w="2507">
                  <a:moveTo>
                    <a:pt x="632" y="0"/>
                  </a:moveTo>
                  <a:cubicBezTo>
                    <a:pt x="436" y="0"/>
                    <a:pt x="274" y="146"/>
                    <a:pt x="116" y="436"/>
                  </a:cubicBezTo>
                  <a:cubicBezTo>
                    <a:pt x="0" y="655"/>
                    <a:pt x="64" y="854"/>
                    <a:pt x="167" y="1040"/>
                  </a:cubicBezTo>
                  <a:cubicBezTo>
                    <a:pt x="476" y="1606"/>
                    <a:pt x="662" y="2210"/>
                    <a:pt x="823" y="2834"/>
                  </a:cubicBezTo>
                  <a:cubicBezTo>
                    <a:pt x="919" y="3219"/>
                    <a:pt x="1041" y="3605"/>
                    <a:pt x="1266" y="3939"/>
                  </a:cubicBezTo>
                  <a:cubicBezTo>
                    <a:pt x="1478" y="4261"/>
                    <a:pt x="1851" y="4331"/>
                    <a:pt x="2166" y="4331"/>
                  </a:cubicBezTo>
                  <a:cubicBezTo>
                    <a:pt x="2475" y="4325"/>
                    <a:pt x="2449" y="3939"/>
                    <a:pt x="2507" y="3605"/>
                  </a:cubicBezTo>
                  <a:cubicBezTo>
                    <a:pt x="2295" y="2544"/>
                    <a:pt x="1973" y="1458"/>
                    <a:pt x="1363" y="468"/>
                  </a:cubicBezTo>
                  <a:cubicBezTo>
                    <a:pt x="1298" y="378"/>
                    <a:pt x="1221" y="301"/>
                    <a:pt x="1138" y="243"/>
                  </a:cubicBezTo>
                  <a:cubicBezTo>
                    <a:pt x="943" y="81"/>
                    <a:pt x="778" y="0"/>
                    <a:pt x="63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1993650" y="1372100"/>
              <a:ext cx="83025" cy="111550"/>
            </a:xfrm>
            <a:custGeom>
              <a:rect b="b" l="l" r="r" t="t"/>
              <a:pathLst>
                <a:path extrusionOk="0" h="4462" w="3321">
                  <a:moveTo>
                    <a:pt x="405" y="738"/>
                  </a:moveTo>
                  <a:cubicBezTo>
                    <a:pt x="399" y="758"/>
                    <a:pt x="399" y="790"/>
                    <a:pt x="386" y="796"/>
                  </a:cubicBezTo>
                  <a:cubicBezTo>
                    <a:pt x="363" y="802"/>
                    <a:pt x="341" y="807"/>
                    <a:pt x="323" y="809"/>
                  </a:cubicBezTo>
                  <a:lnTo>
                    <a:pt x="323" y="809"/>
                  </a:lnTo>
                  <a:lnTo>
                    <a:pt x="405" y="738"/>
                  </a:lnTo>
                  <a:close/>
                  <a:moveTo>
                    <a:pt x="576" y="0"/>
                  </a:moveTo>
                  <a:cubicBezTo>
                    <a:pt x="436" y="0"/>
                    <a:pt x="310" y="108"/>
                    <a:pt x="199" y="263"/>
                  </a:cubicBezTo>
                  <a:cubicBezTo>
                    <a:pt x="0" y="533"/>
                    <a:pt x="7" y="565"/>
                    <a:pt x="315" y="816"/>
                  </a:cubicBezTo>
                  <a:lnTo>
                    <a:pt x="317" y="814"/>
                  </a:lnTo>
                  <a:lnTo>
                    <a:pt x="317" y="814"/>
                  </a:lnTo>
                  <a:cubicBezTo>
                    <a:pt x="703" y="2027"/>
                    <a:pt x="1376" y="3099"/>
                    <a:pt x="2031" y="4177"/>
                  </a:cubicBezTo>
                  <a:cubicBezTo>
                    <a:pt x="2180" y="4427"/>
                    <a:pt x="2418" y="4451"/>
                    <a:pt x="2660" y="4451"/>
                  </a:cubicBezTo>
                  <a:cubicBezTo>
                    <a:pt x="2716" y="4451"/>
                    <a:pt x="2773" y="4450"/>
                    <a:pt x="2829" y="4450"/>
                  </a:cubicBezTo>
                  <a:cubicBezTo>
                    <a:pt x="2897" y="4450"/>
                    <a:pt x="2964" y="4452"/>
                    <a:pt x="3027" y="4460"/>
                  </a:cubicBezTo>
                  <a:cubicBezTo>
                    <a:pt x="3038" y="4461"/>
                    <a:pt x="3048" y="4462"/>
                    <a:pt x="3058" y="4462"/>
                  </a:cubicBezTo>
                  <a:cubicBezTo>
                    <a:pt x="3242" y="4462"/>
                    <a:pt x="3321" y="4244"/>
                    <a:pt x="3278" y="4049"/>
                  </a:cubicBezTo>
                  <a:cubicBezTo>
                    <a:pt x="3233" y="3869"/>
                    <a:pt x="3169" y="3695"/>
                    <a:pt x="3085" y="3528"/>
                  </a:cubicBezTo>
                  <a:cubicBezTo>
                    <a:pt x="2642" y="2583"/>
                    <a:pt x="2070" y="1722"/>
                    <a:pt x="1466" y="880"/>
                  </a:cubicBezTo>
                  <a:cubicBezTo>
                    <a:pt x="1279" y="616"/>
                    <a:pt x="1080" y="366"/>
                    <a:pt x="855" y="141"/>
                  </a:cubicBezTo>
                  <a:cubicBezTo>
                    <a:pt x="756" y="42"/>
                    <a:pt x="663" y="0"/>
                    <a:pt x="5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3"/>
            <p:cNvSpPr/>
            <p:nvPr/>
          </p:nvSpPr>
          <p:spPr>
            <a:xfrm>
              <a:off x="2147425" y="1362650"/>
              <a:ext cx="68625" cy="102225"/>
            </a:xfrm>
            <a:custGeom>
              <a:rect b="b" l="l" r="r" t="t"/>
              <a:pathLst>
                <a:path extrusionOk="0" h="4089" w="2745">
                  <a:moveTo>
                    <a:pt x="796" y="1"/>
                  </a:moveTo>
                  <a:cubicBezTo>
                    <a:pt x="722" y="1"/>
                    <a:pt x="644" y="19"/>
                    <a:pt x="559" y="62"/>
                  </a:cubicBezTo>
                  <a:cubicBezTo>
                    <a:pt x="84" y="313"/>
                    <a:pt x="0" y="512"/>
                    <a:pt x="212" y="994"/>
                  </a:cubicBezTo>
                  <a:cubicBezTo>
                    <a:pt x="572" y="1798"/>
                    <a:pt x="932" y="2595"/>
                    <a:pt x="1318" y="3379"/>
                  </a:cubicBezTo>
                  <a:cubicBezTo>
                    <a:pt x="1485" y="3707"/>
                    <a:pt x="1729" y="3983"/>
                    <a:pt x="2147" y="4067"/>
                  </a:cubicBezTo>
                  <a:cubicBezTo>
                    <a:pt x="2220" y="4081"/>
                    <a:pt x="2285" y="4088"/>
                    <a:pt x="2345" y="4088"/>
                  </a:cubicBezTo>
                  <a:cubicBezTo>
                    <a:pt x="2606" y="4088"/>
                    <a:pt x="2740" y="3943"/>
                    <a:pt x="2745" y="3597"/>
                  </a:cubicBezTo>
                  <a:cubicBezTo>
                    <a:pt x="2732" y="3469"/>
                    <a:pt x="2706" y="3347"/>
                    <a:pt x="2668" y="3225"/>
                  </a:cubicBezTo>
                  <a:cubicBezTo>
                    <a:pt x="2211" y="2267"/>
                    <a:pt x="1768" y="1303"/>
                    <a:pt x="1286" y="358"/>
                  </a:cubicBezTo>
                  <a:cubicBezTo>
                    <a:pt x="1189" y="174"/>
                    <a:pt x="1019" y="1"/>
                    <a:pt x="7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
            <p:cNvSpPr/>
            <p:nvPr/>
          </p:nvSpPr>
          <p:spPr>
            <a:xfrm>
              <a:off x="2020000" y="1244050"/>
              <a:ext cx="81475" cy="102200"/>
            </a:xfrm>
            <a:custGeom>
              <a:rect b="b" l="l" r="r" t="t"/>
              <a:pathLst>
                <a:path extrusionOk="0" h="4088" w="3259">
                  <a:moveTo>
                    <a:pt x="439" y="1"/>
                  </a:moveTo>
                  <a:cubicBezTo>
                    <a:pt x="400" y="1"/>
                    <a:pt x="359" y="6"/>
                    <a:pt x="315" y="18"/>
                  </a:cubicBezTo>
                  <a:cubicBezTo>
                    <a:pt x="199" y="50"/>
                    <a:pt x="0" y="699"/>
                    <a:pt x="64" y="834"/>
                  </a:cubicBezTo>
                  <a:cubicBezTo>
                    <a:pt x="527" y="1830"/>
                    <a:pt x="1067" y="2775"/>
                    <a:pt x="1800" y="3604"/>
                  </a:cubicBezTo>
                  <a:cubicBezTo>
                    <a:pt x="2037" y="3870"/>
                    <a:pt x="2306" y="4048"/>
                    <a:pt x="2605" y="4048"/>
                  </a:cubicBezTo>
                  <a:cubicBezTo>
                    <a:pt x="2639" y="4048"/>
                    <a:pt x="2672" y="4046"/>
                    <a:pt x="2706" y="4041"/>
                  </a:cubicBezTo>
                  <a:cubicBezTo>
                    <a:pt x="2796" y="4068"/>
                    <a:pt x="2872" y="4087"/>
                    <a:pt x="2936" y="4087"/>
                  </a:cubicBezTo>
                  <a:cubicBezTo>
                    <a:pt x="3014" y="4087"/>
                    <a:pt x="3075" y="4058"/>
                    <a:pt x="3124" y="3977"/>
                  </a:cubicBezTo>
                  <a:cubicBezTo>
                    <a:pt x="3259" y="3797"/>
                    <a:pt x="3253" y="3553"/>
                    <a:pt x="3111" y="3379"/>
                  </a:cubicBezTo>
                  <a:cubicBezTo>
                    <a:pt x="2366" y="2338"/>
                    <a:pt x="1620" y="1297"/>
                    <a:pt x="862" y="262"/>
                  </a:cubicBezTo>
                  <a:cubicBezTo>
                    <a:pt x="756" y="114"/>
                    <a:pt x="620" y="1"/>
                    <a:pt x="4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2158675" y="1236600"/>
              <a:ext cx="66725" cy="91875"/>
            </a:xfrm>
            <a:custGeom>
              <a:rect b="b" l="l" r="r" t="t"/>
              <a:pathLst>
                <a:path extrusionOk="0" h="3675" w="2669">
                  <a:moveTo>
                    <a:pt x="608" y="0"/>
                  </a:moveTo>
                  <a:cubicBezTo>
                    <a:pt x="527" y="0"/>
                    <a:pt x="443" y="20"/>
                    <a:pt x="354" y="65"/>
                  </a:cubicBezTo>
                  <a:cubicBezTo>
                    <a:pt x="84" y="206"/>
                    <a:pt x="0" y="599"/>
                    <a:pt x="148" y="978"/>
                  </a:cubicBezTo>
                  <a:cubicBezTo>
                    <a:pt x="431" y="1698"/>
                    <a:pt x="797" y="2385"/>
                    <a:pt x="1131" y="3080"/>
                  </a:cubicBezTo>
                  <a:cubicBezTo>
                    <a:pt x="1335" y="3505"/>
                    <a:pt x="1640" y="3674"/>
                    <a:pt x="2065" y="3674"/>
                  </a:cubicBezTo>
                  <a:cubicBezTo>
                    <a:pt x="2096" y="3674"/>
                    <a:pt x="2128" y="3673"/>
                    <a:pt x="2160" y="3671"/>
                  </a:cubicBezTo>
                  <a:cubicBezTo>
                    <a:pt x="2198" y="3673"/>
                    <a:pt x="2234" y="3675"/>
                    <a:pt x="2267" y="3675"/>
                  </a:cubicBezTo>
                  <a:cubicBezTo>
                    <a:pt x="2589" y="3675"/>
                    <a:pt x="2669" y="3554"/>
                    <a:pt x="2616" y="3163"/>
                  </a:cubicBezTo>
                  <a:cubicBezTo>
                    <a:pt x="2597" y="2977"/>
                    <a:pt x="2546" y="2797"/>
                    <a:pt x="2468" y="2630"/>
                  </a:cubicBezTo>
                  <a:cubicBezTo>
                    <a:pt x="2141" y="1955"/>
                    <a:pt x="1800" y="1293"/>
                    <a:pt x="1453" y="631"/>
                  </a:cubicBezTo>
                  <a:cubicBezTo>
                    <a:pt x="1376" y="489"/>
                    <a:pt x="1273" y="361"/>
                    <a:pt x="1151" y="258"/>
                  </a:cubicBezTo>
                  <a:cubicBezTo>
                    <a:pt x="989" y="124"/>
                    <a:pt x="811" y="0"/>
                    <a:pt x="6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1648650" y="1350650"/>
              <a:ext cx="64300" cy="92075"/>
            </a:xfrm>
            <a:custGeom>
              <a:rect b="b" l="l" r="r" t="t"/>
              <a:pathLst>
                <a:path extrusionOk="0" h="3683" w="2572">
                  <a:moveTo>
                    <a:pt x="714" y="0"/>
                  </a:moveTo>
                  <a:cubicBezTo>
                    <a:pt x="634" y="0"/>
                    <a:pt x="558" y="16"/>
                    <a:pt x="495" y="47"/>
                  </a:cubicBezTo>
                  <a:cubicBezTo>
                    <a:pt x="122" y="247"/>
                    <a:pt x="0" y="587"/>
                    <a:pt x="187" y="1063"/>
                  </a:cubicBezTo>
                  <a:cubicBezTo>
                    <a:pt x="450" y="1699"/>
                    <a:pt x="733" y="2336"/>
                    <a:pt x="1035" y="2959"/>
                  </a:cubicBezTo>
                  <a:cubicBezTo>
                    <a:pt x="1228" y="3358"/>
                    <a:pt x="1530" y="3647"/>
                    <a:pt x="2012" y="3679"/>
                  </a:cubicBezTo>
                  <a:cubicBezTo>
                    <a:pt x="2045" y="3681"/>
                    <a:pt x="2077" y="3682"/>
                    <a:pt x="2107" y="3682"/>
                  </a:cubicBezTo>
                  <a:cubicBezTo>
                    <a:pt x="2433" y="3682"/>
                    <a:pt x="2552" y="3549"/>
                    <a:pt x="2552" y="3178"/>
                  </a:cubicBezTo>
                  <a:cubicBezTo>
                    <a:pt x="2571" y="2940"/>
                    <a:pt x="2449" y="2721"/>
                    <a:pt x="2359" y="2503"/>
                  </a:cubicBezTo>
                  <a:cubicBezTo>
                    <a:pt x="2063" y="1815"/>
                    <a:pt x="1781" y="1121"/>
                    <a:pt x="1440" y="459"/>
                  </a:cubicBezTo>
                  <a:cubicBezTo>
                    <a:pt x="1292" y="164"/>
                    <a:pt x="975" y="0"/>
                    <a:pt x="71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1734775" y="1521425"/>
              <a:ext cx="63650" cy="84825"/>
            </a:xfrm>
            <a:custGeom>
              <a:rect b="b" l="l" r="r" t="t"/>
              <a:pathLst>
                <a:path extrusionOk="0" h="3393" w="2546">
                  <a:moveTo>
                    <a:pt x="840" y="0"/>
                  </a:moveTo>
                  <a:cubicBezTo>
                    <a:pt x="766" y="0"/>
                    <a:pt x="689" y="14"/>
                    <a:pt x="611" y="42"/>
                  </a:cubicBezTo>
                  <a:cubicBezTo>
                    <a:pt x="322" y="152"/>
                    <a:pt x="0" y="306"/>
                    <a:pt x="77" y="685"/>
                  </a:cubicBezTo>
                  <a:cubicBezTo>
                    <a:pt x="97" y="1116"/>
                    <a:pt x="823" y="2646"/>
                    <a:pt x="1177" y="3006"/>
                  </a:cubicBezTo>
                  <a:cubicBezTo>
                    <a:pt x="1267" y="3102"/>
                    <a:pt x="1363" y="3218"/>
                    <a:pt x="1479" y="3263"/>
                  </a:cubicBezTo>
                  <a:cubicBezTo>
                    <a:pt x="1643" y="3325"/>
                    <a:pt x="1821" y="3392"/>
                    <a:pt x="1990" y="3392"/>
                  </a:cubicBezTo>
                  <a:cubicBezTo>
                    <a:pt x="2100" y="3392"/>
                    <a:pt x="2205" y="3364"/>
                    <a:pt x="2301" y="3288"/>
                  </a:cubicBezTo>
                  <a:cubicBezTo>
                    <a:pt x="2546" y="3102"/>
                    <a:pt x="2481" y="2819"/>
                    <a:pt x="2372" y="2562"/>
                  </a:cubicBezTo>
                  <a:cubicBezTo>
                    <a:pt x="2321" y="2440"/>
                    <a:pt x="2314" y="2298"/>
                    <a:pt x="2269" y="2176"/>
                  </a:cubicBezTo>
                  <a:cubicBezTo>
                    <a:pt x="2044" y="1553"/>
                    <a:pt x="1761" y="949"/>
                    <a:pt x="1427" y="377"/>
                  </a:cubicBezTo>
                  <a:cubicBezTo>
                    <a:pt x="1294" y="145"/>
                    <a:pt x="1082" y="0"/>
                    <a:pt x="8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a:off x="1682375" y="1187950"/>
              <a:ext cx="66075" cy="90400"/>
            </a:xfrm>
            <a:custGeom>
              <a:rect b="b" l="l" r="r" t="t"/>
              <a:pathLst>
                <a:path extrusionOk="0" h="3616" w="2643">
                  <a:moveTo>
                    <a:pt x="715" y="1"/>
                  </a:moveTo>
                  <a:cubicBezTo>
                    <a:pt x="526" y="1"/>
                    <a:pt x="372" y="107"/>
                    <a:pt x="245" y="269"/>
                  </a:cubicBezTo>
                  <a:cubicBezTo>
                    <a:pt x="110" y="449"/>
                    <a:pt x="1" y="648"/>
                    <a:pt x="162" y="848"/>
                  </a:cubicBezTo>
                  <a:cubicBezTo>
                    <a:pt x="676" y="1478"/>
                    <a:pt x="856" y="2294"/>
                    <a:pt x="1338" y="2937"/>
                  </a:cubicBezTo>
                  <a:cubicBezTo>
                    <a:pt x="1550" y="3219"/>
                    <a:pt x="1768" y="3483"/>
                    <a:pt x="2122" y="3579"/>
                  </a:cubicBezTo>
                  <a:cubicBezTo>
                    <a:pt x="2210" y="3603"/>
                    <a:pt x="2285" y="3616"/>
                    <a:pt x="2349" y="3616"/>
                  </a:cubicBezTo>
                  <a:cubicBezTo>
                    <a:pt x="2546" y="3616"/>
                    <a:pt x="2633" y="3493"/>
                    <a:pt x="2643" y="3187"/>
                  </a:cubicBezTo>
                  <a:cubicBezTo>
                    <a:pt x="2630" y="3123"/>
                    <a:pt x="2617" y="3020"/>
                    <a:pt x="2591" y="2917"/>
                  </a:cubicBezTo>
                  <a:cubicBezTo>
                    <a:pt x="2366" y="1966"/>
                    <a:pt x="1846" y="1156"/>
                    <a:pt x="1325" y="346"/>
                  </a:cubicBezTo>
                  <a:cubicBezTo>
                    <a:pt x="1216" y="186"/>
                    <a:pt x="1061" y="76"/>
                    <a:pt x="875" y="25"/>
                  </a:cubicBezTo>
                  <a:cubicBezTo>
                    <a:pt x="819" y="9"/>
                    <a:pt x="766" y="1"/>
                    <a:pt x="7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3"/>
            <p:cNvSpPr/>
            <p:nvPr/>
          </p:nvSpPr>
          <p:spPr>
            <a:xfrm>
              <a:off x="2248825" y="1406725"/>
              <a:ext cx="59950" cy="75950"/>
            </a:xfrm>
            <a:custGeom>
              <a:rect b="b" l="l" r="r" t="t"/>
              <a:pathLst>
                <a:path extrusionOk="0" h="3038" w="2398">
                  <a:moveTo>
                    <a:pt x="752" y="1"/>
                  </a:moveTo>
                  <a:cubicBezTo>
                    <a:pt x="514" y="1"/>
                    <a:pt x="331" y="128"/>
                    <a:pt x="174" y="311"/>
                  </a:cubicBezTo>
                  <a:cubicBezTo>
                    <a:pt x="0" y="523"/>
                    <a:pt x="58" y="761"/>
                    <a:pt x="219" y="967"/>
                  </a:cubicBezTo>
                  <a:cubicBezTo>
                    <a:pt x="501" y="1333"/>
                    <a:pt x="649" y="1757"/>
                    <a:pt x="765" y="2201"/>
                  </a:cubicBezTo>
                  <a:cubicBezTo>
                    <a:pt x="823" y="2406"/>
                    <a:pt x="919" y="2599"/>
                    <a:pt x="1048" y="2766"/>
                  </a:cubicBezTo>
                  <a:cubicBezTo>
                    <a:pt x="1156" y="2928"/>
                    <a:pt x="1540" y="3038"/>
                    <a:pt x="1834" y="3038"/>
                  </a:cubicBezTo>
                  <a:cubicBezTo>
                    <a:pt x="1925" y="3038"/>
                    <a:pt x="2007" y="3027"/>
                    <a:pt x="2070" y="3004"/>
                  </a:cubicBezTo>
                  <a:cubicBezTo>
                    <a:pt x="2398" y="2882"/>
                    <a:pt x="2256" y="2606"/>
                    <a:pt x="2295" y="2381"/>
                  </a:cubicBezTo>
                  <a:cubicBezTo>
                    <a:pt x="2320" y="1719"/>
                    <a:pt x="2038" y="1140"/>
                    <a:pt x="1691" y="607"/>
                  </a:cubicBezTo>
                  <a:cubicBezTo>
                    <a:pt x="1523" y="324"/>
                    <a:pt x="1260" y="125"/>
                    <a:pt x="951" y="28"/>
                  </a:cubicBezTo>
                  <a:cubicBezTo>
                    <a:pt x="881" y="10"/>
                    <a:pt x="814" y="1"/>
                    <a:pt x="7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1778150" y="1130300"/>
              <a:ext cx="63675" cy="80000"/>
            </a:xfrm>
            <a:custGeom>
              <a:rect b="b" l="l" r="r" t="t"/>
              <a:pathLst>
                <a:path extrusionOk="0" h="3200" w="2547">
                  <a:moveTo>
                    <a:pt x="791" y="1"/>
                  </a:moveTo>
                  <a:cubicBezTo>
                    <a:pt x="546" y="1"/>
                    <a:pt x="444" y="309"/>
                    <a:pt x="232" y="383"/>
                  </a:cubicBezTo>
                  <a:cubicBezTo>
                    <a:pt x="1" y="467"/>
                    <a:pt x="142" y="705"/>
                    <a:pt x="219" y="865"/>
                  </a:cubicBezTo>
                  <a:cubicBezTo>
                    <a:pt x="515" y="1438"/>
                    <a:pt x="830" y="1997"/>
                    <a:pt x="1100" y="2582"/>
                  </a:cubicBezTo>
                  <a:cubicBezTo>
                    <a:pt x="1312" y="3044"/>
                    <a:pt x="1749" y="3077"/>
                    <a:pt x="2135" y="3186"/>
                  </a:cubicBezTo>
                  <a:cubicBezTo>
                    <a:pt x="2168" y="3195"/>
                    <a:pt x="2200" y="3200"/>
                    <a:pt x="2231" y="3200"/>
                  </a:cubicBezTo>
                  <a:cubicBezTo>
                    <a:pt x="2409" y="3200"/>
                    <a:pt x="2541" y="3048"/>
                    <a:pt x="2546" y="2813"/>
                  </a:cubicBezTo>
                  <a:cubicBezTo>
                    <a:pt x="2527" y="2710"/>
                    <a:pt x="2514" y="2607"/>
                    <a:pt x="2482" y="2505"/>
                  </a:cubicBezTo>
                  <a:cubicBezTo>
                    <a:pt x="2263" y="1752"/>
                    <a:pt x="1884" y="1071"/>
                    <a:pt x="1485" y="409"/>
                  </a:cubicBezTo>
                  <a:cubicBezTo>
                    <a:pt x="1363" y="210"/>
                    <a:pt x="1164" y="146"/>
                    <a:pt x="971" y="49"/>
                  </a:cubicBezTo>
                  <a:cubicBezTo>
                    <a:pt x="903" y="15"/>
                    <a:pt x="844" y="1"/>
                    <a:pt x="79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1992525" y="1064850"/>
              <a:ext cx="63425" cy="77975"/>
            </a:xfrm>
            <a:custGeom>
              <a:rect b="b" l="l" r="r" t="t"/>
              <a:pathLst>
                <a:path extrusionOk="0" h="3119" w="2537">
                  <a:moveTo>
                    <a:pt x="702" y="1"/>
                  </a:moveTo>
                  <a:cubicBezTo>
                    <a:pt x="581" y="1"/>
                    <a:pt x="456" y="44"/>
                    <a:pt x="334" y="148"/>
                  </a:cubicBezTo>
                  <a:cubicBezTo>
                    <a:pt x="52" y="392"/>
                    <a:pt x="0" y="752"/>
                    <a:pt x="238" y="1073"/>
                  </a:cubicBezTo>
                  <a:cubicBezTo>
                    <a:pt x="585" y="1549"/>
                    <a:pt x="881" y="2057"/>
                    <a:pt x="1125" y="2590"/>
                  </a:cubicBezTo>
                  <a:cubicBezTo>
                    <a:pt x="1311" y="3001"/>
                    <a:pt x="1613" y="3104"/>
                    <a:pt x="2018" y="3117"/>
                  </a:cubicBezTo>
                  <a:cubicBezTo>
                    <a:pt x="2037" y="3118"/>
                    <a:pt x="2055" y="3118"/>
                    <a:pt x="2072" y="3118"/>
                  </a:cubicBezTo>
                  <a:cubicBezTo>
                    <a:pt x="2367" y="3118"/>
                    <a:pt x="2536" y="3013"/>
                    <a:pt x="2488" y="2661"/>
                  </a:cubicBezTo>
                  <a:cubicBezTo>
                    <a:pt x="2340" y="1735"/>
                    <a:pt x="1890" y="880"/>
                    <a:pt x="1202" y="238"/>
                  </a:cubicBezTo>
                  <a:cubicBezTo>
                    <a:pt x="1062" y="101"/>
                    <a:pt x="887" y="1"/>
                    <a:pt x="70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1846125" y="1296050"/>
              <a:ext cx="71175" cy="75025"/>
            </a:xfrm>
            <a:custGeom>
              <a:rect b="b" l="l" r="r" t="t"/>
              <a:pathLst>
                <a:path extrusionOk="0" h="3001" w="2847">
                  <a:moveTo>
                    <a:pt x="627" y="1"/>
                  </a:moveTo>
                  <a:cubicBezTo>
                    <a:pt x="523" y="1"/>
                    <a:pt x="415" y="46"/>
                    <a:pt x="309" y="162"/>
                  </a:cubicBezTo>
                  <a:cubicBezTo>
                    <a:pt x="7" y="489"/>
                    <a:pt x="1" y="779"/>
                    <a:pt x="245" y="1107"/>
                  </a:cubicBezTo>
                  <a:cubicBezTo>
                    <a:pt x="560" y="1537"/>
                    <a:pt x="913" y="1955"/>
                    <a:pt x="1177" y="2398"/>
                  </a:cubicBezTo>
                  <a:cubicBezTo>
                    <a:pt x="1424" y="2820"/>
                    <a:pt x="1755" y="2999"/>
                    <a:pt x="2065" y="2999"/>
                  </a:cubicBezTo>
                  <a:cubicBezTo>
                    <a:pt x="2086" y="2999"/>
                    <a:pt x="2107" y="2998"/>
                    <a:pt x="2128" y="2996"/>
                  </a:cubicBezTo>
                  <a:cubicBezTo>
                    <a:pt x="2168" y="2999"/>
                    <a:pt x="2205" y="3000"/>
                    <a:pt x="2241" y="3000"/>
                  </a:cubicBezTo>
                  <a:cubicBezTo>
                    <a:pt x="2726" y="3000"/>
                    <a:pt x="2847" y="2758"/>
                    <a:pt x="2655" y="2308"/>
                  </a:cubicBezTo>
                  <a:cubicBezTo>
                    <a:pt x="2295" y="1492"/>
                    <a:pt x="1742" y="811"/>
                    <a:pt x="1074" y="226"/>
                  </a:cubicBezTo>
                  <a:cubicBezTo>
                    <a:pt x="945" y="109"/>
                    <a:pt x="790" y="1"/>
                    <a:pt x="6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2161250" y="1104325"/>
              <a:ext cx="55925" cy="74700"/>
            </a:xfrm>
            <a:custGeom>
              <a:rect b="b" l="l" r="r" t="t"/>
              <a:pathLst>
                <a:path extrusionOk="0" h="2988" w="2237">
                  <a:moveTo>
                    <a:pt x="688" y="0"/>
                  </a:moveTo>
                  <a:cubicBezTo>
                    <a:pt x="570" y="0"/>
                    <a:pt x="460" y="28"/>
                    <a:pt x="373" y="85"/>
                  </a:cubicBezTo>
                  <a:cubicBezTo>
                    <a:pt x="71" y="285"/>
                    <a:pt x="0" y="645"/>
                    <a:pt x="180" y="1069"/>
                  </a:cubicBezTo>
                  <a:cubicBezTo>
                    <a:pt x="341" y="1435"/>
                    <a:pt x="495" y="1802"/>
                    <a:pt x="662" y="2162"/>
                  </a:cubicBezTo>
                  <a:cubicBezTo>
                    <a:pt x="765" y="2406"/>
                    <a:pt x="919" y="2624"/>
                    <a:pt x="1118" y="2804"/>
                  </a:cubicBezTo>
                  <a:cubicBezTo>
                    <a:pt x="1278" y="2938"/>
                    <a:pt x="1450" y="2988"/>
                    <a:pt x="1626" y="2988"/>
                  </a:cubicBezTo>
                  <a:cubicBezTo>
                    <a:pt x="1756" y="2988"/>
                    <a:pt x="1888" y="2961"/>
                    <a:pt x="2018" y="2920"/>
                  </a:cubicBezTo>
                  <a:cubicBezTo>
                    <a:pt x="2237" y="2849"/>
                    <a:pt x="2224" y="2631"/>
                    <a:pt x="2224" y="2374"/>
                  </a:cubicBezTo>
                  <a:cubicBezTo>
                    <a:pt x="2134" y="1660"/>
                    <a:pt x="1813" y="966"/>
                    <a:pt x="1363" y="336"/>
                  </a:cubicBezTo>
                  <a:cubicBezTo>
                    <a:pt x="1199" y="116"/>
                    <a:pt x="928" y="0"/>
                    <a:pt x="6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
            <p:cNvSpPr/>
            <p:nvPr/>
          </p:nvSpPr>
          <p:spPr>
            <a:xfrm>
              <a:off x="1894025" y="1186525"/>
              <a:ext cx="61000" cy="66800"/>
            </a:xfrm>
            <a:custGeom>
              <a:rect b="b" l="l" r="r" t="t"/>
              <a:pathLst>
                <a:path extrusionOk="0" h="2672" w="2440">
                  <a:moveTo>
                    <a:pt x="771" y="0"/>
                  </a:moveTo>
                  <a:cubicBezTo>
                    <a:pt x="582" y="0"/>
                    <a:pt x="408" y="203"/>
                    <a:pt x="231" y="268"/>
                  </a:cubicBezTo>
                  <a:cubicBezTo>
                    <a:pt x="26" y="352"/>
                    <a:pt x="0" y="596"/>
                    <a:pt x="135" y="815"/>
                  </a:cubicBezTo>
                  <a:cubicBezTo>
                    <a:pt x="450" y="1303"/>
                    <a:pt x="758" y="1798"/>
                    <a:pt x="1067" y="2293"/>
                  </a:cubicBezTo>
                  <a:cubicBezTo>
                    <a:pt x="1241" y="2569"/>
                    <a:pt x="1504" y="2659"/>
                    <a:pt x="1813" y="2666"/>
                  </a:cubicBezTo>
                  <a:cubicBezTo>
                    <a:pt x="1853" y="2670"/>
                    <a:pt x="1892" y="2671"/>
                    <a:pt x="1929" y="2671"/>
                  </a:cubicBezTo>
                  <a:cubicBezTo>
                    <a:pt x="2270" y="2671"/>
                    <a:pt x="2439" y="2512"/>
                    <a:pt x="2352" y="2222"/>
                  </a:cubicBezTo>
                  <a:cubicBezTo>
                    <a:pt x="2108" y="1393"/>
                    <a:pt x="1600" y="705"/>
                    <a:pt x="996" y="108"/>
                  </a:cubicBezTo>
                  <a:cubicBezTo>
                    <a:pt x="918" y="30"/>
                    <a:pt x="844" y="0"/>
                    <a:pt x="77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3"/>
            <p:cNvSpPr/>
            <p:nvPr/>
          </p:nvSpPr>
          <p:spPr>
            <a:xfrm>
              <a:off x="1842425" y="1551625"/>
              <a:ext cx="54025" cy="64800"/>
            </a:xfrm>
            <a:custGeom>
              <a:rect b="b" l="l" r="r" t="t"/>
              <a:pathLst>
                <a:path extrusionOk="0" h="2592" w="2161">
                  <a:moveTo>
                    <a:pt x="762" y="0"/>
                  </a:moveTo>
                  <a:cubicBezTo>
                    <a:pt x="567" y="0"/>
                    <a:pt x="365" y="131"/>
                    <a:pt x="161" y="377"/>
                  </a:cubicBezTo>
                  <a:cubicBezTo>
                    <a:pt x="1" y="563"/>
                    <a:pt x="39" y="692"/>
                    <a:pt x="136" y="866"/>
                  </a:cubicBezTo>
                  <a:cubicBezTo>
                    <a:pt x="335" y="1206"/>
                    <a:pt x="554" y="1547"/>
                    <a:pt x="701" y="1907"/>
                  </a:cubicBezTo>
                  <a:cubicBezTo>
                    <a:pt x="907" y="2415"/>
                    <a:pt x="1357" y="2472"/>
                    <a:pt x="1781" y="2575"/>
                  </a:cubicBezTo>
                  <a:cubicBezTo>
                    <a:pt x="1822" y="2586"/>
                    <a:pt x="1860" y="2591"/>
                    <a:pt x="1894" y="2591"/>
                  </a:cubicBezTo>
                  <a:cubicBezTo>
                    <a:pt x="2082" y="2591"/>
                    <a:pt x="2160" y="2433"/>
                    <a:pt x="2160" y="2215"/>
                  </a:cubicBezTo>
                  <a:cubicBezTo>
                    <a:pt x="2141" y="1476"/>
                    <a:pt x="1665" y="936"/>
                    <a:pt x="1293" y="371"/>
                  </a:cubicBezTo>
                  <a:cubicBezTo>
                    <a:pt x="1126" y="119"/>
                    <a:pt x="947" y="0"/>
                    <a:pt x="7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
            <p:cNvSpPr/>
            <p:nvPr/>
          </p:nvSpPr>
          <p:spPr>
            <a:xfrm>
              <a:off x="2001525" y="1390550"/>
              <a:ext cx="2275" cy="1950"/>
            </a:xfrm>
            <a:custGeom>
              <a:rect b="b" l="l" r="r" t="t"/>
              <a:pathLst>
                <a:path extrusionOk="0" h="78" w="91">
                  <a:moveTo>
                    <a:pt x="90" y="0"/>
                  </a:moveTo>
                  <a:lnTo>
                    <a:pt x="8" y="71"/>
                  </a:lnTo>
                  <a:lnTo>
                    <a:pt x="8" y="71"/>
                  </a:lnTo>
                  <a:cubicBezTo>
                    <a:pt x="26" y="69"/>
                    <a:pt x="48" y="64"/>
                    <a:pt x="71" y="58"/>
                  </a:cubicBezTo>
                  <a:cubicBezTo>
                    <a:pt x="84" y="45"/>
                    <a:pt x="84" y="20"/>
                    <a:pt x="90" y="0"/>
                  </a:cubicBezTo>
                  <a:close/>
                  <a:moveTo>
                    <a:pt x="8" y="71"/>
                  </a:moveTo>
                  <a:cubicBezTo>
                    <a:pt x="5" y="71"/>
                    <a:pt x="3" y="71"/>
                    <a:pt x="0" y="71"/>
                  </a:cubicBezTo>
                  <a:lnTo>
                    <a:pt x="0" y="78"/>
                  </a:lnTo>
                  <a:lnTo>
                    <a:pt x="8" y="7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 name="Google Shape;85;p3"/>
          <p:cNvSpPr/>
          <p:nvPr/>
        </p:nvSpPr>
        <p:spPr>
          <a:xfrm flipH="1" rot="8638417">
            <a:off x="4432087" y="175823"/>
            <a:ext cx="598764" cy="896141"/>
          </a:xfrm>
          <a:custGeom>
            <a:rect b="b" l="l" r="r" t="t"/>
            <a:pathLst>
              <a:path extrusionOk="0" h="16990" w="11352">
                <a:moveTo>
                  <a:pt x="8034" y="0"/>
                </a:moveTo>
                <a:cubicBezTo>
                  <a:pt x="7512" y="0"/>
                  <a:pt x="7009" y="246"/>
                  <a:pt x="6499" y="690"/>
                </a:cubicBezTo>
                <a:cubicBezTo>
                  <a:pt x="5168" y="1847"/>
                  <a:pt x="4332" y="3319"/>
                  <a:pt x="4307" y="5163"/>
                </a:cubicBezTo>
                <a:cubicBezTo>
                  <a:pt x="4294" y="5992"/>
                  <a:pt x="4146" y="6809"/>
                  <a:pt x="3960" y="7619"/>
                </a:cubicBezTo>
                <a:cubicBezTo>
                  <a:pt x="3613" y="9129"/>
                  <a:pt x="2861" y="10453"/>
                  <a:pt x="2134" y="11797"/>
                </a:cubicBezTo>
                <a:cubicBezTo>
                  <a:pt x="1537" y="12902"/>
                  <a:pt x="868" y="13969"/>
                  <a:pt x="425" y="15158"/>
                </a:cubicBezTo>
                <a:cubicBezTo>
                  <a:pt x="0" y="16322"/>
                  <a:pt x="373" y="16906"/>
                  <a:pt x="1601" y="16984"/>
                </a:cubicBezTo>
                <a:cubicBezTo>
                  <a:pt x="1626" y="16990"/>
                  <a:pt x="1652" y="16990"/>
                  <a:pt x="1678" y="16990"/>
                </a:cubicBezTo>
                <a:cubicBezTo>
                  <a:pt x="3465" y="16900"/>
                  <a:pt x="5072" y="16277"/>
                  <a:pt x="6293" y="15004"/>
                </a:cubicBezTo>
                <a:cubicBezTo>
                  <a:pt x="8311" y="12902"/>
                  <a:pt x="9796" y="10427"/>
                  <a:pt x="10799" y="7670"/>
                </a:cubicBezTo>
                <a:cubicBezTo>
                  <a:pt x="11133" y="6732"/>
                  <a:pt x="11249" y="5748"/>
                  <a:pt x="11351" y="4848"/>
                </a:cubicBezTo>
                <a:cubicBezTo>
                  <a:pt x="11300" y="3235"/>
                  <a:pt x="10869" y="1892"/>
                  <a:pt x="9706" y="805"/>
                </a:cubicBezTo>
                <a:cubicBezTo>
                  <a:pt x="9111" y="252"/>
                  <a:pt x="8563" y="0"/>
                  <a:pt x="80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 name="Google Shape;86;p3"/>
          <p:cNvGrpSpPr/>
          <p:nvPr/>
        </p:nvGrpSpPr>
        <p:grpSpPr>
          <a:xfrm flipH="1" rot="10800000">
            <a:off x="5347850" y="4389178"/>
            <a:ext cx="895225" cy="596225"/>
            <a:chOff x="6168950" y="679775"/>
            <a:chExt cx="895225" cy="596225"/>
          </a:xfrm>
        </p:grpSpPr>
        <p:sp>
          <p:nvSpPr>
            <p:cNvPr id="87" name="Google Shape;87;p3"/>
            <p:cNvSpPr/>
            <p:nvPr/>
          </p:nvSpPr>
          <p:spPr>
            <a:xfrm>
              <a:off x="6536345" y="679775"/>
              <a:ext cx="170516" cy="162064"/>
            </a:xfrm>
            <a:custGeom>
              <a:rect b="b" l="l" r="r" t="t"/>
              <a:pathLst>
                <a:path extrusionOk="0" h="2090" w="2199">
                  <a:moveTo>
                    <a:pt x="1205" y="0"/>
                  </a:moveTo>
                  <a:cubicBezTo>
                    <a:pt x="564" y="0"/>
                    <a:pt x="0" y="513"/>
                    <a:pt x="0" y="1093"/>
                  </a:cubicBezTo>
                  <a:cubicBezTo>
                    <a:pt x="13" y="1649"/>
                    <a:pt x="463" y="2090"/>
                    <a:pt x="1016" y="2090"/>
                  </a:cubicBezTo>
                  <a:cubicBezTo>
                    <a:pt x="1020" y="2090"/>
                    <a:pt x="1024" y="2090"/>
                    <a:pt x="1028" y="2090"/>
                  </a:cubicBezTo>
                  <a:cubicBezTo>
                    <a:pt x="1607" y="2070"/>
                    <a:pt x="2198" y="1453"/>
                    <a:pt x="2192" y="875"/>
                  </a:cubicBezTo>
                  <a:cubicBezTo>
                    <a:pt x="2179" y="374"/>
                    <a:pt x="1787" y="14"/>
                    <a:pt x="1241" y="1"/>
                  </a:cubicBezTo>
                  <a:cubicBezTo>
                    <a:pt x="1229" y="0"/>
                    <a:pt x="1217" y="0"/>
                    <a:pt x="12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3"/>
            <p:cNvSpPr/>
            <p:nvPr/>
          </p:nvSpPr>
          <p:spPr>
            <a:xfrm>
              <a:off x="6331944" y="1074157"/>
              <a:ext cx="188971" cy="140972"/>
            </a:xfrm>
            <a:custGeom>
              <a:rect b="b" l="l" r="r" t="t"/>
              <a:pathLst>
                <a:path extrusionOk="0" h="1818" w="2437">
                  <a:moveTo>
                    <a:pt x="1615" y="0"/>
                  </a:moveTo>
                  <a:cubicBezTo>
                    <a:pt x="1553" y="0"/>
                    <a:pt x="1486" y="4"/>
                    <a:pt x="1415" y="12"/>
                  </a:cubicBezTo>
                  <a:cubicBezTo>
                    <a:pt x="1261" y="31"/>
                    <a:pt x="939" y="12"/>
                    <a:pt x="643" y="160"/>
                  </a:cubicBezTo>
                  <a:cubicBezTo>
                    <a:pt x="200" y="385"/>
                    <a:pt x="1" y="790"/>
                    <a:pt x="142" y="1201"/>
                  </a:cubicBezTo>
                  <a:cubicBezTo>
                    <a:pt x="271" y="1578"/>
                    <a:pt x="628" y="1818"/>
                    <a:pt x="1010" y="1818"/>
                  </a:cubicBezTo>
                  <a:cubicBezTo>
                    <a:pt x="1104" y="1818"/>
                    <a:pt x="1199" y="1803"/>
                    <a:pt x="1293" y="1773"/>
                  </a:cubicBezTo>
                  <a:cubicBezTo>
                    <a:pt x="1653" y="1664"/>
                    <a:pt x="1961" y="1432"/>
                    <a:pt x="2173" y="1117"/>
                  </a:cubicBezTo>
                  <a:cubicBezTo>
                    <a:pt x="2328" y="892"/>
                    <a:pt x="2437" y="648"/>
                    <a:pt x="2295" y="372"/>
                  </a:cubicBezTo>
                  <a:cubicBezTo>
                    <a:pt x="2169" y="126"/>
                    <a:pt x="1969" y="0"/>
                    <a:pt x="16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
            <p:cNvSpPr/>
            <p:nvPr/>
          </p:nvSpPr>
          <p:spPr>
            <a:xfrm>
              <a:off x="6749121" y="974359"/>
              <a:ext cx="148571" cy="140662"/>
            </a:xfrm>
            <a:custGeom>
              <a:rect b="b" l="l" r="r" t="t"/>
              <a:pathLst>
                <a:path extrusionOk="0" h="1814" w="1916">
                  <a:moveTo>
                    <a:pt x="997" y="0"/>
                  </a:moveTo>
                  <a:cubicBezTo>
                    <a:pt x="451" y="0"/>
                    <a:pt x="1" y="425"/>
                    <a:pt x="7" y="932"/>
                  </a:cubicBezTo>
                  <a:cubicBezTo>
                    <a:pt x="26" y="1402"/>
                    <a:pt x="399" y="1781"/>
                    <a:pt x="868" y="1813"/>
                  </a:cubicBezTo>
                  <a:cubicBezTo>
                    <a:pt x="878" y="1813"/>
                    <a:pt x="888" y="1814"/>
                    <a:pt x="899" y="1814"/>
                  </a:cubicBezTo>
                  <a:cubicBezTo>
                    <a:pt x="1421" y="1814"/>
                    <a:pt x="1916" y="1327"/>
                    <a:pt x="1903" y="810"/>
                  </a:cubicBezTo>
                  <a:cubicBezTo>
                    <a:pt x="1890" y="354"/>
                    <a:pt x="1498" y="0"/>
                    <a:pt x="9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
            <p:cNvSpPr/>
            <p:nvPr/>
          </p:nvSpPr>
          <p:spPr>
            <a:xfrm>
              <a:off x="6877221" y="721105"/>
              <a:ext cx="167569" cy="136785"/>
            </a:xfrm>
            <a:custGeom>
              <a:rect b="b" l="l" r="r" t="t"/>
              <a:pathLst>
                <a:path extrusionOk="0" h="1764" w="2161">
                  <a:moveTo>
                    <a:pt x="1392" y="0"/>
                  </a:moveTo>
                  <a:cubicBezTo>
                    <a:pt x="1295" y="0"/>
                    <a:pt x="1193" y="19"/>
                    <a:pt x="1087" y="53"/>
                  </a:cubicBezTo>
                  <a:cubicBezTo>
                    <a:pt x="836" y="143"/>
                    <a:pt x="605" y="284"/>
                    <a:pt x="412" y="464"/>
                  </a:cubicBezTo>
                  <a:cubicBezTo>
                    <a:pt x="193" y="663"/>
                    <a:pt x="0" y="901"/>
                    <a:pt x="142" y="1235"/>
                  </a:cubicBezTo>
                  <a:cubicBezTo>
                    <a:pt x="291" y="1572"/>
                    <a:pt x="543" y="1763"/>
                    <a:pt x="793" y="1763"/>
                  </a:cubicBezTo>
                  <a:cubicBezTo>
                    <a:pt x="801" y="1763"/>
                    <a:pt x="809" y="1763"/>
                    <a:pt x="817" y="1762"/>
                  </a:cubicBezTo>
                  <a:cubicBezTo>
                    <a:pt x="1389" y="1737"/>
                    <a:pt x="1710" y="1531"/>
                    <a:pt x="1954" y="1184"/>
                  </a:cubicBezTo>
                  <a:cubicBezTo>
                    <a:pt x="2160" y="888"/>
                    <a:pt x="2160" y="599"/>
                    <a:pt x="1942" y="297"/>
                  </a:cubicBezTo>
                  <a:cubicBezTo>
                    <a:pt x="1791" y="89"/>
                    <a:pt x="1605" y="0"/>
                    <a:pt x="13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
            <p:cNvSpPr/>
            <p:nvPr/>
          </p:nvSpPr>
          <p:spPr>
            <a:xfrm>
              <a:off x="6504940" y="875182"/>
              <a:ext cx="170516" cy="132753"/>
            </a:xfrm>
            <a:custGeom>
              <a:rect b="b" l="l" r="r" t="t"/>
              <a:pathLst>
                <a:path extrusionOk="0" h="1712" w="2199">
                  <a:moveTo>
                    <a:pt x="1419" y="0"/>
                  </a:moveTo>
                  <a:cubicBezTo>
                    <a:pt x="1319" y="0"/>
                    <a:pt x="1215" y="13"/>
                    <a:pt x="1112" y="33"/>
                  </a:cubicBezTo>
                  <a:cubicBezTo>
                    <a:pt x="900" y="71"/>
                    <a:pt x="701" y="148"/>
                    <a:pt x="521" y="264"/>
                  </a:cubicBezTo>
                  <a:cubicBezTo>
                    <a:pt x="219" y="457"/>
                    <a:pt x="0" y="720"/>
                    <a:pt x="122" y="1125"/>
                  </a:cubicBezTo>
                  <a:cubicBezTo>
                    <a:pt x="231" y="1485"/>
                    <a:pt x="546" y="1704"/>
                    <a:pt x="971" y="1710"/>
                  </a:cubicBezTo>
                  <a:cubicBezTo>
                    <a:pt x="986" y="1711"/>
                    <a:pt x="1002" y="1711"/>
                    <a:pt x="1018" y="1711"/>
                  </a:cubicBezTo>
                  <a:cubicBezTo>
                    <a:pt x="1297" y="1711"/>
                    <a:pt x="1567" y="1603"/>
                    <a:pt x="1768" y="1408"/>
                  </a:cubicBezTo>
                  <a:cubicBezTo>
                    <a:pt x="2076" y="1138"/>
                    <a:pt x="2198" y="624"/>
                    <a:pt x="2025" y="328"/>
                  </a:cubicBezTo>
                  <a:cubicBezTo>
                    <a:pt x="1876" y="75"/>
                    <a:pt x="1657" y="0"/>
                    <a:pt x="14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
            <p:cNvSpPr/>
            <p:nvPr/>
          </p:nvSpPr>
          <p:spPr>
            <a:xfrm>
              <a:off x="6168950" y="940473"/>
              <a:ext cx="157101" cy="136785"/>
            </a:xfrm>
            <a:custGeom>
              <a:rect b="b" l="l" r="r" t="t"/>
              <a:pathLst>
                <a:path extrusionOk="0" h="1764" w="2026">
                  <a:moveTo>
                    <a:pt x="1171" y="0"/>
                  </a:moveTo>
                  <a:cubicBezTo>
                    <a:pt x="734" y="39"/>
                    <a:pt x="374" y="245"/>
                    <a:pt x="162" y="656"/>
                  </a:cubicBezTo>
                  <a:cubicBezTo>
                    <a:pt x="1" y="971"/>
                    <a:pt x="72" y="1363"/>
                    <a:pt x="342" y="1601"/>
                  </a:cubicBezTo>
                  <a:cubicBezTo>
                    <a:pt x="485" y="1712"/>
                    <a:pt x="635" y="1764"/>
                    <a:pt x="783" y="1764"/>
                  </a:cubicBezTo>
                  <a:cubicBezTo>
                    <a:pt x="934" y="1764"/>
                    <a:pt x="1083" y="1711"/>
                    <a:pt x="1222" y="1614"/>
                  </a:cubicBezTo>
                  <a:cubicBezTo>
                    <a:pt x="1415" y="1479"/>
                    <a:pt x="1556" y="1273"/>
                    <a:pt x="1724" y="1106"/>
                  </a:cubicBezTo>
                  <a:cubicBezTo>
                    <a:pt x="1929" y="900"/>
                    <a:pt x="2026" y="656"/>
                    <a:pt x="1903" y="386"/>
                  </a:cubicBezTo>
                  <a:cubicBezTo>
                    <a:pt x="1768" y="71"/>
                    <a:pt x="1486" y="7"/>
                    <a:pt x="11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
            <p:cNvSpPr/>
            <p:nvPr/>
          </p:nvSpPr>
          <p:spPr>
            <a:xfrm>
              <a:off x="6624588" y="1152630"/>
              <a:ext cx="116624" cy="123370"/>
            </a:xfrm>
            <a:custGeom>
              <a:rect b="b" l="l" r="r" t="t"/>
              <a:pathLst>
                <a:path extrusionOk="0" h="1591" w="1504">
                  <a:moveTo>
                    <a:pt x="891" y="0"/>
                  </a:moveTo>
                  <a:cubicBezTo>
                    <a:pt x="445" y="0"/>
                    <a:pt x="0" y="452"/>
                    <a:pt x="13" y="909"/>
                  </a:cubicBezTo>
                  <a:cubicBezTo>
                    <a:pt x="19" y="1269"/>
                    <a:pt x="295" y="1564"/>
                    <a:pt x="655" y="1590"/>
                  </a:cubicBezTo>
                  <a:cubicBezTo>
                    <a:pt x="663" y="1591"/>
                    <a:pt x="671" y="1591"/>
                    <a:pt x="678" y="1591"/>
                  </a:cubicBezTo>
                  <a:cubicBezTo>
                    <a:pt x="1064" y="1591"/>
                    <a:pt x="1491" y="1119"/>
                    <a:pt x="1497" y="677"/>
                  </a:cubicBezTo>
                  <a:cubicBezTo>
                    <a:pt x="1504" y="330"/>
                    <a:pt x="1253" y="28"/>
                    <a:pt x="945" y="3"/>
                  </a:cubicBezTo>
                  <a:cubicBezTo>
                    <a:pt x="927" y="1"/>
                    <a:pt x="909" y="0"/>
                    <a:pt x="8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
            <p:cNvSpPr/>
            <p:nvPr/>
          </p:nvSpPr>
          <p:spPr>
            <a:xfrm>
              <a:off x="6949955" y="1154801"/>
              <a:ext cx="114220" cy="103209"/>
            </a:xfrm>
            <a:custGeom>
              <a:rect b="b" l="l" r="r" t="t"/>
              <a:pathLst>
                <a:path extrusionOk="0" h="1331" w="1473">
                  <a:moveTo>
                    <a:pt x="894" y="0"/>
                  </a:moveTo>
                  <a:cubicBezTo>
                    <a:pt x="534" y="7"/>
                    <a:pt x="1" y="502"/>
                    <a:pt x="20" y="810"/>
                  </a:cubicBezTo>
                  <a:cubicBezTo>
                    <a:pt x="39" y="1096"/>
                    <a:pt x="346" y="1331"/>
                    <a:pt x="700" y="1331"/>
                  </a:cubicBezTo>
                  <a:cubicBezTo>
                    <a:pt x="705" y="1331"/>
                    <a:pt x="710" y="1331"/>
                    <a:pt x="714" y="1331"/>
                  </a:cubicBezTo>
                  <a:cubicBezTo>
                    <a:pt x="1132" y="1324"/>
                    <a:pt x="1473" y="977"/>
                    <a:pt x="1460" y="559"/>
                  </a:cubicBezTo>
                  <a:cubicBezTo>
                    <a:pt x="1447" y="251"/>
                    <a:pt x="1203" y="7"/>
                    <a:pt x="8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9_1_1">
    <p:spTree>
      <p:nvGrpSpPr>
        <p:cNvPr id="502" name="Shape 502"/>
        <p:cNvGrpSpPr/>
        <p:nvPr/>
      </p:nvGrpSpPr>
      <p:grpSpPr>
        <a:xfrm>
          <a:off x="0" y="0"/>
          <a:ext cx="0" cy="0"/>
          <a:chOff x="0" y="0"/>
          <a:chExt cx="0" cy="0"/>
        </a:xfrm>
      </p:grpSpPr>
      <p:sp>
        <p:nvSpPr>
          <p:cNvPr id="503" name="Google Shape;503;p21"/>
          <p:cNvSpPr txBox="1"/>
          <p:nvPr>
            <p:ph type="title"/>
          </p:nvPr>
        </p:nvSpPr>
        <p:spPr>
          <a:xfrm>
            <a:off x="4555082" y="3309350"/>
            <a:ext cx="3886200" cy="9234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3600"/>
            </a:lvl1pPr>
            <a:lvl2pPr lvl="1" rtl="0" algn="r">
              <a:spcBef>
                <a:spcPts val="0"/>
              </a:spcBef>
              <a:spcAft>
                <a:spcPts val="0"/>
              </a:spcAft>
              <a:buSzPts val="3600"/>
              <a:buNone/>
              <a:defRPr sz="3600"/>
            </a:lvl2pPr>
            <a:lvl3pPr lvl="2" rtl="0" algn="r">
              <a:spcBef>
                <a:spcPts val="0"/>
              </a:spcBef>
              <a:spcAft>
                <a:spcPts val="0"/>
              </a:spcAft>
              <a:buSzPts val="3600"/>
              <a:buNone/>
              <a:defRPr sz="3600"/>
            </a:lvl3pPr>
            <a:lvl4pPr lvl="3" rtl="0" algn="r">
              <a:spcBef>
                <a:spcPts val="0"/>
              </a:spcBef>
              <a:spcAft>
                <a:spcPts val="0"/>
              </a:spcAft>
              <a:buSzPts val="3600"/>
              <a:buNone/>
              <a:defRPr sz="3600"/>
            </a:lvl4pPr>
            <a:lvl5pPr lvl="4" rtl="0" algn="r">
              <a:spcBef>
                <a:spcPts val="0"/>
              </a:spcBef>
              <a:spcAft>
                <a:spcPts val="0"/>
              </a:spcAft>
              <a:buSzPts val="3600"/>
              <a:buNone/>
              <a:defRPr sz="3600"/>
            </a:lvl5pPr>
            <a:lvl6pPr lvl="5" rtl="0" algn="r">
              <a:spcBef>
                <a:spcPts val="0"/>
              </a:spcBef>
              <a:spcAft>
                <a:spcPts val="0"/>
              </a:spcAft>
              <a:buSzPts val="3600"/>
              <a:buNone/>
              <a:defRPr sz="3600"/>
            </a:lvl6pPr>
            <a:lvl7pPr lvl="6" rtl="0" algn="r">
              <a:spcBef>
                <a:spcPts val="0"/>
              </a:spcBef>
              <a:spcAft>
                <a:spcPts val="0"/>
              </a:spcAft>
              <a:buSzPts val="3600"/>
              <a:buNone/>
              <a:defRPr sz="3600"/>
            </a:lvl7pPr>
            <a:lvl8pPr lvl="7" rtl="0" algn="r">
              <a:spcBef>
                <a:spcPts val="0"/>
              </a:spcBef>
              <a:spcAft>
                <a:spcPts val="0"/>
              </a:spcAft>
              <a:buSzPts val="3600"/>
              <a:buNone/>
              <a:defRPr sz="3600"/>
            </a:lvl8pPr>
            <a:lvl9pPr lvl="8" rtl="0" algn="r">
              <a:spcBef>
                <a:spcPts val="0"/>
              </a:spcBef>
              <a:spcAft>
                <a:spcPts val="0"/>
              </a:spcAft>
              <a:buSzPts val="3600"/>
              <a:buNone/>
              <a:defRPr sz="3600"/>
            </a:lvl9pPr>
          </a:lstStyle>
          <a:p/>
        </p:txBody>
      </p:sp>
      <p:sp>
        <p:nvSpPr>
          <p:cNvPr id="504" name="Google Shape;504;p21"/>
          <p:cNvSpPr txBox="1"/>
          <p:nvPr>
            <p:ph hasCustomPrompt="1" idx="2" type="title"/>
          </p:nvPr>
        </p:nvSpPr>
        <p:spPr>
          <a:xfrm>
            <a:off x="1747400" y="2962475"/>
            <a:ext cx="2800500" cy="1440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0"/>
              <a:buNone/>
              <a:defRPr sz="9600">
                <a:solidFill>
                  <a:schemeClr val="accent1"/>
                </a:solidFill>
              </a:defRPr>
            </a:lvl1pPr>
            <a:lvl2pPr lvl="1" rtl="0" algn="r">
              <a:spcBef>
                <a:spcPts val="0"/>
              </a:spcBef>
              <a:spcAft>
                <a:spcPts val="0"/>
              </a:spcAft>
              <a:buSzPts val="12000"/>
              <a:buNone/>
              <a:defRPr sz="12000"/>
            </a:lvl2pPr>
            <a:lvl3pPr lvl="2" rtl="0" algn="r">
              <a:spcBef>
                <a:spcPts val="0"/>
              </a:spcBef>
              <a:spcAft>
                <a:spcPts val="0"/>
              </a:spcAft>
              <a:buSzPts val="12000"/>
              <a:buNone/>
              <a:defRPr sz="12000"/>
            </a:lvl3pPr>
            <a:lvl4pPr lvl="3" rtl="0" algn="r">
              <a:spcBef>
                <a:spcPts val="0"/>
              </a:spcBef>
              <a:spcAft>
                <a:spcPts val="0"/>
              </a:spcAft>
              <a:buSzPts val="12000"/>
              <a:buNone/>
              <a:defRPr sz="12000"/>
            </a:lvl4pPr>
            <a:lvl5pPr lvl="4" rtl="0" algn="r">
              <a:spcBef>
                <a:spcPts val="0"/>
              </a:spcBef>
              <a:spcAft>
                <a:spcPts val="0"/>
              </a:spcAft>
              <a:buSzPts val="12000"/>
              <a:buNone/>
              <a:defRPr sz="12000"/>
            </a:lvl5pPr>
            <a:lvl6pPr lvl="5" rtl="0" algn="r">
              <a:spcBef>
                <a:spcPts val="0"/>
              </a:spcBef>
              <a:spcAft>
                <a:spcPts val="0"/>
              </a:spcAft>
              <a:buSzPts val="12000"/>
              <a:buNone/>
              <a:defRPr sz="12000"/>
            </a:lvl6pPr>
            <a:lvl7pPr lvl="6" rtl="0" algn="r">
              <a:spcBef>
                <a:spcPts val="0"/>
              </a:spcBef>
              <a:spcAft>
                <a:spcPts val="0"/>
              </a:spcAft>
              <a:buSzPts val="12000"/>
              <a:buNone/>
              <a:defRPr sz="12000"/>
            </a:lvl7pPr>
            <a:lvl8pPr lvl="7" rtl="0" algn="r">
              <a:spcBef>
                <a:spcPts val="0"/>
              </a:spcBef>
              <a:spcAft>
                <a:spcPts val="0"/>
              </a:spcAft>
              <a:buSzPts val="12000"/>
              <a:buNone/>
              <a:defRPr sz="12000"/>
            </a:lvl8pPr>
            <a:lvl9pPr lvl="8" rtl="0" algn="r">
              <a:spcBef>
                <a:spcPts val="0"/>
              </a:spcBef>
              <a:spcAft>
                <a:spcPts val="0"/>
              </a:spcAft>
              <a:buSzPts val="12000"/>
              <a:buNone/>
              <a:defRPr sz="12000"/>
            </a:lvl9pPr>
          </a:lstStyle>
          <a:p>
            <a:r>
              <a:t>xx%</a:t>
            </a:r>
          </a:p>
        </p:txBody>
      </p:sp>
      <p:sp>
        <p:nvSpPr>
          <p:cNvPr id="505" name="Google Shape;505;p21"/>
          <p:cNvSpPr txBox="1"/>
          <p:nvPr>
            <p:ph idx="1" type="subTitle"/>
          </p:nvPr>
        </p:nvSpPr>
        <p:spPr>
          <a:xfrm>
            <a:off x="4555082" y="4409720"/>
            <a:ext cx="3886200" cy="283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506" name="Google Shape;506;p21"/>
          <p:cNvSpPr/>
          <p:nvPr/>
        </p:nvSpPr>
        <p:spPr>
          <a:xfrm flipH="1">
            <a:off x="-6870" y="3123201"/>
            <a:ext cx="471732" cy="1254478"/>
          </a:xfrm>
          <a:custGeom>
            <a:rect b="b" l="l" r="r" t="t"/>
            <a:pathLst>
              <a:path extrusionOk="0" h="20942" w="7875">
                <a:moveTo>
                  <a:pt x="7849" y="0"/>
                </a:moveTo>
                <a:cubicBezTo>
                  <a:pt x="6017" y="772"/>
                  <a:pt x="4281" y="1723"/>
                  <a:pt x="2829" y="3098"/>
                </a:cubicBezTo>
                <a:cubicBezTo>
                  <a:pt x="1067" y="4757"/>
                  <a:pt x="7" y="6762"/>
                  <a:pt x="1" y="9243"/>
                </a:cubicBezTo>
                <a:cubicBezTo>
                  <a:pt x="1" y="10901"/>
                  <a:pt x="328" y="12547"/>
                  <a:pt x="965" y="14077"/>
                </a:cubicBezTo>
                <a:cubicBezTo>
                  <a:pt x="2012" y="16667"/>
                  <a:pt x="3606" y="18827"/>
                  <a:pt x="6042" y="20286"/>
                </a:cubicBezTo>
                <a:cubicBezTo>
                  <a:pt x="6595" y="20620"/>
                  <a:pt x="7174" y="20890"/>
                  <a:pt x="7829" y="20941"/>
                </a:cubicBezTo>
                <a:cubicBezTo>
                  <a:pt x="7849" y="20652"/>
                  <a:pt x="7874" y="20356"/>
                  <a:pt x="7874" y="20067"/>
                </a:cubicBezTo>
                <a:lnTo>
                  <a:pt x="7874" y="887"/>
                </a:lnTo>
                <a:cubicBezTo>
                  <a:pt x="7874" y="592"/>
                  <a:pt x="7855" y="296"/>
                  <a:pt x="78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1"/>
          <p:cNvSpPr/>
          <p:nvPr/>
        </p:nvSpPr>
        <p:spPr>
          <a:xfrm flipH="1">
            <a:off x="8567932" y="3067600"/>
            <a:ext cx="582968" cy="246727"/>
          </a:xfrm>
          <a:custGeom>
            <a:rect b="b" l="l" r="r" t="t"/>
            <a:pathLst>
              <a:path extrusionOk="0" h="2737" w="6467">
                <a:moveTo>
                  <a:pt x="2526" y="1"/>
                </a:moveTo>
                <a:cubicBezTo>
                  <a:pt x="2323" y="1"/>
                  <a:pt x="2121" y="108"/>
                  <a:pt x="1890" y="324"/>
                </a:cubicBezTo>
                <a:cubicBezTo>
                  <a:pt x="1568" y="613"/>
                  <a:pt x="1273" y="915"/>
                  <a:pt x="983" y="1236"/>
                </a:cubicBezTo>
                <a:cubicBezTo>
                  <a:pt x="813" y="1431"/>
                  <a:pt x="633" y="1523"/>
                  <a:pt x="433" y="1523"/>
                </a:cubicBezTo>
                <a:cubicBezTo>
                  <a:pt x="316" y="1523"/>
                  <a:pt x="191" y="1491"/>
                  <a:pt x="58" y="1429"/>
                </a:cubicBezTo>
                <a:cubicBezTo>
                  <a:pt x="0" y="1860"/>
                  <a:pt x="0" y="2297"/>
                  <a:pt x="45" y="2734"/>
                </a:cubicBezTo>
                <a:cubicBezTo>
                  <a:pt x="80" y="2736"/>
                  <a:pt x="115" y="2736"/>
                  <a:pt x="150" y="2736"/>
                </a:cubicBezTo>
                <a:cubicBezTo>
                  <a:pt x="815" y="2736"/>
                  <a:pt x="1355" y="2446"/>
                  <a:pt x="1832" y="1976"/>
                </a:cubicBezTo>
                <a:cubicBezTo>
                  <a:pt x="2175" y="1636"/>
                  <a:pt x="2365" y="1470"/>
                  <a:pt x="2566" y="1470"/>
                </a:cubicBezTo>
                <a:cubicBezTo>
                  <a:pt x="2764" y="1470"/>
                  <a:pt x="2972" y="1631"/>
                  <a:pt x="3349" y="1943"/>
                </a:cubicBezTo>
                <a:cubicBezTo>
                  <a:pt x="3452" y="2033"/>
                  <a:pt x="3554" y="2117"/>
                  <a:pt x="3664" y="2188"/>
                </a:cubicBezTo>
                <a:cubicBezTo>
                  <a:pt x="3939" y="2345"/>
                  <a:pt x="4233" y="2439"/>
                  <a:pt x="4522" y="2439"/>
                </a:cubicBezTo>
                <a:cubicBezTo>
                  <a:pt x="4752" y="2439"/>
                  <a:pt x="4980" y="2379"/>
                  <a:pt x="5193" y="2246"/>
                </a:cubicBezTo>
                <a:cubicBezTo>
                  <a:pt x="5740" y="1905"/>
                  <a:pt x="6100" y="1352"/>
                  <a:pt x="6376" y="761"/>
                </a:cubicBezTo>
                <a:cubicBezTo>
                  <a:pt x="6440" y="613"/>
                  <a:pt x="6466" y="439"/>
                  <a:pt x="6350" y="304"/>
                </a:cubicBezTo>
                <a:cubicBezTo>
                  <a:pt x="6266" y="205"/>
                  <a:pt x="6164" y="172"/>
                  <a:pt x="6056" y="172"/>
                </a:cubicBezTo>
                <a:cubicBezTo>
                  <a:pt x="5982" y="172"/>
                  <a:pt x="5905" y="187"/>
                  <a:pt x="5830" y="208"/>
                </a:cubicBezTo>
                <a:cubicBezTo>
                  <a:pt x="5643" y="253"/>
                  <a:pt x="5515" y="394"/>
                  <a:pt x="5399" y="549"/>
                </a:cubicBezTo>
                <a:cubicBezTo>
                  <a:pt x="5277" y="722"/>
                  <a:pt x="5149" y="896"/>
                  <a:pt x="5007" y="1050"/>
                </a:cubicBezTo>
                <a:cubicBezTo>
                  <a:pt x="4776" y="1288"/>
                  <a:pt x="4622" y="1405"/>
                  <a:pt x="4466" y="1405"/>
                </a:cubicBezTo>
                <a:cubicBezTo>
                  <a:pt x="4318" y="1405"/>
                  <a:pt x="4168" y="1301"/>
                  <a:pt x="3947" y="1095"/>
                </a:cubicBezTo>
                <a:cubicBezTo>
                  <a:pt x="3670" y="844"/>
                  <a:pt x="3426" y="555"/>
                  <a:pt x="3150" y="304"/>
                </a:cubicBezTo>
                <a:cubicBezTo>
                  <a:pt x="2922" y="102"/>
                  <a:pt x="2723" y="1"/>
                  <a:pt x="25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8" name="Google Shape;508;p21"/>
          <p:cNvGrpSpPr/>
          <p:nvPr/>
        </p:nvGrpSpPr>
        <p:grpSpPr>
          <a:xfrm flipH="1">
            <a:off x="1056994" y="723688"/>
            <a:ext cx="895225" cy="596225"/>
            <a:chOff x="6168950" y="679775"/>
            <a:chExt cx="895225" cy="596225"/>
          </a:xfrm>
        </p:grpSpPr>
        <p:sp>
          <p:nvSpPr>
            <p:cNvPr id="509" name="Google Shape;509;p21"/>
            <p:cNvSpPr/>
            <p:nvPr/>
          </p:nvSpPr>
          <p:spPr>
            <a:xfrm>
              <a:off x="6536345" y="679775"/>
              <a:ext cx="170516" cy="162064"/>
            </a:xfrm>
            <a:custGeom>
              <a:rect b="b" l="l" r="r" t="t"/>
              <a:pathLst>
                <a:path extrusionOk="0" h="2090" w="2199">
                  <a:moveTo>
                    <a:pt x="1205" y="0"/>
                  </a:moveTo>
                  <a:cubicBezTo>
                    <a:pt x="564" y="0"/>
                    <a:pt x="0" y="513"/>
                    <a:pt x="0" y="1093"/>
                  </a:cubicBezTo>
                  <a:cubicBezTo>
                    <a:pt x="13" y="1649"/>
                    <a:pt x="463" y="2090"/>
                    <a:pt x="1016" y="2090"/>
                  </a:cubicBezTo>
                  <a:cubicBezTo>
                    <a:pt x="1020" y="2090"/>
                    <a:pt x="1024" y="2090"/>
                    <a:pt x="1028" y="2090"/>
                  </a:cubicBezTo>
                  <a:cubicBezTo>
                    <a:pt x="1607" y="2070"/>
                    <a:pt x="2198" y="1453"/>
                    <a:pt x="2192" y="875"/>
                  </a:cubicBezTo>
                  <a:cubicBezTo>
                    <a:pt x="2179" y="374"/>
                    <a:pt x="1787" y="14"/>
                    <a:pt x="1241" y="1"/>
                  </a:cubicBezTo>
                  <a:cubicBezTo>
                    <a:pt x="1229" y="0"/>
                    <a:pt x="1217" y="0"/>
                    <a:pt x="12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1"/>
            <p:cNvSpPr/>
            <p:nvPr/>
          </p:nvSpPr>
          <p:spPr>
            <a:xfrm>
              <a:off x="6331944" y="1074157"/>
              <a:ext cx="188971" cy="140972"/>
            </a:xfrm>
            <a:custGeom>
              <a:rect b="b" l="l" r="r" t="t"/>
              <a:pathLst>
                <a:path extrusionOk="0" h="1818" w="2437">
                  <a:moveTo>
                    <a:pt x="1615" y="0"/>
                  </a:moveTo>
                  <a:cubicBezTo>
                    <a:pt x="1553" y="0"/>
                    <a:pt x="1486" y="4"/>
                    <a:pt x="1415" y="12"/>
                  </a:cubicBezTo>
                  <a:cubicBezTo>
                    <a:pt x="1261" y="31"/>
                    <a:pt x="939" y="12"/>
                    <a:pt x="643" y="160"/>
                  </a:cubicBezTo>
                  <a:cubicBezTo>
                    <a:pt x="200" y="385"/>
                    <a:pt x="1" y="790"/>
                    <a:pt x="142" y="1201"/>
                  </a:cubicBezTo>
                  <a:cubicBezTo>
                    <a:pt x="271" y="1578"/>
                    <a:pt x="628" y="1818"/>
                    <a:pt x="1010" y="1818"/>
                  </a:cubicBezTo>
                  <a:cubicBezTo>
                    <a:pt x="1104" y="1818"/>
                    <a:pt x="1199" y="1803"/>
                    <a:pt x="1293" y="1773"/>
                  </a:cubicBezTo>
                  <a:cubicBezTo>
                    <a:pt x="1653" y="1664"/>
                    <a:pt x="1961" y="1432"/>
                    <a:pt x="2173" y="1117"/>
                  </a:cubicBezTo>
                  <a:cubicBezTo>
                    <a:pt x="2328" y="892"/>
                    <a:pt x="2437" y="648"/>
                    <a:pt x="2295" y="372"/>
                  </a:cubicBezTo>
                  <a:cubicBezTo>
                    <a:pt x="2169" y="126"/>
                    <a:pt x="1969" y="0"/>
                    <a:pt x="16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1"/>
            <p:cNvSpPr/>
            <p:nvPr/>
          </p:nvSpPr>
          <p:spPr>
            <a:xfrm>
              <a:off x="6749121" y="974359"/>
              <a:ext cx="148571" cy="140662"/>
            </a:xfrm>
            <a:custGeom>
              <a:rect b="b" l="l" r="r" t="t"/>
              <a:pathLst>
                <a:path extrusionOk="0" h="1814" w="1916">
                  <a:moveTo>
                    <a:pt x="997" y="0"/>
                  </a:moveTo>
                  <a:cubicBezTo>
                    <a:pt x="451" y="0"/>
                    <a:pt x="1" y="425"/>
                    <a:pt x="7" y="932"/>
                  </a:cubicBezTo>
                  <a:cubicBezTo>
                    <a:pt x="26" y="1402"/>
                    <a:pt x="399" y="1781"/>
                    <a:pt x="868" y="1813"/>
                  </a:cubicBezTo>
                  <a:cubicBezTo>
                    <a:pt x="878" y="1813"/>
                    <a:pt x="888" y="1814"/>
                    <a:pt x="899" y="1814"/>
                  </a:cubicBezTo>
                  <a:cubicBezTo>
                    <a:pt x="1421" y="1814"/>
                    <a:pt x="1916" y="1327"/>
                    <a:pt x="1903" y="810"/>
                  </a:cubicBezTo>
                  <a:cubicBezTo>
                    <a:pt x="1890" y="354"/>
                    <a:pt x="1498" y="0"/>
                    <a:pt x="9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1"/>
            <p:cNvSpPr/>
            <p:nvPr/>
          </p:nvSpPr>
          <p:spPr>
            <a:xfrm>
              <a:off x="6877221" y="721105"/>
              <a:ext cx="167569" cy="136785"/>
            </a:xfrm>
            <a:custGeom>
              <a:rect b="b" l="l" r="r" t="t"/>
              <a:pathLst>
                <a:path extrusionOk="0" h="1764" w="2161">
                  <a:moveTo>
                    <a:pt x="1392" y="0"/>
                  </a:moveTo>
                  <a:cubicBezTo>
                    <a:pt x="1295" y="0"/>
                    <a:pt x="1193" y="19"/>
                    <a:pt x="1087" y="53"/>
                  </a:cubicBezTo>
                  <a:cubicBezTo>
                    <a:pt x="836" y="143"/>
                    <a:pt x="605" y="284"/>
                    <a:pt x="412" y="464"/>
                  </a:cubicBezTo>
                  <a:cubicBezTo>
                    <a:pt x="193" y="663"/>
                    <a:pt x="0" y="901"/>
                    <a:pt x="142" y="1235"/>
                  </a:cubicBezTo>
                  <a:cubicBezTo>
                    <a:pt x="291" y="1572"/>
                    <a:pt x="543" y="1763"/>
                    <a:pt x="793" y="1763"/>
                  </a:cubicBezTo>
                  <a:cubicBezTo>
                    <a:pt x="801" y="1763"/>
                    <a:pt x="809" y="1763"/>
                    <a:pt x="817" y="1762"/>
                  </a:cubicBezTo>
                  <a:cubicBezTo>
                    <a:pt x="1389" y="1737"/>
                    <a:pt x="1710" y="1531"/>
                    <a:pt x="1954" y="1184"/>
                  </a:cubicBezTo>
                  <a:cubicBezTo>
                    <a:pt x="2160" y="888"/>
                    <a:pt x="2160" y="599"/>
                    <a:pt x="1942" y="297"/>
                  </a:cubicBezTo>
                  <a:cubicBezTo>
                    <a:pt x="1791" y="89"/>
                    <a:pt x="1605" y="0"/>
                    <a:pt x="13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1"/>
            <p:cNvSpPr/>
            <p:nvPr/>
          </p:nvSpPr>
          <p:spPr>
            <a:xfrm>
              <a:off x="6504940" y="875182"/>
              <a:ext cx="170516" cy="132753"/>
            </a:xfrm>
            <a:custGeom>
              <a:rect b="b" l="l" r="r" t="t"/>
              <a:pathLst>
                <a:path extrusionOk="0" h="1712" w="2199">
                  <a:moveTo>
                    <a:pt x="1419" y="0"/>
                  </a:moveTo>
                  <a:cubicBezTo>
                    <a:pt x="1319" y="0"/>
                    <a:pt x="1215" y="13"/>
                    <a:pt x="1112" y="33"/>
                  </a:cubicBezTo>
                  <a:cubicBezTo>
                    <a:pt x="900" y="71"/>
                    <a:pt x="701" y="148"/>
                    <a:pt x="521" y="264"/>
                  </a:cubicBezTo>
                  <a:cubicBezTo>
                    <a:pt x="219" y="457"/>
                    <a:pt x="0" y="720"/>
                    <a:pt x="122" y="1125"/>
                  </a:cubicBezTo>
                  <a:cubicBezTo>
                    <a:pt x="231" y="1485"/>
                    <a:pt x="546" y="1704"/>
                    <a:pt x="971" y="1710"/>
                  </a:cubicBezTo>
                  <a:cubicBezTo>
                    <a:pt x="986" y="1711"/>
                    <a:pt x="1002" y="1711"/>
                    <a:pt x="1018" y="1711"/>
                  </a:cubicBezTo>
                  <a:cubicBezTo>
                    <a:pt x="1297" y="1711"/>
                    <a:pt x="1567" y="1603"/>
                    <a:pt x="1768" y="1408"/>
                  </a:cubicBezTo>
                  <a:cubicBezTo>
                    <a:pt x="2076" y="1138"/>
                    <a:pt x="2198" y="624"/>
                    <a:pt x="2025" y="328"/>
                  </a:cubicBezTo>
                  <a:cubicBezTo>
                    <a:pt x="1876" y="75"/>
                    <a:pt x="1657" y="0"/>
                    <a:pt x="14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1"/>
            <p:cNvSpPr/>
            <p:nvPr/>
          </p:nvSpPr>
          <p:spPr>
            <a:xfrm>
              <a:off x="6168950" y="940473"/>
              <a:ext cx="157101" cy="136785"/>
            </a:xfrm>
            <a:custGeom>
              <a:rect b="b" l="l" r="r" t="t"/>
              <a:pathLst>
                <a:path extrusionOk="0" h="1764" w="2026">
                  <a:moveTo>
                    <a:pt x="1171" y="0"/>
                  </a:moveTo>
                  <a:cubicBezTo>
                    <a:pt x="734" y="39"/>
                    <a:pt x="374" y="245"/>
                    <a:pt x="162" y="656"/>
                  </a:cubicBezTo>
                  <a:cubicBezTo>
                    <a:pt x="1" y="971"/>
                    <a:pt x="72" y="1363"/>
                    <a:pt x="342" y="1601"/>
                  </a:cubicBezTo>
                  <a:cubicBezTo>
                    <a:pt x="485" y="1712"/>
                    <a:pt x="635" y="1764"/>
                    <a:pt x="783" y="1764"/>
                  </a:cubicBezTo>
                  <a:cubicBezTo>
                    <a:pt x="934" y="1764"/>
                    <a:pt x="1083" y="1711"/>
                    <a:pt x="1222" y="1614"/>
                  </a:cubicBezTo>
                  <a:cubicBezTo>
                    <a:pt x="1415" y="1479"/>
                    <a:pt x="1556" y="1273"/>
                    <a:pt x="1724" y="1106"/>
                  </a:cubicBezTo>
                  <a:cubicBezTo>
                    <a:pt x="1929" y="900"/>
                    <a:pt x="2026" y="656"/>
                    <a:pt x="1903" y="386"/>
                  </a:cubicBezTo>
                  <a:cubicBezTo>
                    <a:pt x="1768" y="71"/>
                    <a:pt x="1486" y="7"/>
                    <a:pt x="11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1"/>
            <p:cNvSpPr/>
            <p:nvPr/>
          </p:nvSpPr>
          <p:spPr>
            <a:xfrm>
              <a:off x="6624588" y="1152630"/>
              <a:ext cx="116624" cy="123370"/>
            </a:xfrm>
            <a:custGeom>
              <a:rect b="b" l="l" r="r" t="t"/>
              <a:pathLst>
                <a:path extrusionOk="0" h="1591" w="1504">
                  <a:moveTo>
                    <a:pt x="891" y="0"/>
                  </a:moveTo>
                  <a:cubicBezTo>
                    <a:pt x="445" y="0"/>
                    <a:pt x="0" y="452"/>
                    <a:pt x="13" y="909"/>
                  </a:cubicBezTo>
                  <a:cubicBezTo>
                    <a:pt x="19" y="1269"/>
                    <a:pt x="295" y="1564"/>
                    <a:pt x="655" y="1590"/>
                  </a:cubicBezTo>
                  <a:cubicBezTo>
                    <a:pt x="663" y="1591"/>
                    <a:pt x="671" y="1591"/>
                    <a:pt x="678" y="1591"/>
                  </a:cubicBezTo>
                  <a:cubicBezTo>
                    <a:pt x="1064" y="1591"/>
                    <a:pt x="1491" y="1119"/>
                    <a:pt x="1497" y="677"/>
                  </a:cubicBezTo>
                  <a:cubicBezTo>
                    <a:pt x="1504" y="330"/>
                    <a:pt x="1253" y="28"/>
                    <a:pt x="945" y="3"/>
                  </a:cubicBezTo>
                  <a:cubicBezTo>
                    <a:pt x="927" y="1"/>
                    <a:pt x="909" y="0"/>
                    <a:pt x="8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1"/>
            <p:cNvSpPr/>
            <p:nvPr/>
          </p:nvSpPr>
          <p:spPr>
            <a:xfrm>
              <a:off x="6949955" y="1154801"/>
              <a:ext cx="114220" cy="103209"/>
            </a:xfrm>
            <a:custGeom>
              <a:rect b="b" l="l" r="r" t="t"/>
              <a:pathLst>
                <a:path extrusionOk="0" h="1331" w="1473">
                  <a:moveTo>
                    <a:pt x="894" y="0"/>
                  </a:moveTo>
                  <a:cubicBezTo>
                    <a:pt x="534" y="7"/>
                    <a:pt x="1" y="502"/>
                    <a:pt x="20" y="810"/>
                  </a:cubicBezTo>
                  <a:cubicBezTo>
                    <a:pt x="39" y="1096"/>
                    <a:pt x="346" y="1331"/>
                    <a:pt x="700" y="1331"/>
                  </a:cubicBezTo>
                  <a:cubicBezTo>
                    <a:pt x="705" y="1331"/>
                    <a:pt x="710" y="1331"/>
                    <a:pt x="714" y="1331"/>
                  </a:cubicBezTo>
                  <a:cubicBezTo>
                    <a:pt x="1132" y="1324"/>
                    <a:pt x="1473" y="977"/>
                    <a:pt x="1460" y="559"/>
                  </a:cubicBezTo>
                  <a:cubicBezTo>
                    <a:pt x="1447" y="251"/>
                    <a:pt x="1203" y="7"/>
                    <a:pt x="8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7" name="Google Shape;517;p21"/>
          <p:cNvSpPr/>
          <p:nvPr/>
        </p:nvSpPr>
        <p:spPr>
          <a:xfrm flipH="1">
            <a:off x="8752293" y="4387265"/>
            <a:ext cx="395405" cy="768782"/>
          </a:xfrm>
          <a:custGeom>
            <a:rect b="b" l="l" r="r" t="t"/>
            <a:pathLst>
              <a:path extrusionOk="0" h="21533" w="11075">
                <a:moveTo>
                  <a:pt x="0" y="0"/>
                </a:moveTo>
                <a:lnTo>
                  <a:pt x="0" y="21533"/>
                </a:lnTo>
                <a:lnTo>
                  <a:pt x="8356" y="21533"/>
                </a:lnTo>
                <a:cubicBezTo>
                  <a:pt x="9127" y="20035"/>
                  <a:pt x="9873" y="18531"/>
                  <a:pt x="10310" y="16886"/>
                </a:cubicBezTo>
                <a:cubicBezTo>
                  <a:pt x="10554" y="15954"/>
                  <a:pt x="10689" y="15009"/>
                  <a:pt x="10824" y="14058"/>
                </a:cubicBezTo>
                <a:cubicBezTo>
                  <a:pt x="11075" y="12335"/>
                  <a:pt x="10901" y="10580"/>
                  <a:pt x="10316" y="8935"/>
                </a:cubicBezTo>
                <a:cubicBezTo>
                  <a:pt x="9558" y="6788"/>
                  <a:pt x="8189" y="5085"/>
                  <a:pt x="6460" y="3619"/>
                </a:cubicBezTo>
                <a:cubicBezTo>
                  <a:pt x="4634" y="2083"/>
                  <a:pt x="2513" y="1074"/>
                  <a:pt x="392" y="58"/>
                </a:cubicBezTo>
                <a:cubicBezTo>
                  <a:pt x="276" y="0"/>
                  <a:pt x="135" y="20"/>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1"/>
          <p:cNvSpPr/>
          <p:nvPr/>
        </p:nvSpPr>
        <p:spPr>
          <a:xfrm flipH="1" rot="-4381075">
            <a:off x="8144320" y="425175"/>
            <a:ext cx="530563" cy="809394"/>
          </a:xfrm>
          <a:custGeom>
            <a:rect b="b" l="l" r="r" t="t"/>
            <a:pathLst>
              <a:path extrusionOk="0" h="22671" w="14861">
                <a:moveTo>
                  <a:pt x="4364" y="0"/>
                </a:moveTo>
                <a:cubicBezTo>
                  <a:pt x="3873" y="0"/>
                  <a:pt x="3387" y="163"/>
                  <a:pt x="2899" y="524"/>
                </a:cubicBezTo>
                <a:cubicBezTo>
                  <a:pt x="958" y="1938"/>
                  <a:pt x="0" y="3815"/>
                  <a:pt x="58" y="6354"/>
                </a:cubicBezTo>
                <a:cubicBezTo>
                  <a:pt x="7" y="7074"/>
                  <a:pt x="168" y="7909"/>
                  <a:pt x="341" y="8751"/>
                </a:cubicBezTo>
                <a:cubicBezTo>
                  <a:pt x="740" y="10686"/>
                  <a:pt x="1582" y="12441"/>
                  <a:pt x="2514" y="14157"/>
                </a:cubicBezTo>
                <a:cubicBezTo>
                  <a:pt x="3626" y="16194"/>
                  <a:pt x="4975" y="18103"/>
                  <a:pt x="6537" y="19826"/>
                </a:cubicBezTo>
                <a:cubicBezTo>
                  <a:pt x="7913" y="21336"/>
                  <a:pt x="9719" y="22159"/>
                  <a:pt x="11686" y="22558"/>
                </a:cubicBezTo>
                <a:cubicBezTo>
                  <a:pt x="12031" y="22629"/>
                  <a:pt x="12388" y="22670"/>
                  <a:pt x="12748" y="22670"/>
                </a:cubicBezTo>
                <a:cubicBezTo>
                  <a:pt x="13165" y="22670"/>
                  <a:pt x="13586" y="22615"/>
                  <a:pt x="13993" y="22487"/>
                </a:cubicBezTo>
                <a:cubicBezTo>
                  <a:pt x="14655" y="22275"/>
                  <a:pt x="14842" y="21992"/>
                  <a:pt x="14855" y="21317"/>
                </a:cubicBezTo>
                <a:cubicBezTo>
                  <a:pt x="14861" y="20906"/>
                  <a:pt x="14720" y="20533"/>
                  <a:pt x="14578" y="20160"/>
                </a:cubicBezTo>
                <a:cubicBezTo>
                  <a:pt x="14019" y="18682"/>
                  <a:pt x="13164" y="17345"/>
                  <a:pt x="12438" y="15950"/>
                </a:cubicBezTo>
                <a:cubicBezTo>
                  <a:pt x="11596" y="14318"/>
                  <a:pt x="10587" y="12769"/>
                  <a:pt x="10117" y="10956"/>
                </a:cubicBezTo>
                <a:cubicBezTo>
                  <a:pt x="9790" y="9690"/>
                  <a:pt x="9378" y="8430"/>
                  <a:pt x="9410" y="7119"/>
                </a:cubicBezTo>
                <a:cubicBezTo>
                  <a:pt x="9449" y="5608"/>
                  <a:pt x="8986" y="4284"/>
                  <a:pt x="8253" y="3018"/>
                </a:cubicBezTo>
                <a:cubicBezTo>
                  <a:pt x="7636" y="1945"/>
                  <a:pt x="6865" y="993"/>
                  <a:pt x="5740" y="389"/>
                </a:cubicBezTo>
                <a:cubicBezTo>
                  <a:pt x="5274" y="139"/>
                  <a:pt x="4817" y="0"/>
                  <a:pt x="43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1"/>
          <p:cNvSpPr/>
          <p:nvPr/>
        </p:nvSpPr>
        <p:spPr>
          <a:xfrm flipH="1">
            <a:off x="-6875" y="-6"/>
            <a:ext cx="609784" cy="811228"/>
          </a:xfrm>
          <a:custGeom>
            <a:rect b="b" l="l" r="r" t="t"/>
            <a:pathLst>
              <a:path extrusionOk="0" h="11904" w="8948">
                <a:moveTo>
                  <a:pt x="3806" y="0"/>
                </a:moveTo>
                <a:cubicBezTo>
                  <a:pt x="3240" y="771"/>
                  <a:pt x="2578" y="1465"/>
                  <a:pt x="2071" y="2282"/>
                </a:cubicBezTo>
                <a:cubicBezTo>
                  <a:pt x="631" y="4602"/>
                  <a:pt x="1" y="7051"/>
                  <a:pt x="740" y="9757"/>
                </a:cubicBezTo>
                <a:cubicBezTo>
                  <a:pt x="1061" y="10920"/>
                  <a:pt x="2064" y="11762"/>
                  <a:pt x="3266" y="11878"/>
                </a:cubicBezTo>
                <a:cubicBezTo>
                  <a:pt x="3467" y="11895"/>
                  <a:pt x="3669" y="11904"/>
                  <a:pt x="3871" y="11904"/>
                </a:cubicBezTo>
                <a:cubicBezTo>
                  <a:pt x="4576" y="11904"/>
                  <a:pt x="5278" y="11799"/>
                  <a:pt x="5953" y="11589"/>
                </a:cubicBezTo>
                <a:cubicBezTo>
                  <a:pt x="7110" y="11235"/>
                  <a:pt x="8035" y="10535"/>
                  <a:pt x="8948" y="9802"/>
                </a:cubicBezTo>
                <a:lnTo>
                  <a:pt x="894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0" name="Google Shape;520;p21"/>
          <p:cNvGrpSpPr/>
          <p:nvPr/>
        </p:nvGrpSpPr>
        <p:grpSpPr>
          <a:xfrm rot="-1236532">
            <a:off x="7434378" y="1581809"/>
            <a:ext cx="1000930" cy="840687"/>
            <a:chOff x="1648650" y="1064850"/>
            <a:chExt cx="691625" cy="580900"/>
          </a:xfrm>
        </p:grpSpPr>
        <p:sp>
          <p:nvSpPr>
            <p:cNvPr id="521" name="Google Shape;521;p21"/>
            <p:cNvSpPr/>
            <p:nvPr/>
          </p:nvSpPr>
          <p:spPr>
            <a:xfrm>
              <a:off x="2267450" y="1209500"/>
              <a:ext cx="72825" cy="117900"/>
            </a:xfrm>
            <a:custGeom>
              <a:rect b="b" l="l" r="r" t="t"/>
              <a:pathLst>
                <a:path extrusionOk="0" h="4716" w="2913">
                  <a:moveTo>
                    <a:pt x="802" y="0"/>
                  </a:moveTo>
                  <a:cubicBezTo>
                    <a:pt x="679" y="0"/>
                    <a:pt x="557" y="34"/>
                    <a:pt x="438" y="101"/>
                  </a:cubicBezTo>
                  <a:cubicBezTo>
                    <a:pt x="58" y="313"/>
                    <a:pt x="1" y="500"/>
                    <a:pt x="226" y="1059"/>
                  </a:cubicBezTo>
                  <a:cubicBezTo>
                    <a:pt x="566" y="1908"/>
                    <a:pt x="856" y="2762"/>
                    <a:pt x="1138" y="3630"/>
                  </a:cubicBezTo>
                  <a:cubicBezTo>
                    <a:pt x="1248" y="3990"/>
                    <a:pt x="1466" y="4311"/>
                    <a:pt x="1775" y="4536"/>
                  </a:cubicBezTo>
                  <a:cubicBezTo>
                    <a:pt x="1925" y="4654"/>
                    <a:pt x="2106" y="4716"/>
                    <a:pt x="2290" y="4716"/>
                  </a:cubicBezTo>
                  <a:cubicBezTo>
                    <a:pt x="2398" y="4716"/>
                    <a:pt x="2506" y="4695"/>
                    <a:pt x="2610" y="4652"/>
                  </a:cubicBezTo>
                  <a:cubicBezTo>
                    <a:pt x="2912" y="4536"/>
                    <a:pt x="2816" y="4260"/>
                    <a:pt x="2854" y="3868"/>
                  </a:cubicBezTo>
                  <a:cubicBezTo>
                    <a:pt x="2585" y="2769"/>
                    <a:pt x="2250" y="1535"/>
                    <a:pt x="1543" y="436"/>
                  </a:cubicBezTo>
                  <a:cubicBezTo>
                    <a:pt x="1518" y="391"/>
                    <a:pt x="1479" y="352"/>
                    <a:pt x="1440" y="313"/>
                  </a:cubicBezTo>
                  <a:cubicBezTo>
                    <a:pt x="1236" y="105"/>
                    <a:pt x="1018" y="0"/>
                    <a:pt x="8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1"/>
            <p:cNvSpPr/>
            <p:nvPr/>
          </p:nvSpPr>
          <p:spPr>
            <a:xfrm>
              <a:off x="1931450" y="1465550"/>
              <a:ext cx="70700" cy="122950"/>
            </a:xfrm>
            <a:custGeom>
              <a:rect b="b" l="l" r="r" t="t"/>
              <a:pathLst>
                <a:path extrusionOk="0" h="4918" w="2828">
                  <a:moveTo>
                    <a:pt x="713" y="1"/>
                  </a:moveTo>
                  <a:cubicBezTo>
                    <a:pt x="628" y="1"/>
                    <a:pt x="534" y="28"/>
                    <a:pt x="425" y="92"/>
                  </a:cubicBezTo>
                  <a:cubicBezTo>
                    <a:pt x="110" y="272"/>
                    <a:pt x="1" y="510"/>
                    <a:pt x="116" y="812"/>
                  </a:cubicBezTo>
                  <a:cubicBezTo>
                    <a:pt x="553" y="1982"/>
                    <a:pt x="1035" y="3132"/>
                    <a:pt x="1466" y="4302"/>
                  </a:cubicBezTo>
                  <a:cubicBezTo>
                    <a:pt x="1620" y="4733"/>
                    <a:pt x="1961" y="4803"/>
                    <a:pt x="2321" y="4893"/>
                  </a:cubicBezTo>
                  <a:cubicBezTo>
                    <a:pt x="2389" y="4910"/>
                    <a:pt x="2449" y="4918"/>
                    <a:pt x="2503" y="4918"/>
                  </a:cubicBezTo>
                  <a:cubicBezTo>
                    <a:pt x="2724" y="4918"/>
                    <a:pt x="2827" y="4777"/>
                    <a:pt x="2822" y="4482"/>
                  </a:cubicBezTo>
                  <a:cubicBezTo>
                    <a:pt x="2777" y="4276"/>
                    <a:pt x="2764" y="4058"/>
                    <a:pt x="2687" y="3859"/>
                  </a:cubicBezTo>
                  <a:cubicBezTo>
                    <a:pt x="2282" y="2792"/>
                    <a:pt x="1871" y="1725"/>
                    <a:pt x="1453" y="664"/>
                  </a:cubicBezTo>
                  <a:cubicBezTo>
                    <a:pt x="1376" y="491"/>
                    <a:pt x="1267" y="343"/>
                    <a:pt x="1132" y="214"/>
                  </a:cubicBezTo>
                  <a:cubicBezTo>
                    <a:pt x="1002" y="96"/>
                    <a:pt x="874" y="1"/>
                    <a:pt x="7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1"/>
            <p:cNvSpPr/>
            <p:nvPr/>
          </p:nvSpPr>
          <p:spPr>
            <a:xfrm>
              <a:off x="1790525" y="1371825"/>
              <a:ext cx="83275" cy="110675"/>
            </a:xfrm>
            <a:custGeom>
              <a:rect b="b" l="l" r="r" t="t"/>
              <a:pathLst>
                <a:path extrusionOk="0" h="4427" w="3331">
                  <a:moveTo>
                    <a:pt x="836" y="1"/>
                  </a:moveTo>
                  <a:cubicBezTo>
                    <a:pt x="715" y="1"/>
                    <a:pt x="573" y="67"/>
                    <a:pt x="367" y="184"/>
                  </a:cubicBezTo>
                  <a:cubicBezTo>
                    <a:pt x="1" y="383"/>
                    <a:pt x="65" y="647"/>
                    <a:pt x="226" y="917"/>
                  </a:cubicBezTo>
                  <a:cubicBezTo>
                    <a:pt x="785" y="1881"/>
                    <a:pt x="1357" y="2838"/>
                    <a:pt x="1942" y="3796"/>
                  </a:cubicBezTo>
                  <a:cubicBezTo>
                    <a:pt x="2141" y="4124"/>
                    <a:pt x="2469" y="4310"/>
                    <a:pt x="2848" y="4394"/>
                  </a:cubicBezTo>
                  <a:cubicBezTo>
                    <a:pt x="2935" y="4415"/>
                    <a:pt x="3008" y="4426"/>
                    <a:pt x="3069" y="4426"/>
                  </a:cubicBezTo>
                  <a:cubicBezTo>
                    <a:pt x="3266" y="4426"/>
                    <a:pt x="3330" y="4306"/>
                    <a:pt x="3330" y="4021"/>
                  </a:cubicBezTo>
                  <a:cubicBezTo>
                    <a:pt x="3330" y="3828"/>
                    <a:pt x="3292" y="3648"/>
                    <a:pt x="3208" y="3475"/>
                  </a:cubicBezTo>
                  <a:cubicBezTo>
                    <a:pt x="2617" y="2376"/>
                    <a:pt x="1955" y="1315"/>
                    <a:pt x="1235" y="293"/>
                  </a:cubicBezTo>
                  <a:cubicBezTo>
                    <a:pt x="1087" y="90"/>
                    <a:pt x="975" y="1"/>
                    <a:pt x="8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1"/>
            <p:cNvSpPr/>
            <p:nvPr/>
          </p:nvSpPr>
          <p:spPr>
            <a:xfrm>
              <a:off x="2120275" y="1537450"/>
              <a:ext cx="62675" cy="108300"/>
            </a:xfrm>
            <a:custGeom>
              <a:rect b="b" l="l" r="r" t="t"/>
              <a:pathLst>
                <a:path extrusionOk="0" h="4332" w="2507">
                  <a:moveTo>
                    <a:pt x="632" y="0"/>
                  </a:moveTo>
                  <a:cubicBezTo>
                    <a:pt x="436" y="0"/>
                    <a:pt x="274" y="146"/>
                    <a:pt x="116" y="436"/>
                  </a:cubicBezTo>
                  <a:cubicBezTo>
                    <a:pt x="0" y="655"/>
                    <a:pt x="64" y="854"/>
                    <a:pt x="167" y="1040"/>
                  </a:cubicBezTo>
                  <a:cubicBezTo>
                    <a:pt x="476" y="1606"/>
                    <a:pt x="662" y="2210"/>
                    <a:pt x="823" y="2834"/>
                  </a:cubicBezTo>
                  <a:cubicBezTo>
                    <a:pt x="919" y="3219"/>
                    <a:pt x="1041" y="3605"/>
                    <a:pt x="1266" y="3939"/>
                  </a:cubicBezTo>
                  <a:cubicBezTo>
                    <a:pt x="1478" y="4261"/>
                    <a:pt x="1851" y="4331"/>
                    <a:pt x="2166" y="4331"/>
                  </a:cubicBezTo>
                  <a:cubicBezTo>
                    <a:pt x="2475" y="4325"/>
                    <a:pt x="2449" y="3939"/>
                    <a:pt x="2507" y="3605"/>
                  </a:cubicBezTo>
                  <a:cubicBezTo>
                    <a:pt x="2295" y="2544"/>
                    <a:pt x="1973" y="1458"/>
                    <a:pt x="1363" y="468"/>
                  </a:cubicBezTo>
                  <a:cubicBezTo>
                    <a:pt x="1298" y="378"/>
                    <a:pt x="1221" y="301"/>
                    <a:pt x="1138" y="243"/>
                  </a:cubicBezTo>
                  <a:cubicBezTo>
                    <a:pt x="943" y="81"/>
                    <a:pt x="778" y="0"/>
                    <a:pt x="63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1"/>
            <p:cNvSpPr/>
            <p:nvPr/>
          </p:nvSpPr>
          <p:spPr>
            <a:xfrm>
              <a:off x="1993650" y="1372100"/>
              <a:ext cx="83025" cy="111550"/>
            </a:xfrm>
            <a:custGeom>
              <a:rect b="b" l="l" r="r" t="t"/>
              <a:pathLst>
                <a:path extrusionOk="0" h="4462" w="3321">
                  <a:moveTo>
                    <a:pt x="405" y="738"/>
                  </a:moveTo>
                  <a:cubicBezTo>
                    <a:pt x="399" y="758"/>
                    <a:pt x="399" y="790"/>
                    <a:pt x="386" y="796"/>
                  </a:cubicBezTo>
                  <a:cubicBezTo>
                    <a:pt x="363" y="802"/>
                    <a:pt x="341" y="807"/>
                    <a:pt x="323" y="809"/>
                  </a:cubicBezTo>
                  <a:lnTo>
                    <a:pt x="323" y="809"/>
                  </a:lnTo>
                  <a:lnTo>
                    <a:pt x="405" y="738"/>
                  </a:lnTo>
                  <a:close/>
                  <a:moveTo>
                    <a:pt x="576" y="0"/>
                  </a:moveTo>
                  <a:cubicBezTo>
                    <a:pt x="436" y="0"/>
                    <a:pt x="310" y="108"/>
                    <a:pt x="199" y="263"/>
                  </a:cubicBezTo>
                  <a:cubicBezTo>
                    <a:pt x="0" y="533"/>
                    <a:pt x="7" y="565"/>
                    <a:pt x="315" y="816"/>
                  </a:cubicBezTo>
                  <a:lnTo>
                    <a:pt x="317" y="814"/>
                  </a:lnTo>
                  <a:lnTo>
                    <a:pt x="317" y="814"/>
                  </a:lnTo>
                  <a:cubicBezTo>
                    <a:pt x="703" y="2027"/>
                    <a:pt x="1376" y="3099"/>
                    <a:pt x="2031" y="4177"/>
                  </a:cubicBezTo>
                  <a:cubicBezTo>
                    <a:pt x="2180" y="4427"/>
                    <a:pt x="2418" y="4451"/>
                    <a:pt x="2660" y="4451"/>
                  </a:cubicBezTo>
                  <a:cubicBezTo>
                    <a:pt x="2716" y="4451"/>
                    <a:pt x="2773" y="4450"/>
                    <a:pt x="2829" y="4450"/>
                  </a:cubicBezTo>
                  <a:cubicBezTo>
                    <a:pt x="2897" y="4450"/>
                    <a:pt x="2964" y="4452"/>
                    <a:pt x="3027" y="4460"/>
                  </a:cubicBezTo>
                  <a:cubicBezTo>
                    <a:pt x="3038" y="4461"/>
                    <a:pt x="3048" y="4462"/>
                    <a:pt x="3058" y="4462"/>
                  </a:cubicBezTo>
                  <a:cubicBezTo>
                    <a:pt x="3242" y="4462"/>
                    <a:pt x="3321" y="4244"/>
                    <a:pt x="3278" y="4049"/>
                  </a:cubicBezTo>
                  <a:cubicBezTo>
                    <a:pt x="3233" y="3869"/>
                    <a:pt x="3169" y="3695"/>
                    <a:pt x="3085" y="3528"/>
                  </a:cubicBezTo>
                  <a:cubicBezTo>
                    <a:pt x="2642" y="2583"/>
                    <a:pt x="2070" y="1722"/>
                    <a:pt x="1466" y="880"/>
                  </a:cubicBezTo>
                  <a:cubicBezTo>
                    <a:pt x="1279" y="616"/>
                    <a:pt x="1080" y="366"/>
                    <a:pt x="855" y="141"/>
                  </a:cubicBezTo>
                  <a:cubicBezTo>
                    <a:pt x="756" y="42"/>
                    <a:pt x="663" y="0"/>
                    <a:pt x="5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1"/>
            <p:cNvSpPr/>
            <p:nvPr/>
          </p:nvSpPr>
          <p:spPr>
            <a:xfrm>
              <a:off x="2147425" y="1362650"/>
              <a:ext cx="68625" cy="102225"/>
            </a:xfrm>
            <a:custGeom>
              <a:rect b="b" l="l" r="r" t="t"/>
              <a:pathLst>
                <a:path extrusionOk="0" h="4089" w="2745">
                  <a:moveTo>
                    <a:pt x="796" y="1"/>
                  </a:moveTo>
                  <a:cubicBezTo>
                    <a:pt x="722" y="1"/>
                    <a:pt x="644" y="19"/>
                    <a:pt x="559" y="62"/>
                  </a:cubicBezTo>
                  <a:cubicBezTo>
                    <a:pt x="84" y="313"/>
                    <a:pt x="0" y="512"/>
                    <a:pt x="212" y="994"/>
                  </a:cubicBezTo>
                  <a:cubicBezTo>
                    <a:pt x="572" y="1798"/>
                    <a:pt x="932" y="2595"/>
                    <a:pt x="1318" y="3379"/>
                  </a:cubicBezTo>
                  <a:cubicBezTo>
                    <a:pt x="1485" y="3707"/>
                    <a:pt x="1729" y="3983"/>
                    <a:pt x="2147" y="4067"/>
                  </a:cubicBezTo>
                  <a:cubicBezTo>
                    <a:pt x="2220" y="4081"/>
                    <a:pt x="2285" y="4088"/>
                    <a:pt x="2345" y="4088"/>
                  </a:cubicBezTo>
                  <a:cubicBezTo>
                    <a:pt x="2606" y="4088"/>
                    <a:pt x="2740" y="3943"/>
                    <a:pt x="2745" y="3597"/>
                  </a:cubicBezTo>
                  <a:cubicBezTo>
                    <a:pt x="2732" y="3469"/>
                    <a:pt x="2706" y="3347"/>
                    <a:pt x="2668" y="3225"/>
                  </a:cubicBezTo>
                  <a:cubicBezTo>
                    <a:pt x="2211" y="2267"/>
                    <a:pt x="1768" y="1303"/>
                    <a:pt x="1286" y="358"/>
                  </a:cubicBezTo>
                  <a:cubicBezTo>
                    <a:pt x="1189" y="174"/>
                    <a:pt x="1019" y="1"/>
                    <a:pt x="7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1"/>
            <p:cNvSpPr/>
            <p:nvPr/>
          </p:nvSpPr>
          <p:spPr>
            <a:xfrm>
              <a:off x="2020000" y="1244050"/>
              <a:ext cx="81475" cy="102200"/>
            </a:xfrm>
            <a:custGeom>
              <a:rect b="b" l="l" r="r" t="t"/>
              <a:pathLst>
                <a:path extrusionOk="0" h="4088" w="3259">
                  <a:moveTo>
                    <a:pt x="439" y="1"/>
                  </a:moveTo>
                  <a:cubicBezTo>
                    <a:pt x="400" y="1"/>
                    <a:pt x="359" y="6"/>
                    <a:pt x="315" y="18"/>
                  </a:cubicBezTo>
                  <a:cubicBezTo>
                    <a:pt x="199" y="50"/>
                    <a:pt x="0" y="699"/>
                    <a:pt x="64" y="834"/>
                  </a:cubicBezTo>
                  <a:cubicBezTo>
                    <a:pt x="527" y="1830"/>
                    <a:pt x="1067" y="2775"/>
                    <a:pt x="1800" y="3604"/>
                  </a:cubicBezTo>
                  <a:cubicBezTo>
                    <a:pt x="2037" y="3870"/>
                    <a:pt x="2306" y="4048"/>
                    <a:pt x="2605" y="4048"/>
                  </a:cubicBezTo>
                  <a:cubicBezTo>
                    <a:pt x="2639" y="4048"/>
                    <a:pt x="2672" y="4046"/>
                    <a:pt x="2706" y="4041"/>
                  </a:cubicBezTo>
                  <a:cubicBezTo>
                    <a:pt x="2796" y="4068"/>
                    <a:pt x="2872" y="4087"/>
                    <a:pt x="2936" y="4087"/>
                  </a:cubicBezTo>
                  <a:cubicBezTo>
                    <a:pt x="3014" y="4087"/>
                    <a:pt x="3075" y="4058"/>
                    <a:pt x="3124" y="3977"/>
                  </a:cubicBezTo>
                  <a:cubicBezTo>
                    <a:pt x="3259" y="3797"/>
                    <a:pt x="3253" y="3553"/>
                    <a:pt x="3111" y="3379"/>
                  </a:cubicBezTo>
                  <a:cubicBezTo>
                    <a:pt x="2366" y="2338"/>
                    <a:pt x="1620" y="1297"/>
                    <a:pt x="862" y="262"/>
                  </a:cubicBezTo>
                  <a:cubicBezTo>
                    <a:pt x="756" y="114"/>
                    <a:pt x="620" y="1"/>
                    <a:pt x="4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1"/>
            <p:cNvSpPr/>
            <p:nvPr/>
          </p:nvSpPr>
          <p:spPr>
            <a:xfrm>
              <a:off x="2158675" y="1236600"/>
              <a:ext cx="66725" cy="91875"/>
            </a:xfrm>
            <a:custGeom>
              <a:rect b="b" l="l" r="r" t="t"/>
              <a:pathLst>
                <a:path extrusionOk="0" h="3675" w="2669">
                  <a:moveTo>
                    <a:pt x="608" y="0"/>
                  </a:moveTo>
                  <a:cubicBezTo>
                    <a:pt x="527" y="0"/>
                    <a:pt x="443" y="20"/>
                    <a:pt x="354" y="65"/>
                  </a:cubicBezTo>
                  <a:cubicBezTo>
                    <a:pt x="84" y="206"/>
                    <a:pt x="0" y="599"/>
                    <a:pt x="148" y="978"/>
                  </a:cubicBezTo>
                  <a:cubicBezTo>
                    <a:pt x="431" y="1698"/>
                    <a:pt x="797" y="2385"/>
                    <a:pt x="1131" y="3080"/>
                  </a:cubicBezTo>
                  <a:cubicBezTo>
                    <a:pt x="1335" y="3505"/>
                    <a:pt x="1640" y="3674"/>
                    <a:pt x="2065" y="3674"/>
                  </a:cubicBezTo>
                  <a:cubicBezTo>
                    <a:pt x="2096" y="3674"/>
                    <a:pt x="2128" y="3673"/>
                    <a:pt x="2160" y="3671"/>
                  </a:cubicBezTo>
                  <a:cubicBezTo>
                    <a:pt x="2198" y="3673"/>
                    <a:pt x="2234" y="3675"/>
                    <a:pt x="2267" y="3675"/>
                  </a:cubicBezTo>
                  <a:cubicBezTo>
                    <a:pt x="2589" y="3675"/>
                    <a:pt x="2669" y="3554"/>
                    <a:pt x="2616" y="3163"/>
                  </a:cubicBezTo>
                  <a:cubicBezTo>
                    <a:pt x="2597" y="2977"/>
                    <a:pt x="2546" y="2797"/>
                    <a:pt x="2468" y="2630"/>
                  </a:cubicBezTo>
                  <a:cubicBezTo>
                    <a:pt x="2141" y="1955"/>
                    <a:pt x="1800" y="1293"/>
                    <a:pt x="1453" y="631"/>
                  </a:cubicBezTo>
                  <a:cubicBezTo>
                    <a:pt x="1376" y="489"/>
                    <a:pt x="1273" y="361"/>
                    <a:pt x="1151" y="258"/>
                  </a:cubicBezTo>
                  <a:cubicBezTo>
                    <a:pt x="989" y="124"/>
                    <a:pt x="811" y="0"/>
                    <a:pt x="6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1"/>
            <p:cNvSpPr/>
            <p:nvPr/>
          </p:nvSpPr>
          <p:spPr>
            <a:xfrm>
              <a:off x="1648650" y="1350650"/>
              <a:ext cx="64300" cy="92075"/>
            </a:xfrm>
            <a:custGeom>
              <a:rect b="b" l="l" r="r" t="t"/>
              <a:pathLst>
                <a:path extrusionOk="0" h="3683" w="2572">
                  <a:moveTo>
                    <a:pt x="714" y="0"/>
                  </a:moveTo>
                  <a:cubicBezTo>
                    <a:pt x="634" y="0"/>
                    <a:pt x="558" y="16"/>
                    <a:pt x="495" y="47"/>
                  </a:cubicBezTo>
                  <a:cubicBezTo>
                    <a:pt x="122" y="247"/>
                    <a:pt x="0" y="587"/>
                    <a:pt x="187" y="1063"/>
                  </a:cubicBezTo>
                  <a:cubicBezTo>
                    <a:pt x="450" y="1699"/>
                    <a:pt x="733" y="2336"/>
                    <a:pt x="1035" y="2959"/>
                  </a:cubicBezTo>
                  <a:cubicBezTo>
                    <a:pt x="1228" y="3358"/>
                    <a:pt x="1530" y="3647"/>
                    <a:pt x="2012" y="3679"/>
                  </a:cubicBezTo>
                  <a:cubicBezTo>
                    <a:pt x="2045" y="3681"/>
                    <a:pt x="2077" y="3682"/>
                    <a:pt x="2107" y="3682"/>
                  </a:cubicBezTo>
                  <a:cubicBezTo>
                    <a:pt x="2433" y="3682"/>
                    <a:pt x="2552" y="3549"/>
                    <a:pt x="2552" y="3178"/>
                  </a:cubicBezTo>
                  <a:cubicBezTo>
                    <a:pt x="2571" y="2940"/>
                    <a:pt x="2449" y="2721"/>
                    <a:pt x="2359" y="2503"/>
                  </a:cubicBezTo>
                  <a:cubicBezTo>
                    <a:pt x="2063" y="1815"/>
                    <a:pt x="1781" y="1121"/>
                    <a:pt x="1440" y="459"/>
                  </a:cubicBezTo>
                  <a:cubicBezTo>
                    <a:pt x="1292" y="164"/>
                    <a:pt x="975" y="0"/>
                    <a:pt x="71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1"/>
            <p:cNvSpPr/>
            <p:nvPr/>
          </p:nvSpPr>
          <p:spPr>
            <a:xfrm>
              <a:off x="1734775" y="1521425"/>
              <a:ext cx="63650" cy="84825"/>
            </a:xfrm>
            <a:custGeom>
              <a:rect b="b" l="l" r="r" t="t"/>
              <a:pathLst>
                <a:path extrusionOk="0" h="3393" w="2546">
                  <a:moveTo>
                    <a:pt x="840" y="0"/>
                  </a:moveTo>
                  <a:cubicBezTo>
                    <a:pt x="766" y="0"/>
                    <a:pt x="689" y="14"/>
                    <a:pt x="611" y="42"/>
                  </a:cubicBezTo>
                  <a:cubicBezTo>
                    <a:pt x="322" y="152"/>
                    <a:pt x="0" y="306"/>
                    <a:pt x="77" y="685"/>
                  </a:cubicBezTo>
                  <a:cubicBezTo>
                    <a:pt x="97" y="1116"/>
                    <a:pt x="823" y="2646"/>
                    <a:pt x="1177" y="3006"/>
                  </a:cubicBezTo>
                  <a:cubicBezTo>
                    <a:pt x="1267" y="3102"/>
                    <a:pt x="1363" y="3218"/>
                    <a:pt x="1479" y="3263"/>
                  </a:cubicBezTo>
                  <a:cubicBezTo>
                    <a:pt x="1643" y="3325"/>
                    <a:pt x="1821" y="3392"/>
                    <a:pt x="1990" y="3392"/>
                  </a:cubicBezTo>
                  <a:cubicBezTo>
                    <a:pt x="2100" y="3392"/>
                    <a:pt x="2205" y="3364"/>
                    <a:pt x="2301" y="3288"/>
                  </a:cubicBezTo>
                  <a:cubicBezTo>
                    <a:pt x="2546" y="3102"/>
                    <a:pt x="2481" y="2819"/>
                    <a:pt x="2372" y="2562"/>
                  </a:cubicBezTo>
                  <a:cubicBezTo>
                    <a:pt x="2321" y="2440"/>
                    <a:pt x="2314" y="2298"/>
                    <a:pt x="2269" y="2176"/>
                  </a:cubicBezTo>
                  <a:cubicBezTo>
                    <a:pt x="2044" y="1553"/>
                    <a:pt x="1761" y="949"/>
                    <a:pt x="1427" y="377"/>
                  </a:cubicBezTo>
                  <a:cubicBezTo>
                    <a:pt x="1294" y="145"/>
                    <a:pt x="1082" y="0"/>
                    <a:pt x="8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1"/>
            <p:cNvSpPr/>
            <p:nvPr/>
          </p:nvSpPr>
          <p:spPr>
            <a:xfrm>
              <a:off x="1682375" y="1187950"/>
              <a:ext cx="66075" cy="90400"/>
            </a:xfrm>
            <a:custGeom>
              <a:rect b="b" l="l" r="r" t="t"/>
              <a:pathLst>
                <a:path extrusionOk="0" h="3616" w="2643">
                  <a:moveTo>
                    <a:pt x="715" y="1"/>
                  </a:moveTo>
                  <a:cubicBezTo>
                    <a:pt x="526" y="1"/>
                    <a:pt x="372" y="107"/>
                    <a:pt x="245" y="269"/>
                  </a:cubicBezTo>
                  <a:cubicBezTo>
                    <a:pt x="110" y="449"/>
                    <a:pt x="1" y="648"/>
                    <a:pt x="162" y="848"/>
                  </a:cubicBezTo>
                  <a:cubicBezTo>
                    <a:pt x="676" y="1478"/>
                    <a:pt x="856" y="2294"/>
                    <a:pt x="1338" y="2937"/>
                  </a:cubicBezTo>
                  <a:cubicBezTo>
                    <a:pt x="1550" y="3219"/>
                    <a:pt x="1768" y="3483"/>
                    <a:pt x="2122" y="3579"/>
                  </a:cubicBezTo>
                  <a:cubicBezTo>
                    <a:pt x="2210" y="3603"/>
                    <a:pt x="2285" y="3616"/>
                    <a:pt x="2349" y="3616"/>
                  </a:cubicBezTo>
                  <a:cubicBezTo>
                    <a:pt x="2546" y="3616"/>
                    <a:pt x="2633" y="3493"/>
                    <a:pt x="2643" y="3187"/>
                  </a:cubicBezTo>
                  <a:cubicBezTo>
                    <a:pt x="2630" y="3123"/>
                    <a:pt x="2617" y="3020"/>
                    <a:pt x="2591" y="2917"/>
                  </a:cubicBezTo>
                  <a:cubicBezTo>
                    <a:pt x="2366" y="1966"/>
                    <a:pt x="1846" y="1156"/>
                    <a:pt x="1325" y="346"/>
                  </a:cubicBezTo>
                  <a:cubicBezTo>
                    <a:pt x="1216" y="186"/>
                    <a:pt x="1061" y="76"/>
                    <a:pt x="875" y="25"/>
                  </a:cubicBezTo>
                  <a:cubicBezTo>
                    <a:pt x="819" y="9"/>
                    <a:pt x="766" y="1"/>
                    <a:pt x="7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1"/>
            <p:cNvSpPr/>
            <p:nvPr/>
          </p:nvSpPr>
          <p:spPr>
            <a:xfrm>
              <a:off x="2248825" y="1406725"/>
              <a:ext cx="59950" cy="75950"/>
            </a:xfrm>
            <a:custGeom>
              <a:rect b="b" l="l" r="r" t="t"/>
              <a:pathLst>
                <a:path extrusionOk="0" h="3038" w="2398">
                  <a:moveTo>
                    <a:pt x="752" y="1"/>
                  </a:moveTo>
                  <a:cubicBezTo>
                    <a:pt x="514" y="1"/>
                    <a:pt x="331" y="128"/>
                    <a:pt x="174" y="311"/>
                  </a:cubicBezTo>
                  <a:cubicBezTo>
                    <a:pt x="0" y="523"/>
                    <a:pt x="58" y="761"/>
                    <a:pt x="219" y="967"/>
                  </a:cubicBezTo>
                  <a:cubicBezTo>
                    <a:pt x="501" y="1333"/>
                    <a:pt x="649" y="1757"/>
                    <a:pt x="765" y="2201"/>
                  </a:cubicBezTo>
                  <a:cubicBezTo>
                    <a:pt x="823" y="2406"/>
                    <a:pt x="919" y="2599"/>
                    <a:pt x="1048" y="2766"/>
                  </a:cubicBezTo>
                  <a:cubicBezTo>
                    <a:pt x="1156" y="2928"/>
                    <a:pt x="1540" y="3038"/>
                    <a:pt x="1834" y="3038"/>
                  </a:cubicBezTo>
                  <a:cubicBezTo>
                    <a:pt x="1925" y="3038"/>
                    <a:pt x="2007" y="3027"/>
                    <a:pt x="2070" y="3004"/>
                  </a:cubicBezTo>
                  <a:cubicBezTo>
                    <a:pt x="2398" y="2882"/>
                    <a:pt x="2256" y="2606"/>
                    <a:pt x="2295" y="2381"/>
                  </a:cubicBezTo>
                  <a:cubicBezTo>
                    <a:pt x="2320" y="1719"/>
                    <a:pt x="2038" y="1140"/>
                    <a:pt x="1691" y="607"/>
                  </a:cubicBezTo>
                  <a:cubicBezTo>
                    <a:pt x="1523" y="324"/>
                    <a:pt x="1260" y="125"/>
                    <a:pt x="951" y="28"/>
                  </a:cubicBezTo>
                  <a:cubicBezTo>
                    <a:pt x="881" y="10"/>
                    <a:pt x="814" y="1"/>
                    <a:pt x="7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1"/>
            <p:cNvSpPr/>
            <p:nvPr/>
          </p:nvSpPr>
          <p:spPr>
            <a:xfrm>
              <a:off x="1778150" y="1130300"/>
              <a:ext cx="63675" cy="80000"/>
            </a:xfrm>
            <a:custGeom>
              <a:rect b="b" l="l" r="r" t="t"/>
              <a:pathLst>
                <a:path extrusionOk="0" h="3200" w="2547">
                  <a:moveTo>
                    <a:pt x="791" y="1"/>
                  </a:moveTo>
                  <a:cubicBezTo>
                    <a:pt x="546" y="1"/>
                    <a:pt x="444" y="309"/>
                    <a:pt x="232" y="383"/>
                  </a:cubicBezTo>
                  <a:cubicBezTo>
                    <a:pt x="1" y="467"/>
                    <a:pt x="142" y="705"/>
                    <a:pt x="219" y="865"/>
                  </a:cubicBezTo>
                  <a:cubicBezTo>
                    <a:pt x="515" y="1438"/>
                    <a:pt x="830" y="1997"/>
                    <a:pt x="1100" y="2582"/>
                  </a:cubicBezTo>
                  <a:cubicBezTo>
                    <a:pt x="1312" y="3044"/>
                    <a:pt x="1749" y="3077"/>
                    <a:pt x="2135" y="3186"/>
                  </a:cubicBezTo>
                  <a:cubicBezTo>
                    <a:pt x="2168" y="3195"/>
                    <a:pt x="2200" y="3200"/>
                    <a:pt x="2231" y="3200"/>
                  </a:cubicBezTo>
                  <a:cubicBezTo>
                    <a:pt x="2409" y="3200"/>
                    <a:pt x="2541" y="3048"/>
                    <a:pt x="2546" y="2813"/>
                  </a:cubicBezTo>
                  <a:cubicBezTo>
                    <a:pt x="2527" y="2710"/>
                    <a:pt x="2514" y="2607"/>
                    <a:pt x="2482" y="2505"/>
                  </a:cubicBezTo>
                  <a:cubicBezTo>
                    <a:pt x="2263" y="1752"/>
                    <a:pt x="1884" y="1071"/>
                    <a:pt x="1485" y="409"/>
                  </a:cubicBezTo>
                  <a:cubicBezTo>
                    <a:pt x="1363" y="210"/>
                    <a:pt x="1164" y="146"/>
                    <a:pt x="971" y="49"/>
                  </a:cubicBezTo>
                  <a:cubicBezTo>
                    <a:pt x="903" y="15"/>
                    <a:pt x="844" y="1"/>
                    <a:pt x="79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1"/>
            <p:cNvSpPr/>
            <p:nvPr/>
          </p:nvSpPr>
          <p:spPr>
            <a:xfrm>
              <a:off x="1992525" y="1064850"/>
              <a:ext cx="63425" cy="77975"/>
            </a:xfrm>
            <a:custGeom>
              <a:rect b="b" l="l" r="r" t="t"/>
              <a:pathLst>
                <a:path extrusionOk="0" h="3119" w="2537">
                  <a:moveTo>
                    <a:pt x="702" y="1"/>
                  </a:moveTo>
                  <a:cubicBezTo>
                    <a:pt x="581" y="1"/>
                    <a:pt x="456" y="44"/>
                    <a:pt x="334" y="148"/>
                  </a:cubicBezTo>
                  <a:cubicBezTo>
                    <a:pt x="52" y="392"/>
                    <a:pt x="0" y="752"/>
                    <a:pt x="238" y="1073"/>
                  </a:cubicBezTo>
                  <a:cubicBezTo>
                    <a:pt x="585" y="1549"/>
                    <a:pt x="881" y="2057"/>
                    <a:pt x="1125" y="2590"/>
                  </a:cubicBezTo>
                  <a:cubicBezTo>
                    <a:pt x="1311" y="3001"/>
                    <a:pt x="1613" y="3104"/>
                    <a:pt x="2018" y="3117"/>
                  </a:cubicBezTo>
                  <a:cubicBezTo>
                    <a:pt x="2037" y="3118"/>
                    <a:pt x="2055" y="3118"/>
                    <a:pt x="2072" y="3118"/>
                  </a:cubicBezTo>
                  <a:cubicBezTo>
                    <a:pt x="2367" y="3118"/>
                    <a:pt x="2536" y="3013"/>
                    <a:pt x="2488" y="2661"/>
                  </a:cubicBezTo>
                  <a:cubicBezTo>
                    <a:pt x="2340" y="1735"/>
                    <a:pt x="1890" y="880"/>
                    <a:pt x="1202" y="238"/>
                  </a:cubicBezTo>
                  <a:cubicBezTo>
                    <a:pt x="1062" y="101"/>
                    <a:pt x="887" y="1"/>
                    <a:pt x="70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1"/>
            <p:cNvSpPr/>
            <p:nvPr/>
          </p:nvSpPr>
          <p:spPr>
            <a:xfrm>
              <a:off x="1846125" y="1296050"/>
              <a:ext cx="71175" cy="75025"/>
            </a:xfrm>
            <a:custGeom>
              <a:rect b="b" l="l" r="r" t="t"/>
              <a:pathLst>
                <a:path extrusionOk="0" h="3001" w="2847">
                  <a:moveTo>
                    <a:pt x="627" y="1"/>
                  </a:moveTo>
                  <a:cubicBezTo>
                    <a:pt x="523" y="1"/>
                    <a:pt x="415" y="46"/>
                    <a:pt x="309" y="162"/>
                  </a:cubicBezTo>
                  <a:cubicBezTo>
                    <a:pt x="7" y="489"/>
                    <a:pt x="1" y="779"/>
                    <a:pt x="245" y="1107"/>
                  </a:cubicBezTo>
                  <a:cubicBezTo>
                    <a:pt x="560" y="1537"/>
                    <a:pt x="913" y="1955"/>
                    <a:pt x="1177" y="2398"/>
                  </a:cubicBezTo>
                  <a:cubicBezTo>
                    <a:pt x="1424" y="2820"/>
                    <a:pt x="1755" y="2999"/>
                    <a:pt x="2065" y="2999"/>
                  </a:cubicBezTo>
                  <a:cubicBezTo>
                    <a:pt x="2086" y="2999"/>
                    <a:pt x="2107" y="2998"/>
                    <a:pt x="2128" y="2996"/>
                  </a:cubicBezTo>
                  <a:cubicBezTo>
                    <a:pt x="2168" y="2999"/>
                    <a:pt x="2205" y="3000"/>
                    <a:pt x="2241" y="3000"/>
                  </a:cubicBezTo>
                  <a:cubicBezTo>
                    <a:pt x="2726" y="3000"/>
                    <a:pt x="2847" y="2758"/>
                    <a:pt x="2655" y="2308"/>
                  </a:cubicBezTo>
                  <a:cubicBezTo>
                    <a:pt x="2295" y="1492"/>
                    <a:pt x="1742" y="811"/>
                    <a:pt x="1074" y="226"/>
                  </a:cubicBezTo>
                  <a:cubicBezTo>
                    <a:pt x="945" y="109"/>
                    <a:pt x="790" y="1"/>
                    <a:pt x="6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1"/>
            <p:cNvSpPr/>
            <p:nvPr/>
          </p:nvSpPr>
          <p:spPr>
            <a:xfrm>
              <a:off x="2161250" y="1104325"/>
              <a:ext cx="55925" cy="74700"/>
            </a:xfrm>
            <a:custGeom>
              <a:rect b="b" l="l" r="r" t="t"/>
              <a:pathLst>
                <a:path extrusionOk="0" h="2988" w="2237">
                  <a:moveTo>
                    <a:pt x="688" y="0"/>
                  </a:moveTo>
                  <a:cubicBezTo>
                    <a:pt x="570" y="0"/>
                    <a:pt x="460" y="28"/>
                    <a:pt x="373" y="85"/>
                  </a:cubicBezTo>
                  <a:cubicBezTo>
                    <a:pt x="71" y="285"/>
                    <a:pt x="0" y="645"/>
                    <a:pt x="180" y="1069"/>
                  </a:cubicBezTo>
                  <a:cubicBezTo>
                    <a:pt x="341" y="1435"/>
                    <a:pt x="495" y="1802"/>
                    <a:pt x="662" y="2162"/>
                  </a:cubicBezTo>
                  <a:cubicBezTo>
                    <a:pt x="765" y="2406"/>
                    <a:pt x="919" y="2624"/>
                    <a:pt x="1118" y="2804"/>
                  </a:cubicBezTo>
                  <a:cubicBezTo>
                    <a:pt x="1278" y="2938"/>
                    <a:pt x="1450" y="2988"/>
                    <a:pt x="1626" y="2988"/>
                  </a:cubicBezTo>
                  <a:cubicBezTo>
                    <a:pt x="1756" y="2988"/>
                    <a:pt x="1888" y="2961"/>
                    <a:pt x="2018" y="2920"/>
                  </a:cubicBezTo>
                  <a:cubicBezTo>
                    <a:pt x="2237" y="2849"/>
                    <a:pt x="2224" y="2631"/>
                    <a:pt x="2224" y="2374"/>
                  </a:cubicBezTo>
                  <a:cubicBezTo>
                    <a:pt x="2134" y="1660"/>
                    <a:pt x="1813" y="966"/>
                    <a:pt x="1363" y="336"/>
                  </a:cubicBezTo>
                  <a:cubicBezTo>
                    <a:pt x="1199" y="116"/>
                    <a:pt x="928" y="0"/>
                    <a:pt x="6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1"/>
            <p:cNvSpPr/>
            <p:nvPr/>
          </p:nvSpPr>
          <p:spPr>
            <a:xfrm>
              <a:off x="1894025" y="1186525"/>
              <a:ext cx="61000" cy="66800"/>
            </a:xfrm>
            <a:custGeom>
              <a:rect b="b" l="l" r="r" t="t"/>
              <a:pathLst>
                <a:path extrusionOk="0" h="2672" w="2440">
                  <a:moveTo>
                    <a:pt x="771" y="0"/>
                  </a:moveTo>
                  <a:cubicBezTo>
                    <a:pt x="582" y="0"/>
                    <a:pt x="408" y="203"/>
                    <a:pt x="231" y="268"/>
                  </a:cubicBezTo>
                  <a:cubicBezTo>
                    <a:pt x="26" y="352"/>
                    <a:pt x="0" y="596"/>
                    <a:pt x="135" y="815"/>
                  </a:cubicBezTo>
                  <a:cubicBezTo>
                    <a:pt x="450" y="1303"/>
                    <a:pt x="758" y="1798"/>
                    <a:pt x="1067" y="2293"/>
                  </a:cubicBezTo>
                  <a:cubicBezTo>
                    <a:pt x="1241" y="2569"/>
                    <a:pt x="1504" y="2659"/>
                    <a:pt x="1813" y="2666"/>
                  </a:cubicBezTo>
                  <a:cubicBezTo>
                    <a:pt x="1853" y="2670"/>
                    <a:pt x="1892" y="2671"/>
                    <a:pt x="1929" y="2671"/>
                  </a:cubicBezTo>
                  <a:cubicBezTo>
                    <a:pt x="2270" y="2671"/>
                    <a:pt x="2439" y="2512"/>
                    <a:pt x="2352" y="2222"/>
                  </a:cubicBezTo>
                  <a:cubicBezTo>
                    <a:pt x="2108" y="1393"/>
                    <a:pt x="1600" y="705"/>
                    <a:pt x="996" y="108"/>
                  </a:cubicBezTo>
                  <a:cubicBezTo>
                    <a:pt x="918" y="30"/>
                    <a:pt x="844" y="0"/>
                    <a:pt x="77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1"/>
            <p:cNvSpPr/>
            <p:nvPr/>
          </p:nvSpPr>
          <p:spPr>
            <a:xfrm>
              <a:off x="1842425" y="1551625"/>
              <a:ext cx="54025" cy="64800"/>
            </a:xfrm>
            <a:custGeom>
              <a:rect b="b" l="l" r="r" t="t"/>
              <a:pathLst>
                <a:path extrusionOk="0" h="2592" w="2161">
                  <a:moveTo>
                    <a:pt x="762" y="0"/>
                  </a:moveTo>
                  <a:cubicBezTo>
                    <a:pt x="567" y="0"/>
                    <a:pt x="365" y="131"/>
                    <a:pt x="161" y="377"/>
                  </a:cubicBezTo>
                  <a:cubicBezTo>
                    <a:pt x="1" y="563"/>
                    <a:pt x="39" y="692"/>
                    <a:pt x="136" y="866"/>
                  </a:cubicBezTo>
                  <a:cubicBezTo>
                    <a:pt x="335" y="1206"/>
                    <a:pt x="554" y="1547"/>
                    <a:pt x="701" y="1907"/>
                  </a:cubicBezTo>
                  <a:cubicBezTo>
                    <a:pt x="907" y="2415"/>
                    <a:pt x="1357" y="2472"/>
                    <a:pt x="1781" y="2575"/>
                  </a:cubicBezTo>
                  <a:cubicBezTo>
                    <a:pt x="1822" y="2586"/>
                    <a:pt x="1860" y="2591"/>
                    <a:pt x="1894" y="2591"/>
                  </a:cubicBezTo>
                  <a:cubicBezTo>
                    <a:pt x="2082" y="2591"/>
                    <a:pt x="2160" y="2433"/>
                    <a:pt x="2160" y="2215"/>
                  </a:cubicBezTo>
                  <a:cubicBezTo>
                    <a:pt x="2141" y="1476"/>
                    <a:pt x="1665" y="936"/>
                    <a:pt x="1293" y="371"/>
                  </a:cubicBezTo>
                  <a:cubicBezTo>
                    <a:pt x="1126" y="119"/>
                    <a:pt x="947" y="0"/>
                    <a:pt x="7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1"/>
            <p:cNvSpPr/>
            <p:nvPr/>
          </p:nvSpPr>
          <p:spPr>
            <a:xfrm>
              <a:off x="2001525" y="1390550"/>
              <a:ext cx="2275" cy="1950"/>
            </a:xfrm>
            <a:custGeom>
              <a:rect b="b" l="l" r="r" t="t"/>
              <a:pathLst>
                <a:path extrusionOk="0" h="78" w="91">
                  <a:moveTo>
                    <a:pt x="90" y="0"/>
                  </a:moveTo>
                  <a:lnTo>
                    <a:pt x="8" y="71"/>
                  </a:lnTo>
                  <a:lnTo>
                    <a:pt x="8" y="71"/>
                  </a:lnTo>
                  <a:cubicBezTo>
                    <a:pt x="26" y="69"/>
                    <a:pt x="48" y="64"/>
                    <a:pt x="71" y="58"/>
                  </a:cubicBezTo>
                  <a:cubicBezTo>
                    <a:pt x="84" y="45"/>
                    <a:pt x="84" y="20"/>
                    <a:pt x="90" y="0"/>
                  </a:cubicBezTo>
                  <a:close/>
                  <a:moveTo>
                    <a:pt x="8" y="71"/>
                  </a:moveTo>
                  <a:cubicBezTo>
                    <a:pt x="5" y="71"/>
                    <a:pt x="3" y="71"/>
                    <a:pt x="0" y="71"/>
                  </a:cubicBezTo>
                  <a:lnTo>
                    <a:pt x="0" y="78"/>
                  </a:lnTo>
                  <a:lnTo>
                    <a:pt x="8" y="7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0" name="Google Shape;540;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CUSTOM_9_1_1_1">
    <p:spTree>
      <p:nvGrpSpPr>
        <p:cNvPr id="541" name="Shape 541"/>
        <p:cNvGrpSpPr/>
        <p:nvPr/>
      </p:nvGrpSpPr>
      <p:grpSpPr>
        <a:xfrm>
          <a:off x="0" y="0"/>
          <a:ext cx="0" cy="0"/>
          <a:chOff x="0" y="0"/>
          <a:chExt cx="0" cy="0"/>
        </a:xfrm>
      </p:grpSpPr>
      <p:sp>
        <p:nvSpPr>
          <p:cNvPr id="542" name="Google Shape;542;p22"/>
          <p:cNvSpPr txBox="1"/>
          <p:nvPr>
            <p:ph type="title"/>
          </p:nvPr>
        </p:nvSpPr>
        <p:spPr>
          <a:xfrm>
            <a:off x="4221389" y="823400"/>
            <a:ext cx="3886800" cy="9270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3600"/>
              <a:buNone/>
              <a:defRPr sz="3600"/>
            </a:lvl1pPr>
            <a:lvl2pPr lvl="1" rtl="0" algn="r">
              <a:spcBef>
                <a:spcPts val="0"/>
              </a:spcBef>
              <a:spcAft>
                <a:spcPts val="0"/>
              </a:spcAft>
              <a:buSzPts val="3600"/>
              <a:buNone/>
              <a:defRPr sz="3600"/>
            </a:lvl2pPr>
            <a:lvl3pPr lvl="2" rtl="0" algn="r">
              <a:spcBef>
                <a:spcPts val="0"/>
              </a:spcBef>
              <a:spcAft>
                <a:spcPts val="0"/>
              </a:spcAft>
              <a:buSzPts val="3600"/>
              <a:buNone/>
              <a:defRPr sz="3600"/>
            </a:lvl3pPr>
            <a:lvl4pPr lvl="3" rtl="0" algn="r">
              <a:spcBef>
                <a:spcPts val="0"/>
              </a:spcBef>
              <a:spcAft>
                <a:spcPts val="0"/>
              </a:spcAft>
              <a:buSzPts val="3600"/>
              <a:buNone/>
              <a:defRPr sz="3600"/>
            </a:lvl4pPr>
            <a:lvl5pPr lvl="4" rtl="0" algn="r">
              <a:spcBef>
                <a:spcPts val="0"/>
              </a:spcBef>
              <a:spcAft>
                <a:spcPts val="0"/>
              </a:spcAft>
              <a:buSzPts val="3600"/>
              <a:buNone/>
              <a:defRPr sz="3600"/>
            </a:lvl5pPr>
            <a:lvl6pPr lvl="5" rtl="0" algn="r">
              <a:spcBef>
                <a:spcPts val="0"/>
              </a:spcBef>
              <a:spcAft>
                <a:spcPts val="0"/>
              </a:spcAft>
              <a:buSzPts val="3600"/>
              <a:buNone/>
              <a:defRPr sz="3600"/>
            </a:lvl6pPr>
            <a:lvl7pPr lvl="6" rtl="0" algn="r">
              <a:spcBef>
                <a:spcPts val="0"/>
              </a:spcBef>
              <a:spcAft>
                <a:spcPts val="0"/>
              </a:spcAft>
              <a:buSzPts val="3600"/>
              <a:buNone/>
              <a:defRPr sz="3600"/>
            </a:lvl7pPr>
            <a:lvl8pPr lvl="7" rtl="0" algn="r">
              <a:spcBef>
                <a:spcPts val="0"/>
              </a:spcBef>
              <a:spcAft>
                <a:spcPts val="0"/>
              </a:spcAft>
              <a:buSzPts val="3600"/>
              <a:buNone/>
              <a:defRPr sz="3600"/>
            </a:lvl8pPr>
            <a:lvl9pPr lvl="8" rtl="0" algn="r">
              <a:spcBef>
                <a:spcPts val="0"/>
              </a:spcBef>
              <a:spcAft>
                <a:spcPts val="0"/>
              </a:spcAft>
              <a:buSzPts val="3600"/>
              <a:buNone/>
              <a:defRPr sz="3600"/>
            </a:lvl9pPr>
          </a:lstStyle>
          <a:p/>
        </p:txBody>
      </p:sp>
      <p:sp>
        <p:nvSpPr>
          <p:cNvPr id="543" name="Google Shape;543;p22"/>
          <p:cNvSpPr txBox="1"/>
          <p:nvPr>
            <p:ph hasCustomPrompt="1" idx="2" type="title"/>
          </p:nvPr>
        </p:nvSpPr>
        <p:spPr>
          <a:xfrm>
            <a:off x="1512300" y="472300"/>
            <a:ext cx="2709300" cy="14355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2000"/>
              <a:buNone/>
              <a:defRPr sz="9600">
                <a:solidFill>
                  <a:schemeClr val="accent1"/>
                </a:solidFill>
              </a:defRPr>
            </a:lvl1pPr>
            <a:lvl2pPr lvl="1" rtl="0" algn="r">
              <a:spcBef>
                <a:spcPts val="0"/>
              </a:spcBef>
              <a:spcAft>
                <a:spcPts val="0"/>
              </a:spcAft>
              <a:buSzPts val="12000"/>
              <a:buNone/>
              <a:defRPr sz="12000"/>
            </a:lvl2pPr>
            <a:lvl3pPr lvl="2" rtl="0" algn="r">
              <a:spcBef>
                <a:spcPts val="0"/>
              </a:spcBef>
              <a:spcAft>
                <a:spcPts val="0"/>
              </a:spcAft>
              <a:buSzPts val="12000"/>
              <a:buNone/>
              <a:defRPr sz="12000"/>
            </a:lvl3pPr>
            <a:lvl4pPr lvl="3" rtl="0" algn="r">
              <a:spcBef>
                <a:spcPts val="0"/>
              </a:spcBef>
              <a:spcAft>
                <a:spcPts val="0"/>
              </a:spcAft>
              <a:buSzPts val="12000"/>
              <a:buNone/>
              <a:defRPr sz="12000"/>
            </a:lvl4pPr>
            <a:lvl5pPr lvl="4" rtl="0" algn="r">
              <a:spcBef>
                <a:spcPts val="0"/>
              </a:spcBef>
              <a:spcAft>
                <a:spcPts val="0"/>
              </a:spcAft>
              <a:buSzPts val="12000"/>
              <a:buNone/>
              <a:defRPr sz="12000"/>
            </a:lvl5pPr>
            <a:lvl6pPr lvl="5" rtl="0" algn="r">
              <a:spcBef>
                <a:spcPts val="0"/>
              </a:spcBef>
              <a:spcAft>
                <a:spcPts val="0"/>
              </a:spcAft>
              <a:buSzPts val="12000"/>
              <a:buNone/>
              <a:defRPr sz="12000"/>
            </a:lvl6pPr>
            <a:lvl7pPr lvl="6" rtl="0" algn="r">
              <a:spcBef>
                <a:spcPts val="0"/>
              </a:spcBef>
              <a:spcAft>
                <a:spcPts val="0"/>
              </a:spcAft>
              <a:buSzPts val="12000"/>
              <a:buNone/>
              <a:defRPr sz="12000"/>
            </a:lvl7pPr>
            <a:lvl8pPr lvl="7" rtl="0" algn="r">
              <a:spcBef>
                <a:spcPts val="0"/>
              </a:spcBef>
              <a:spcAft>
                <a:spcPts val="0"/>
              </a:spcAft>
              <a:buSzPts val="12000"/>
              <a:buNone/>
              <a:defRPr sz="12000"/>
            </a:lvl8pPr>
            <a:lvl9pPr lvl="8" rtl="0" algn="r">
              <a:spcBef>
                <a:spcPts val="0"/>
              </a:spcBef>
              <a:spcAft>
                <a:spcPts val="0"/>
              </a:spcAft>
              <a:buSzPts val="12000"/>
              <a:buNone/>
              <a:defRPr sz="12000"/>
            </a:lvl9pPr>
          </a:lstStyle>
          <a:p>
            <a:r>
              <a:t>xx%</a:t>
            </a:r>
          </a:p>
        </p:txBody>
      </p:sp>
      <p:sp>
        <p:nvSpPr>
          <p:cNvPr id="544" name="Google Shape;544;p22"/>
          <p:cNvSpPr txBox="1"/>
          <p:nvPr>
            <p:ph idx="1" type="subTitle"/>
          </p:nvPr>
        </p:nvSpPr>
        <p:spPr>
          <a:xfrm>
            <a:off x="4221389" y="1915910"/>
            <a:ext cx="3886800" cy="281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545" name="Google Shape;545;p22"/>
          <p:cNvSpPr/>
          <p:nvPr/>
        </p:nvSpPr>
        <p:spPr>
          <a:xfrm>
            <a:off x="8686071" y="3656601"/>
            <a:ext cx="471732" cy="1254478"/>
          </a:xfrm>
          <a:custGeom>
            <a:rect b="b" l="l" r="r" t="t"/>
            <a:pathLst>
              <a:path extrusionOk="0" h="20942" w="7875">
                <a:moveTo>
                  <a:pt x="7849" y="0"/>
                </a:moveTo>
                <a:cubicBezTo>
                  <a:pt x="6017" y="772"/>
                  <a:pt x="4281" y="1723"/>
                  <a:pt x="2829" y="3098"/>
                </a:cubicBezTo>
                <a:cubicBezTo>
                  <a:pt x="1067" y="4757"/>
                  <a:pt x="7" y="6762"/>
                  <a:pt x="1" y="9243"/>
                </a:cubicBezTo>
                <a:cubicBezTo>
                  <a:pt x="1" y="10901"/>
                  <a:pt x="328" y="12547"/>
                  <a:pt x="965" y="14077"/>
                </a:cubicBezTo>
                <a:cubicBezTo>
                  <a:pt x="2012" y="16667"/>
                  <a:pt x="3606" y="18827"/>
                  <a:pt x="6042" y="20286"/>
                </a:cubicBezTo>
                <a:cubicBezTo>
                  <a:pt x="6595" y="20620"/>
                  <a:pt x="7174" y="20890"/>
                  <a:pt x="7829" y="20941"/>
                </a:cubicBezTo>
                <a:cubicBezTo>
                  <a:pt x="7849" y="20652"/>
                  <a:pt x="7874" y="20356"/>
                  <a:pt x="7874" y="20067"/>
                </a:cubicBezTo>
                <a:lnTo>
                  <a:pt x="7874" y="887"/>
                </a:lnTo>
                <a:cubicBezTo>
                  <a:pt x="7874" y="592"/>
                  <a:pt x="7855" y="296"/>
                  <a:pt x="78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2"/>
          <p:cNvSpPr/>
          <p:nvPr/>
        </p:nvSpPr>
        <p:spPr>
          <a:xfrm>
            <a:off x="0" y="2764800"/>
            <a:ext cx="599669" cy="253802"/>
          </a:xfrm>
          <a:custGeom>
            <a:rect b="b" l="l" r="r" t="t"/>
            <a:pathLst>
              <a:path extrusionOk="0" h="2737" w="6467">
                <a:moveTo>
                  <a:pt x="2526" y="1"/>
                </a:moveTo>
                <a:cubicBezTo>
                  <a:pt x="2323" y="1"/>
                  <a:pt x="2121" y="108"/>
                  <a:pt x="1890" y="324"/>
                </a:cubicBezTo>
                <a:cubicBezTo>
                  <a:pt x="1568" y="613"/>
                  <a:pt x="1273" y="915"/>
                  <a:pt x="983" y="1236"/>
                </a:cubicBezTo>
                <a:cubicBezTo>
                  <a:pt x="813" y="1431"/>
                  <a:pt x="633" y="1523"/>
                  <a:pt x="433" y="1523"/>
                </a:cubicBezTo>
                <a:cubicBezTo>
                  <a:pt x="316" y="1523"/>
                  <a:pt x="191" y="1491"/>
                  <a:pt x="58" y="1429"/>
                </a:cubicBezTo>
                <a:cubicBezTo>
                  <a:pt x="0" y="1860"/>
                  <a:pt x="0" y="2297"/>
                  <a:pt x="45" y="2734"/>
                </a:cubicBezTo>
                <a:cubicBezTo>
                  <a:pt x="80" y="2736"/>
                  <a:pt x="115" y="2736"/>
                  <a:pt x="150" y="2736"/>
                </a:cubicBezTo>
                <a:cubicBezTo>
                  <a:pt x="815" y="2736"/>
                  <a:pt x="1355" y="2446"/>
                  <a:pt x="1832" y="1976"/>
                </a:cubicBezTo>
                <a:cubicBezTo>
                  <a:pt x="2175" y="1636"/>
                  <a:pt x="2365" y="1470"/>
                  <a:pt x="2566" y="1470"/>
                </a:cubicBezTo>
                <a:cubicBezTo>
                  <a:pt x="2764" y="1470"/>
                  <a:pt x="2972" y="1631"/>
                  <a:pt x="3349" y="1943"/>
                </a:cubicBezTo>
                <a:cubicBezTo>
                  <a:pt x="3452" y="2033"/>
                  <a:pt x="3554" y="2117"/>
                  <a:pt x="3664" y="2188"/>
                </a:cubicBezTo>
                <a:cubicBezTo>
                  <a:pt x="3939" y="2345"/>
                  <a:pt x="4233" y="2439"/>
                  <a:pt x="4522" y="2439"/>
                </a:cubicBezTo>
                <a:cubicBezTo>
                  <a:pt x="4752" y="2439"/>
                  <a:pt x="4980" y="2379"/>
                  <a:pt x="5193" y="2246"/>
                </a:cubicBezTo>
                <a:cubicBezTo>
                  <a:pt x="5740" y="1905"/>
                  <a:pt x="6100" y="1352"/>
                  <a:pt x="6376" y="761"/>
                </a:cubicBezTo>
                <a:cubicBezTo>
                  <a:pt x="6440" y="613"/>
                  <a:pt x="6466" y="439"/>
                  <a:pt x="6350" y="304"/>
                </a:cubicBezTo>
                <a:cubicBezTo>
                  <a:pt x="6266" y="205"/>
                  <a:pt x="6164" y="172"/>
                  <a:pt x="6056" y="172"/>
                </a:cubicBezTo>
                <a:cubicBezTo>
                  <a:pt x="5982" y="172"/>
                  <a:pt x="5905" y="187"/>
                  <a:pt x="5830" y="208"/>
                </a:cubicBezTo>
                <a:cubicBezTo>
                  <a:pt x="5643" y="253"/>
                  <a:pt x="5515" y="394"/>
                  <a:pt x="5399" y="549"/>
                </a:cubicBezTo>
                <a:cubicBezTo>
                  <a:pt x="5277" y="722"/>
                  <a:pt x="5149" y="896"/>
                  <a:pt x="5007" y="1050"/>
                </a:cubicBezTo>
                <a:cubicBezTo>
                  <a:pt x="4776" y="1288"/>
                  <a:pt x="4622" y="1405"/>
                  <a:pt x="4466" y="1405"/>
                </a:cubicBezTo>
                <a:cubicBezTo>
                  <a:pt x="4318" y="1405"/>
                  <a:pt x="4168" y="1301"/>
                  <a:pt x="3947" y="1095"/>
                </a:cubicBezTo>
                <a:cubicBezTo>
                  <a:pt x="3670" y="844"/>
                  <a:pt x="3426" y="555"/>
                  <a:pt x="3150" y="304"/>
                </a:cubicBezTo>
                <a:cubicBezTo>
                  <a:pt x="2922" y="102"/>
                  <a:pt x="2723" y="1"/>
                  <a:pt x="25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7" name="Google Shape;547;p22"/>
          <p:cNvGrpSpPr/>
          <p:nvPr/>
        </p:nvGrpSpPr>
        <p:grpSpPr>
          <a:xfrm>
            <a:off x="7931500" y="2764788"/>
            <a:ext cx="895225" cy="596225"/>
            <a:chOff x="6168950" y="679775"/>
            <a:chExt cx="895225" cy="596225"/>
          </a:xfrm>
        </p:grpSpPr>
        <p:sp>
          <p:nvSpPr>
            <p:cNvPr id="548" name="Google Shape;548;p22"/>
            <p:cNvSpPr/>
            <p:nvPr/>
          </p:nvSpPr>
          <p:spPr>
            <a:xfrm>
              <a:off x="6536345" y="679775"/>
              <a:ext cx="170516" cy="162064"/>
            </a:xfrm>
            <a:custGeom>
              <a:rect b="b" l="l" r="r" t="t"/>
              <a:pathLst>
                <a:path extrusionOk="0" h="2090" w="2199">
                  <a:moveTo>
                    <a:pt x="1205" y="0"/>
                  </a:moveTo>
                  <a:cubicBezTo>
                    <a:pt x="564" y="0"/>
                    <a:pt x="0" y="513"/>
                    <a:pt x="0" y="1093"/>
                  </a:cubicBezTo>
                  <a:cubicBezTo>
                    <a:pt x="13" y="1649"/>
                    <a:pt x="463" y="2090"/>
                    <a:pt x="1016" y="2090"/>
                  </a:cubicBezTo>
                  <a:cubicBezTo>
                    <a:pt x="1020" y="2090"/>
                    <a:pt x="1024" y="2090"/>
                    <a:pt x="1028" y="2090"/>
                  </a:cubicBezTo>
                  <a:cubicBezTo>
                    <a:pt x="1607" y="2070"/>
                    <a:pt x="2198" y="1453"/>
                    <a:pt x="2192" y="875"/>
                  </a:cubicBezTo>
                  <a:cubicBezTo>
                    <a:pt x="2179" y="374"/>
                    <a:pt x="1787" y="14"/>
                    <a:pt x="1241" y="1"/>
                  </a:cubicBezTo>
                  <a:cubicBezTo>
                    <a:pt x="1229" y="0"/>
                    <a:pt x="1217" y="0"/>
                    <a:pt x="12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2"/>
            <p:cNvSpPr/>
            <p:nvPr/>
          </p:nvSpPr>
          <p:spPr>
            <a:xfrm>
              <a:off x="6331944" y="1074157"/>
              <a:ext cx="188971" cy="140972"/>
            </a:xfrm>
            <a:custGeom>
              <a:rect b="b" l="l" r="r" t="t"/>
              <a:pathLst>
                <a:path extrusionOk="0" h="1818" w="2437">
                  <a:moveTo>
                    <a:pt x="1615" y="0"/>
                  </a:moveTo>
                  <a:cubicBezTo>
                    <a:pt x="1553" y="0"/>
                    <a:pt x="1486" y="4"/>
                    <a:pt x="1415" y="12"/>
                  </a:cubicBezTo>
                  <a:cubicBezTo>
                    <a:pt x="1261" y="31"/>
                    <a:pt x="939" y="12"/>
                    <a:pt x="643" y="160"/>
                  </a:cubicBezTo>
                  <a:cubicBezTo>
                    <a:pt x="200" y="385"/>
                    <a:pt x="1" y="790"/>
                    <a:pt x="142" y="1201"/>
                  </a:cubicBezTo>
                  <a:cubicBezTo>
                    <a:pt x="271" y="1578"/>
                    <a:pt x="628" y="1818"/>
                    <a:pt x="1010" y="1818"/>
                  </a:cubicBezTo>
                  <a:cubicBezTo>
                    <a:pt x="1104" y="1818"/>
                    <a:pt x="1199" y="1803"/>
                    <a:pt x="1293" y="1773"/>
                  </a:cubicBezTo>
                  <a:cubicBezTo>
                    <a:pt x="1653" y="1664"/>
                    <a:pt x="1961" y="1432"/>
                    <a:pt x="2173" y="1117"/>
                  </a:cubicBezTo>
                  <a:cubicBezTo>
                    <a:pt x="2328" y="892"/>
                    <a:pt x="2437" y="648"/>
                    <a:pt x="2295" y="372"/>
                  </a:cubicBezTo>
                  <a:cubicBezTo>
                    <a:pt x="2169" y="126"/>
                    <a:pt x="1969" y="0"/>
                    <a:pt x="16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2"/>
            <p:cNvSpPr/>
            <p:nvPr/>
          </p:nvSpPr>
          <p:spPr>
            <a:xfrm>
              <a:off x="6749121" y="974359"/>
              <a:ext cx="148571" cy="140662"/>
            </a:xfrm>
            <a:custGeom>
              <a:rect b="b" l="l" r="r" t="t"/>
              <a:pathLst>
                <a:path extrusionOk="0" h="1814" w="1916">
                  <a:moveTo>
                    <a:pt x="997" y="0"/>
                  </a:moveTo>
                  <a:cubicBezTo>
                    <a:pt x="451" y="0"/>
                    <a:pt x="1" y="425"/>
                    <a:pt x="7" y="932"/>
                  </a:cubicBezTo>
                  <a:cubicBezTo>
                    <a:pt x="26" y="1402"/>
                    <a:pt x="399" y="1781"/>
                    <a:pt x="868" y="1813"/>
                  </a:cubicBezTo>
                  <a:cubicBezTo>
                    <a:pt x="878" y="1813"/>
                    <a:pt x="888" y="1814"/>
                    <a:pt x="899" y="1814"/>
                  </a:cubicBezTo>
                  <a:cubicBezTo>
                    <a:pt x="1421" y="1814"/>
                    <a:pt x="1916" y="1327"/>
                    <a:pt x="1903" y="810"/>
                  </a:cubicBezTo>
                  <a:cubicBezTo>
                    <a:pt x="1890" y="354"/>
                    <a:pt x="1498" y="0"/>
                    <a:pt x="9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2"/>
            <p:cNvSpPr/>
            <p:nvPr/>
          </p:nvSpPr>
          <p:spPr>
            <a:xfrm>
              <a:off x="6877221" y="721105"/>
              <a:ext cx="167569" cy="136785"/>
            </a:xfrm>
            <a:custGeom>
              <a:rect b="b" l="l" r="r" t="t"/>
              <a:pathLst>
                <a:path extrusionOk="0" h="1764" w="2161">
                  <a:moveTo>
                    <a:pt x="1392" y="0"/>
                  </a:moveTo>
                  <a:cubicBezTo>
                    <a:pt x="1295" y="0"/>
                    <a:pt x="1193" y="19"/>
                    <a:pt x="1087" y="53"/>
                  </a:cubicBezTo>
                  <a:cubicBezTo>
                    <a:pt x="836" y="143"/>
                    <a:pt x="605" y="284"/>
                    <a:pt x="412" y="464"/>
                  </a:cubicBezTo>
                  <a:cubicBezTo>
                    <a:pt x="193" y="663"/>
                    <a:pt x="0" y="901"/>
                    <a:pt x="142" y="1235"/>
                  </a:cubicBezTo>
                  <a:cubicBezTo>
                    <a:pt x="291" y="1572"/>
                    <a:pt x="543" y="1763"/>
                    <a:pt x="793" y="1763"/>
                  </a:cubicBezTo>
                  <a:cubicBezTo>
                    <a:pt x="801" y="1763"/>
                    <a:pt x="809" y="1763"/>
                    <a:pt x="817" y="1762"/>
                  </a:cubicBezTo>
                  <a:cubicBezTo>
                    <a:pt x="1389" y="1737"/>
                    <a:pt x="1710" y="1531"/>
                    <a:pt x="1954" y="1184"/>
                  </a:cubicBezTo>
                  <a:cubicBezTo>
                    <a:pt x="2160" y="888"/>
                    <a:pt x="2160" y="599"/>
                    <a:pt x="1942" y="297"/>
                  </a:cubicBezTo>
                  <a:cubicBezTo>
                    <a:pt x="1791" y="89"/>
                    <a:pt x="1605" y="0"/>
                    <a:pt x="13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2"/>
            <p:cNvSpPr/>
            <p:nvPr/>
          </p:nvSpPr>
          <p:spPr>
            <a:xfrm>
              <a:off x="6504940" y="875182"/>
              <a:ext cx="170516" cy="132753"/>
            </a:xfrm>
            <a:custGeom>
              <a:rect b="b" l="l" r="r" t="t"/>
              <a:pathLst>
                <a:path extrusionOk="0" h="1712" w="2199">
                  <a:moveTo>
                    <a:pt x="1419" y="0"/>
                  </a:moveTo>
                  <a:cubicBezTo>
                    <a:pt x="1319" y="0"/>
                    <a:pt x="1215" y="13"/>
                    <a:pt x="1112" y="33"/>
                  </a:cubicBezTo>
                  <a:cubicBezTo>
                    <a:pt x="900" y="71"/>
                    <a:pt x="701" y="148"/>
                    <a:pt x="521" y="264"/>
                  </a:cubicBezTo>
                  <a:cubicBezTo>
                    <a:pt x="219" y="457"/>
                    <a:pt x="0" y="720"/>
                    <a:pt x="122" y="1125"/>
                  </a:cubicBezTo>
                  <a:cubicBezTo>
                    <a:pt x="231" y="1485"/>
                    <a:pt x="546" y="1704"/>
                    <a:pt x="971" y="1710"/>
                  </a:cubicBezTo>
                  <a:cubicBezTo>
                    <a:pt x="986" y="1711"/>
                    <a:pt x="1002" y="1711"/>
                    <a:pt x="1018" y="1711"/>
                  </a:cubicBezTo>
                  <a:cubicBezTo>
                    <a:pt x="1297" y="1711"/>
                    <a:pt x="1567" y="1603"/>
                    <a:pt x="1768" y="1408"/>
                  </a:cubicBezTo>
                  <a:cubicBezTo>
                    <a:pt x="2076" y="1138"/>
                    <a:pt x="2198" y="624"/>
                    <a:pt x="2025" y="328"/>
                  </a:cubicBezTo>
                  <a:cubicBezTo>
                    <a:pt x="1876" y="75"/>
                    <a:pt x="1657" y="0"/>
                    <a:pt x="14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2"/>
            <p:cNvSpPr/>
            <p:nvPr/>
          </p:nvSpPr>
          <p:spPr>
            <a:xfrm>
              <a:off x="6168950" y="940473"/>
              <a:ext cx="157101" cy="136785"/>
            </a:xfrm>
            <a:custGeom>
              <a:rect b="b" l="l" r="r" t="t"/>
              <a:pathLst>
                <a:path extrusionOk="0" h="1764" w="2026">
                  <a:moveTo>
                    <a:pt x="1171" y="0"/>
                  </a:moveTo>
                  <a:cubicBezTo>
                    <a:pt x="734" y="39"/>
                    <a:pt x="374" y="245"/>
                    <a:pt x="162" y="656"/>
                  </a:cubicBezTo>
                  <a:cubicBezTo>
                    <a:pt x="1" y="971"/>
                    <a:pt x="72" y="1363"/>
                    <a:pt x="342" y="1601"/>
                  </a:cubicBezTo>
                  <a:cubicBezTo>
                    <a:pt x="485" y="1712"/>
                    <a:pt x="635" y="1764"/>
                    <a:pt x="783" y="1764"/>
                  </a:cubicBezTo>
                  <a:cubicBezTo>
                    <a:pt x="934" y="1764"/>
                    <a:pt x="1083" y="1711"/>
                    <a:pt x="1222" y="1614"/>
                  </a:cubicBezTo>
                  <a:cubicBezTo>
                    <a:pt x="1415" y="1479"/>
                    <a:pt x="1556" y="1273"/>
                    <a:pt x="1724" y="1106"/>
                  </a:cubicBezTo>
                  <a:cubicBezTo>
                    <a:pt x="1929" y="900"/>
                    <a:pt x="2026" y="656"/>
                    <a:pt x="1903" y="386"/>
                  </a:cubicBezTo>
                  <a:cubicBezTo>
                    <a:pt x="1768" y="71"/>
                    <a:pt x="1486" y="7"/>
                    <a:pt x="11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2"/>
            <p:cNvSpPr/>
            <p:nvPr/>
          </p:nvSpPr>
          <p:spPr>
            <a:xfrm>
              <a:off x="6624588" y="1152630"/>
              <a:ext cx="116624" cy="123370"/>
            </a:xfrm>
            <a:custGeom>
              <a:rect b="b" l="l" r="r" t="t"/>
              <a:pathLst>
                <a:path extrusionOk="0" h="1591" w="1504">
                  <a:moveTo>
                    <a:pt x="891" y="0"/>
                  </a:moveTo>
                  <a:cubicBezTo>
                    <a:pt x="445" y="0"/>
                    <a:pt x="0" y="452"/>
                    <a:pt x="13" y="909"/>
                  </a:cubicBezTo>
                  <a:cubicBezTo>
                    <a:pt x="19" y="1269"/>
                    <a:pt x="295" y="1564"/>
                    <a:pt x="655" y="1590"/>
                  </a:cubicBezTo>
                  <a:cubicBezTo>
                    <a:pt x="663" y="1591"/>
                    <a:pt x="671" y="1591"/>
                    <a:pt x="678" y="1591"/>
                  </a:cubicBezTo>
                  <a:cubicBezTo>
                    <a:pt x="1064" y="1591"/>
                    <a:pt x="1491" y="1119"/>
                    <a:pt x="1497" y="677"/>
                  </a:cubicBezTo>
                  <a:cubicBezTo>
                    <a:pt x="1504" y="330"/>
                    <a:pt x="1253" y="28"/>
                    <a:pt x="945" y="3"/>
                  </a:cubicBezTo>
                  <a:cubicBezTo>
                    <a:pt x="927" y="1"/>
                    <a:pt x="909" y="0"/>
                    <a:pt x="8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2"/>
            <p:cNvSpPr/>
            <p:nvPr/>
          </p:nvSpPr>
          <p:spPr>
            <a:xfrm>
              <a:off x="6949955" y="1154801"/>
              <a:ext cx="114220" cy="103209"/>
            </a:xfrm>
            <a:custGeom>
              <a:rect b="b" l="l" r="r" t="t"/>
              <a:pathLst>
                <a:path extrusionOk="0" h="1331" w="1473">
                  <a:moveTo>
                    <a:pt x="894" y="0"/>
                  </a:moveTo>
                  <a:cubicBezTo>
                    <a:pt x="534" y="7"/>
                    <a:pt x="1" y="502"/>
                    <a:pt x="20" y="810"/>
                  </a:cubicBezTo>
                  <a:cubicBezTo>
                    <a:pt x="39" y="1096"/>
                    <a:pt x="346" y="1331"/>
                    <a:pt x="700" y="1331"/>
                  </a:cubicBezTo>
                  <a:cubicBezTo>
                    <a:pt x="705" y="1331"/>
                    <a:pt x="710" y="1331"/>
                    <a:pt x="714" y="1331"/>
                  </a:cubicBezTo>
                  <a:cubicBezTo>
                    <a:pt x="1132" y="1324"/>
                    <a:pt x="1473" y="977"/>
                    <a:pt x="1460" y="559"/>
                  </a:cubicBezTo>
                  <a:cubicBezTo>
                    <a:pt x="1447" y="251"/>
                    <a:pt x="1203" y="7"/>
                    <a:pt x="8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6" name="Google Shape;556;p22"/>
          <p:cNvSpPr/>
          <p:nvPr/>
        </p:nvSpPr>
        <p:spPr>
          <a:xfrm>
            <a:off x="-3679" y="4387265"/>
            <a:ext cx="395405" cy="768782"/>
          </a:xfrm>
          <a:custGeom>
            <a:rect b="b" l="l" r="r" t="t"/>
            <a:pathLst>
              <a:path extrusionOk="0" h="21533" w="11075">
                <a:moveTo>
                  <a:pt x="0" y="0"/>
                </a:moveTo>
                <a:lnTo>
                  <a:pt x="0" y="21533"/>
                </a:lnTo>
                <a:lnTo>
                  <a:pt x="8356" y="21533"/>
                </a:lnTo>
                <a:cubicBezTo>
                  <a:pt x="9127" y="20035"/>
                  <a:pt x="9873" y="18531"/>
                  <a:pt x="10310" y="16886"/>
                </a:cubicBezTo>
                <a:cubicBezTo>
                  <a:pt x="10554" y="15954"/>
                  <a:pt x="10689" y="15009"/>
                  <a:pt x="10824" y="14058"/>
                </a:cubicBezTo>
                <a:cubicBezTo>
                  <a:pt x="11075" y="12335"/>
                  <a:pt x="10901" y="10580"/>
                  <a:pt x="10316" y="8935"/>
                </a:cubicBezTo>
                <a:cubicBezTo>
                  <a:pt x="9558" y="6788"/>
                  <a:pt x="8189" y="5085"/>
                  <a:pt x="6460" y="3619"/>
                </a:cubicBezTo>
                <a:cubicBezTo>
                  <a:pt x="4634" y="2083"/>
                  <a:pt x="2513" y="1074"/>
                  <a:pt x="392" y="58"/>
                </a:cubicBezTo>
                <a:cubicBezTo>
                  <a:pt x="276" y="0"/>
                  <a:pt x="135" y="20"/>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2"/>
          <p:cNvSpPr/>
          <p:nvPr/>
        </p:nvSpPr>
        <p:spPr>
          <a:xfrm rot="4381075">
            <a:off x="303186" y="105775"/>
            <a:ext cx="530563" cy="809394"/>
          </a:xfrm>
          <a:custGeom>
            <a:rect b="b" l="l" r="r" t="t"/>
            <a:pathLst>
              <a:path extrusionOk="0" h="22671" w="14861">
                <a:moveTo>
                  <a:pt x="4364" y="0"/>
                </a:moveTo>
                <a:cubicBezTo>
                  <a:pt x="3873" y="0"/>
                  <a:pt x="3387" y="163"/>
                  <a:pt x="2899" y="524"/>
                </a:cubicBezTo>
                <a:cubicBezTo>
                  <a:pt x="958" y="1938"/>
                  <a:pt x="0" y="3815"/>
                  <a:pt x="58" y="6354"/>
                </a:cubicBezTo>
                <a:cubicBezTo>
                  <a:pt x="7" y="7074"/>
                  <a:pt x="168" y="7909"/>
                  <a:pt x="341" y="8751"/>
                </a:cubicBezTo>
                <a:cubicBezTo>
                  <a:pt x="740" y="10686"/>
                  <a:pt x="1582" y="12441"/>
                  <a:pt x="2514" y="14157"/>
                </a:cubicBezTo>
                <a:cubicBezTo>
                  <a:pt x="3626" y="16194"/>
                  <a:pt x="4975" y="18103"/>
                  <a:pt x="6537" y="19826"/>
                </a:cubicBezTo>
                <a:cubicBezTo>
                  <a:pt x="7913" y="21336"/>
                  <a:pt x="9719" y="22159"/>
                  <a:pt x="11686" y="22558"/>
                </a:cubicBezTo>
                <a:cubicBezTo>
                  <a:pt x="12031" y="22629"/>
                  <a:pt x="12388" y="22670"/>
                  <a:pt x="12748" y="22670"/>
                </a:cubicBezTo>
                <a:cubicBezTo>
                  <a:pt x="13165" y="22670"/>
                  <a:pt x="13586" y="22615"/>
                  <a:pt x="13993" y="22487"/>
                </a:cubicBezTo>
                <a:cubicBezTo>
                  <a:pt x="14655" y="22275"/>
                  <a:pt x="14842" y="21992"/>
                  <a:pt x="14855" y="21317"/>
                </a:cubicBezTo>
                <a:cubicBezTo>
                  <a:pt x="14861" y="20906"/>
                  <a:pt x="14720" y="20533"/>
                  <a:pt x="14578" y="20160"/>
                </a:cubicBezTo>
                <a:cubicBezTo>
                  <a:pt x="14019" y="18682"/>
                  <a:pt x="13164" y="17345"/>
                  <a:pt x="12438" y="15950"/>
                </a:cubicBezTo>
                <a:cubicBezTo>
                  <a:pt x="11596" y="14318"/>
                  <a:pt x="10587" y="12769"/>
                  <a:pt x="10117" y="10956"/>
                </a:cubicBezTo>
                <a:cubicBezTo>
                  <a:pt x="9790" y="9690"/>
                  <a:pt x="9378" y="8430"/>
                  <a:pt x="9410" y="7119"/>
                </a:cubicBezTo>
                <a:cubicBezTo>
                  <a:pt x="9449" y="5608"/>
                  <a:pt x="8986" y="4284"/>
                  <a:pt x="8253" y="3018"/>
                </a:cubicBezTo>
                <a:cubicBezTo>
                  <a:pt x="7636" y="1945"/>
                  <a:pt x="6865" y="993"/>
                  <a:pt x="5740" y="389"/>
                </a:cubicBezTo>
                <a:cubicBezTo>
                  <a:pt x="5274" y="139"/>
                  <a:pt x="4817" y="0"/>
                  <a:pt x="43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2"/>
          <p:cNvSpPr/>
          <p:nvPr/>
        </p:nvSpPr>
        <p:spPr>
          <a:xfrm flipH="1" rot="10800000">
            <a:off x="5390625" y="297087"/>
            <a:ext cx="793585" cy="217039"/>
          </a:xfrm>
          <a:custGeom>
            <a:rect b="b" l="l" r="r" t="t"/>
            <a:pathLst>
              <a:path extrusionOk="0" h="4031" w="14739">
                <a:moveTo>
                  <a:pt x="13966" y="0"/>
                </a:moveTo>
                <a:cubicBezTo>
                  <a:pt x="13592" y="0"/>
                  <a:pt x="13359" y="199"/>
                  <a:pt x="13267" y="574"/>
                </a:cubicBezTo>
                <a:cubicBezTo>
                  <a:pt x="13151" y="1069"/>
                  <a:pt x="13080" y="1570"/>
                  <a:pt x="12920" y="2046"/>
                </a:cubicBezTo>
                <a:cubicBezTo>
                  <a:pt x="12805" y="2381"/>
                  <a:pt x="12651" y="2523"/>
                  <a:pt x="12416" y="2523"/>
                </a:cubicBezTo>
                <a:cubicBezTo>
                  <a:pt x="12296" y="2523"/>
                  <a:pt x="12155" y="2486"/>
                  <a:pt x="11988" y="2419"/>
                </a:cubicBezTo>
                <a:cubicBezTo>
                  <a:pt x="11370" y="2168"/>
                  <a:pt x="11068" y="1615"/>
                  <a:pt x="10715" y="1133"/>
                </a:cubicBezTo>
                <a:cubicBezTo>
                  <a:pt x="10470" y="803"/>
                  <a:pt x="10221" y="629"/>
                  <a:pt x="9859" y="629"/>
                </a:cubicBezTo>
                <a:cubicBezTo>
                  <a:pt x="9812" y="629"/>
                  <a:pt x="9763" y="632"/>
                  <a:pt x="9712" y="638"/>
                </a:cubicBezTo>
                <a:cubicBezTo>
                  <a:pt x="9237" y="696"/>
                  <a:pt x="8934" y="959"/>
                  <a:pt x="8787" y="1409"/>
                </a:cubicBezTo>
                <a:cubicBezTo>
                  <a:pt x="8722" y="1615"/>
                  <a:pt x="8645" y="1814"/>
                  <a:pt x="8555" y="2007"/>
                </a:cubicBezTo>
                <a:cubicBezTo>
                  <a:pt x="8373" y="2379"/>
                  <a:pt x="8246" y="2551"/>
                  <a:pt x="8077" y="2551"/>
                </a:cubicBezTo>
                <a:cubicBezTo>
                  <a:pt x="7935" y="2551"/>
                  <a:pt x="7765" y="2431"/>
                  <a:pt x="7508" y="2206"/>
                </a:cubicBezTo>
                <a:cubicBezTo>
                  <a:pt x="7025" y="1776"/>
                  <a:pt x="6691" y="1223"/>
                  <a:pt x="6241" y="767"/>
                </a:cubicBezTo>
                <a:cubicBezTo>
                  <a:pt x="5940" y="465"/>
                  <a:pt x="5672" y="314"/>
                  <a:pt x="5400" y="314"/>
                </a:cubicBezTo>
                <a:cubicBezTo>
                  <a:pt x="5145" y="314"/>
                  <a:pt x="4885" y="447"/>
                  <a:pt x="4589" y="715"/>
                </a:cubicBezTo>
                <a:cubicBezTo>
                  <a:pt x="4255" y="1024"/>
                  <a:pt x="3947" y="1358"/>
                  <a:pt x="3625" y="1679"/>
                </a:cubicBezTo>
                <a:cubicBezTo>
                  <a:pt x="3162" y="2142"/>
                  <a:pt x="2901" y="2380"/>
                  <a:pt x="2670" y="2380"/>
                </a:cubicBezTo>
                <a:cubicBezTo>
                  <a:pt x="2417" y="2380"/>
                  <a:pt x="2200" y="2094"/>
                  <a:pt x="1793" y="1506"/>
                </a:cubicBezTo>
                <a:cubicBezTo>
                  <a:pt x="1594" y="1223"/>
                  <a:pt x="1446" y="902"/>
                  <a:pt x="1170" y="677"/>
                </a:cubicBezTo>
                <a:cubicBezTo>
                  <a:pt x="1042" y="575"/>
                  <a:pt x="866" y="522"/>
                  <a:pt x="691" y="522"/>
                </a:cubicBezTo>
                <a:cubicBezTo>
                  <a:pt x="514" y="522"/>
                  <a:pt x="338" y="576"/>
                  <a:pt x="219" y="690"/>
                </a:cubicBezTo>
                <a:cubicBezTo>
                  <a:pt x="0" y="895"/>
                  <a:pt x="103" y="1127"/>
                  <a:pt x="206" y="1352"/>
                </a:cubicBezTo>
                <a:cubicBezTo>
                  <a:pt x="489" y="1962"/>
                  <a:pt x="855" y="2521"/>
                  <a:pt x="1298" y="3023"/>
                </a:cubicBezTo>
                <a:cubicBezTo>
                  <a:pt x="1643" y="3416"/>
                  <a:pt x="2163" y="3693"/>
                  <a:pt x="2732" y="3693"/>
                </a:cubicBezTo>
                <a:cubicBezTo>
                  <a:pt x="3046" y="3693"/>
                  <a:pt x="3374" y="3609"/>
                  <a:pt x="3696" y="3415"/>
                </a:cubicBezTo>
                <a:cubicBezTo>
                  <a:pt x="4043" y="3203"/>
                  <a:pt x="4268" y="2856"/>
                  <a:pt x="4641" y="2688"/>
                </a:cubicBezTo>
                <a:cubicBezTo>
                  <a:pt x="4922" y="2557"/>
                  <a:pt x="5039" y="2147"/>
                  <a:pt x="5369" y="2147"/>
                </a:cubicBezTo>
                <a:cubicBezTo>
                  <a:pt x="5379" y="2147"/>
                  <a:pt x="5389" y="2148"/>
                  <a:pt x="5399" y="2149"/>
                </a:cubicBezTo>
                <a:cubicBezTo>
                  <a:pt x="5753" y="2168"/>
                  <a:pt x="5804" y="2598"/>
                  <a:pt x="6036" y="2817"/>
                </a:cubicBezTo>
                <a:cubicBezTo>
                  <a:pt x="6563" y="3331"/>
                  <a:pt x="7128" y="3788"/>
                  <a:pt x="7835" y="3974"/>
                </a:cubicBezTo>
                <a:cubicBezTo>
                  <a:pt x="7978" y="4013"/>
                  <a:pt x="8114" y="4031"/>
                  <a:pt x="8242" y="4031"/>
                </a:cubicBezTo>
                <a:cubicBezTo>
                  <a:pt x="8842" y="4031"/>
                  <a:pt x="9293" y="3640"/>
                  <a:pt x="9674" y="3132"/>
                </a:cubicBezTo>
                <a:cubicBezTo>
                  <a:pt x="9843" y="2904"/>
                  <a:pt x="9924" y="2802"/>
                  <a:pt x="10029" y="2802"/>
                </a:cubicBezTo>
                <a:cubicBezTo>
                  <a:pt x="10122" y="2802"/>
                  <a:pt x="10236" y="2884"/>
                  <a:pt x="10451" y="3029"/>
                </a:cubicBezTo>
                <a:cubicBezTo>
                  <a:pt x="10987" y="3396"/>
                  <a:pt x="11492" y="3848"/>
                  <a:pt x="12189" y="3848"/>
                </a:cubicBezTo>
                <a:cubicBezTo>
                  <a:pt x="12261" y="3848"/>
                  <a:pt x="12335" y="3843"/>
                  <a:pt x="12412" y="3833"/>
                </a:cubicBezTo>
                <a:cubicBezTo>
                  <a:pt x="12511" y="3847"/>
                  <a:pt x="12608" y="3855"/>
                  <a:pt x="12701" y="3855"/>
                </a:cubicBezTo>
                <a:cubicBezTo>
                  <a:pt x="13258" y="3855"/>
                  <a:pt x="13702" y="3593"/>
                  <a:pt x="14038" y="3087"/>
                </a:cubicBezTo>
                <a:cubicBezTo>
                  <a:pt x="14494" y="2393"/>
                  <a:pt x="14616" y="1602"/>
                  <a:pt x="14694" y="805"/>
                </a:cubicBezTo>
                <a:cubicBezTo>
                  <a:pt x="14739" y="304"/>
                  <a:pt x="14462" y="15"/>
                  <a:pt x="14019" y="2"/>
                </a:cubicBezTo>
                <a:cubicBezTo>
                  <a:pt x="14001" y="1"/>
                  <a:pt x="13983" y="0"/>
                  <a:pt x="139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2"/>
          <p:cNvSpPr/>
          <p:nvPr/>
        </p:nvSpPr>
        <p:spPr>
          <a:xfrm>
            <a:off x="8548024" y="-6"/>
            <a:ext cx="609784" cy="811228"/>
          </a:xfrm>
          <a:custGeom>
            <a:rect b="b" l="l" r="r" t="t"/>
            <a:pathLst>
              <a:path extrusionOk="0" h="11904" w="8948">
                <a:moveTo>
                  <a:pt x="3806" y="0"/>
                </a:moveTo>
                <a:cubicBezTo>
                  <a:pt x="3240" y="771"/>
                  <a:pt x="2578" y="1465"/>
                  <a:pt x="2071" y="2282"/>
                </a:cubicBezTo>
                <a:cubicBezTo>
                  <a:pt x="631" y="4602"/>
                  <a:pt x="1" y="7051"/>
                  <a:pt x="740" y="9757"/>
                </a:cubicBezTo>
                <a:cubicBezTo>
                  <a:pt x="1061" y="10920"/>
                  <a:pt x="2064" y="11762"/>
                  <a:pt x="3266" y="11878"/>
                </a:cubicBezTo>
                <a:cubicBezTo>
                  <a:pt x="3467" y="11895"/>
                  <a:pt x="3669" y="11904"/>
                  <a:pt x="3871" y="11904"/>
                </a:cubicBezTo>
                <a:cubicBezTo>
                  <a:pt x="4576" y="11904"/>
                  <a:pt x="5278" y="11799"/>
                  <a:pt x="5953" y="11589"/>
                </a:cubicBezTo>
                <a:cubicBezTo>
                  <a:pt x="7110" y="11235"/>
                  <a:pt x="8035" y="10535"/>
                  <a:pt x="8948" y="9802"/>
                </a:cubicBezTo>
                <a:lnTo>
                  <a:pt x="894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0" name="Google Shape;560;p22"/>
          <p:cNvGrpSpPr/>
          <p:nvPr/>
        </p:nvGrpSpPr>
        <p:grpSpPr>
          <a:xfrm flipH="1" rot="1236532">
            <a:off x="2060224" y="2374584"/>
            <a:ext cx="1000930" cy="840687"/>
            <a:chOff x="1648650" y="1064850"/>
            <a:chExt cx="691625" cy="580900"/>
          </a:xfrm>
        </p:grpSpPr>
        <p:sp>
          <p:nvSpPr>
            <p:cNvPr id="561" name="Google Shape;561;p22"/>
            <p:cNvSpPr/>
            <p:nvPr/>
          </p:nvSpPr>
          <p:spPr>
            <a:xfrm>
              <a:off x="2267450" y="1209500"/>
              <a:ext cx="72825" cy="117900"/>
            </a:xfrm>
            <a:custGeom>
              <a:rect b="b" l="l" r="r" t="t"/>
              <a:pathLst>
                <a:path extrusionOk="0" h="4716" w="2913">
                  <a:moveTo>
                    <a:pt x="802" y="0"/>
                  </a:moveTo>
                  <a:cubicBezTo>
                    <a:pt x="679" y="0"/>
                    <a:pt x="557" y="34"/>
                    <a:pt x="438" y="101"/>
                  </a:cubicBezTo>
                  <a:cubicBezTo>
                    <a:pt x="58" y="313"/>
                    <a:pt x="1" y="500"/>
                    <a:pt x="226" y="1059"/>
                  </a:cubicBezTo>
                  <a:cubicBezTo>
                    <a:pt x="566" y="1908"/>
                    <a:pt x="856" y="2762"/>
                    <a:pt x="1138" y="3630"/>
                  </a:cubicBezTo>
                  <a:cubicBezTo>
                    <a:pt x="1248" y="3990"/>
                    <a:pt x="1466" y="4311"/>
                    <a:pt x="1775" y="4536"/>
                  </a:cubicBezTo>
                  <a:cubicBezTo>
                    <a:pt x="1925" y="4654"/>
                    <a:pt x="2106" y="4716"/>
                    <a:pt x="2290" y="4716"/>
                  </a:cubicBezTo>
                  <a:cubicBezTo>
                    <a:pt x="2398" y="4716"/>
                    <a:pt x="2506" y="4695"/>
                    <a:pt x="2610" y="4652"/>
                  </a:cubicBezTo>
                  <a:cubicBezTo>
                    <a:pt x="2912" y="4536"/>
                    <a:pt x="2816" y="4260"/>
                    <a:pt x="2854" y="3868"/>
                  </a:cubicBezTo>
                  <a:cubicBezTo>
                    <a:pt x="2585" y="2769"/>
                    <a:pt x="2250" y="1535"/>
                    <a:pt x="1543" y="436"/>
                  </a:cubicBezTo>
                  <a:cubicBezTo>
                    <a:pt x="1518" y="391"/>
                    <a:pt x="1479" y="352"/>
                    <a:pt x="1440" y="313"/>
                  </a:cubicBezTo>
                  <a:cubicBezTo>
                    <a:pt x="1236" y="105"/>
                    <a:pt x="1018" y="0"/>
                    <a:pt x="8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2"/>
            <p:cNvSpPr/>
            <p:nvPr/>
          </p:nvSpPr>
          <p:spPr>
            <a:xfrm>
              <a:off x="1931450" y="1465550"/>
              <a:ext cx="70700" cy="122950"/>
            </a:xfrm>
            <a:custGeom>
              <a:rect b="b" l="l" r="r" t="t"/>
              <a:pathLst>
                <a:path extrusionOk="0" h="4918" w="2828">
                  <a:moveTo>
                    <a:pt x="713" y="1"/>
                  </a:moveTo>
                  <a:cubicBezTo>
                    <a:pt x="628" y="1"/>
                    <a:pt x="534" y="28"/>
                    <a:pt x="425" y="92"/>
                  </a:cubicBezTo>
                  <a:cubicBezTo>
                    <a:pt x="110" y="272"/>
                    <a:pt x="1" y="510"/>
                    <a:pt x="116" y="812"/>
                  </a:cubicBezTo>
                  <a:cubicBezTo>
                    <a:pt x="553" y="1982"/>
                    <a:pt x="1035" y="3132"/>
                    <a:pt x="1466" y="4302"/>
                  </a:cubicBezTo>
                  <a:cubicBezTo>
                    <a:pt x="1620" y="4733"/>
                    <a:pt x="1961" y="4803"/>
                    <a:pt x="2321" y="4893"/>
                  </a:cubicBezTo>
                  <a:cubicBezTo>
                    <a:pt x="2389" y="4910"/>
                    <a:pt x="2449" y="4918"/>
                    <a:pt x="2503" y="4918"/>
                  </a:cubicBezTo>
                  <a:cubicBezTo>
                    <a:pt x="2724" y="4918"/>
                    <a:pt x="2827" y="4777"/>
                    <a:pt x="2822" y="4482"/>
                  </a:cubicBezTo>
                  <a:cubicBezTo>
                    <a:pt x="2777" y="4276"/>
                    <a:pt x="2764" y="4058"/>
                    <a:pt x="2687" y="3859"/>
                  </a:cubicBezTo>
                  <a:cubicBezTo>
                    <a:pt x="2282" y="2792"/>
                    <a:pt x="1871" y="1725"/>
                    <a:pt x="1453" y="664"/>
                  </a:cubicBezTo>
                  <a:cubicBezTo>
                    <a:pt x="1376" y="491"/>
                    <a:pt x="1267" y="343"/>
                    <a:pt x="1132" y="214"/>
                  </a:cubicBezTo>
                  <a:cubicBezTo>
                    <a:pt x="1002" y="96"/>
                    <a:pt x="874" y="1"/>
                    <a:pt x="7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2"/>
            <p:cNvSpPr/>
            <p:nvPr/>
          </p:nvSpPr>
          <p:spPr>
            <a:xfrm>
              <a:off x="1790525" y="1371825"/>
              <a:ext cx="83275" cy="110675"/>
            </a:xfrm>
            <a:custGeom>
              <a:rect b="b" l="l" r="r" t="t"/>
              <a:pathLst>
                <a:path extrusionOk="0" h="4427" w="3331">
                  <a:moveTo>
                    <a:pt x="836" y="1"/>
                  </a:moveTo>
                  <a:cubicBezTo>
                    <a:pt x="715" y="1"/>
                    <a:pt x="573" y="67"/>
                    <a:pt x="367" y="184"/>
                  </a:cubicBezTo>
                  <a:cubicBezTo>
                    <a:pt x="1" y="383"/>
                    <a:pt x="65" y="647"/>
                    <a:pt x="226" y="917"/>
                  </a:cubicBezTo>
                  <a:cubicBezTo>
                    <a:pt x="785" y="1881"/>
                    <a:pt x="1357" y="2838"/>
                    <a:pt x="1942" y="3796"/>
                  </a:cubicBezTo>
                  <a:cubicBezTo>
                    <a:pt x="2141" y="4124"/>
                    <a:pt x="2469" y="4310"/>
                    <a:pt x="2848" y="4394"/>
                  </a:cubicBezTo>
                  <a:cubicBezTo>
                    <a:pt x="2935" y="4415"/>
                    <a:pt x="3008" y="4426"/>
                    <a:pt x="3069" y="4426"/>
                  </a:cubicBezTo>
                  <a:cubicBezTo>
                    <a:pt x="3266" y="4426"/>
                    <a:pt x="3330" y="4306"/>
                    <a:pt x="3330" y="4021"/>
                  </a:cubicBezTo>
                  <a:cubicBezTo>
                    <a:pt x="3330" y="3828"/>
                    <a:pt x="3292" y="3648"/>
                    <a:pt x="3208" y="3475"/>
                  </a:cubicBezTo>
                  <a:cubicBezTo>
                    <a:pt x="2617" y="2376"/>
                    <a:pt x="1955" y="1315"/>
                    <a:pt x="1235" y="293"/>
                  </a:cubicBezTo>
                  <a:cubicBezTo>
                    <a:pt x="1087" y="90"/>
                    <a:pt x="975" y="1"/>
                    <a:pt x="8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2"/>
            <p:cNvSpPr/>
            <p:nvPr/>
          </p:nvSpPr>
          <p:spPr>
            <a:xfrm>
              <a:off x="2120275" y="1537450"/>
              <a:ext cx="62675" cy="108300"/>
            </a:xfrm>
            <a:custGeom>
              <a:rect b="b" l="l" r="r" t="t"/>
              <a:pathLst>
                <a:path extrusionOk="0" h="4332" w="2507">
                  <a:moveTo>
                    <a:pt x="632" y="0"/>
                  </a:moveTo>
                  <a:cubicBezTo>
                    <a:pt x="436" y="0"/>
                    <a:pt x="274" y="146"/>
                    <a:pt x="116" y="436"/>
                  </a:cubicBezTo>
                  <a:cubicBezTo>
                    <a:pt x="0" y="655"/>
                    <a:pt x="64" y="854"/>
                    <a:pt x="167" y="1040"/>
                  </a:cubicBezTo>
                  <a:cubicBezTo>
                    <a:pt x="476" y="1606"/>
                    <a:pt x="662" y="2210"/>
                    <a:pt x="823" y="2834"/>
                  </a:cubicBezTo>
                  <a:cubicBezTo>
                    <a:pt x="919" y="3219"/>
                    <a:pt x="1041" y="3605"/>
                    <a:pt x="1266" y="3939"/>
                  </a:cubicBezTo>
                  <a:cubicBezTo>
                    <a:pt x="1478" y="4261"/>
                    <a:pt x="1851" y="4331"/>
                    <a:pt x="2166" y="4331"/>
                  </a:cubicBezTo>
                  <a:cubicBezTo>
                    <a:pt x="2475" y="4325"/>
                    <a:pt x="2449" y="3939"/>
                    <a:pt x="2507" y="3605"/>
                  </a:cubicBezTo>
                  <a:cubicBezTo>
                    <a:pt x="2295" y="2544"/>
                    <a:pt x="1973" y="1458"/>
                    <a:pt x="1363" y="468"/>
                  </a:cubicBezTo>
                  <a:cubicBezTo>
                    <a:pt x="1298" y="378"/>
                    <a:pt x="1221" y="301"/>
                    <a:pt x="1138" y="243"/>
                  </a:cubicBezTo>
                  <a:cubicBezTo>
                    <a:pt x="943" y="81"/>
                    <a:pt x="778" y="0"/>
                    <a:pt x="63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2"/>
            <p:cNvSpPr/>
            <p:nvPr/>
          </p:nvSpPr>
          <p:spPr>
            <a:xfrm>
              <a:off x="1993650" y="1372100"/>
              <a:ext cx="83025" cy="111550"/>
            </a:xfrm>
            <a:custGeom>
              <a:rect b="b" l="l" r="r" t="t"/>
              <a:pathLst>
                <a:path extrusionOk="0" h="4462" w="3321">
                  <a:moveTo>
                    <a:pt x="405" y="738"/>
                  </a:moveTo>
                  <a:cubicBezTo>
                    <a:pt x="399" y="758"/>
                    <a:pt x="399" y="790"/>
                    <a:pt x="386" y="796"/>
                  </a:cubicBezTo>
                  <a:cubicBezTo>
                    <a:pt x="363" y="802"/>
                    <a:pt x="341" y="807"/>
                    <a:pt x="323" y="809"/>
                  </a:cubicBezTo>
                  <a:lnTo>
                    <a:pt x="323" y="809"/>
                  </a:lnTo>
                  <a:lnTo>
                    <a:pt x="405" y="738"/>
                  </a:lnTo>
                  <a:close/>
                  <a:moveTo>
                    <a:pt x="576" y="0"/>
                  </a:moveTo>
                  <a:cubicBezTo>
                    <a:pt x="436" y="0"/>
                    <a:pt x="310" y="108"/>
                    <a:pt x="199" y="263"/>
                  </a:cubicBezTo>
                  <a:cubicBezTo>
                    <a:pt x="0" y="533"/>
                    <a:pt x="7" y="565"/>
                    <a:pt x="315" y="816"/>
                  </a:cubicBezTo>
                  <a:lnTo>
                    <a:pt x="317" y="814"/>
                  </a:lnTo>
                  <a:lnTo>
                    <a:pt x="317" y="814"/>
                  </a:lnTo>
                  <a:cubicBezTo>
                    <a:pt x="703" y="2027"/>
                    <a:pt x="1376" y="3099"/>
                    <a:pt x="2031" y="4177"/>
                  </a:cubicBezTo>
                  <a:cubicBezTo>
                    <a:pt x="2180" y="4427"/>
                    <a:pt x="2418" y="4451"/>
                    <a:pt x="2660" y="4451"/>
                  </a:cubicBezTo>
                  <a:cubicBezTo>
                    <a:pt x="2716" y="4451"/>
                    <a:pt x="2773" y="4450"/>
                    <a:pt x="2829" y="4450"/>
                  </a:cubicBezTo>
                  <a:cubicBezTo>
                    <a:pt x="2897" y="4450"/>
                    <a:pt x="2964" y="4452"/>
                    <a:pt x="3027" y="4460"/>
                  </a:cubicBezTo>
                  <a:cubicBezTo>
                    <a:pt x="3038" y="4461"/>
                    <a:pt x="3048" y="4462"/>
                    <a:pt x="3058" y="4462"/>
                  </a:cubicBezTo>
                  <a:cubicBezTo>
                    <a:pt x="3242" y="4462"/>
                    <a:pt x="3321" y="4244"/>
                    <a:pt x="3278" y="4049"/>
                  </a:cubicBezTo>
                  <a:cubicBezTo>
                    <a:pt x="3233" y="3869"/>
                    <a:pt x="3169" y="3695"/>
                    <a:pt x="3085" y="3528"/>
                  </a:cubicBezTo>
                  <a:cubicBezTo>
                    <a:pt x="2642" y="2583"/>
                    <a:pt x="2070" y="1722"/>
                    <a:pt x="1466" y="880"/>
                  </a:cubicBezTo>
                  <a:cubicBezTo>
                    <a:pt x="1279" y="616"/>
                    <a:pt x="1080" y="366"/>
                    <a:pt x="855" y="141"/>
                  </a:cubicBezTo>
                  <a:cubicBezTo>
                    <a:pt x="756" y="42"/>
                    <a:pt x="663" y="0"/>
                    <a:pt x="5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2"/>
            <p:cNvSpPr/>
            <p:nvPr/>
          </p:nvSpPr>
          <p:spPr>
            <a:xfrm>
              <a:off x="2147425" y="1362650"/>
              <a:ext cx="68625" cy="102225"/>
            </a:xfrm>
            <a:custGeom>
              <a:rect b="b" l="l" r="r" t="t"/>
              <a:pathLst>
                <a:path extrusionOk="0" h="4089" w="2745">
                  <a:moveTo>
                    <a:pt x="796" y="1"/>
                  </a:moveTo>
                  <a:cubicBezTo>
                    <a:pt x="722" y="1"/>
                    <a:pt x="644" y="19"/>
                    <a:pt x="559" y="62"/>
                  </a:cubicBezTo>
                  <a:cubicBezTo>
                    <a:pt x="84" y="313"/>
                    <a:pt x="0" y="512"/>
                    <a:pt x="212" y="994"/>
                  </a:cubicBezTo>
                  <a:cubicBezTo>
                    <a:pt x="572" y="1798"/>
                    <a:pt x="932" y="2595"/>
                    <a:pt x="1318" y="3379"/>
                  </a:cubicBezTo>
                  <a:cubicBezTo>
                    <a:pt x="1485" y="3707"/>
                    <a:pt x="1729" y="3983"/>
                    <a:pt x="2147" y="4067"/>
                  </a:cubicBezTo>
                  <a:cubicBezTo>
                    <a:pt x="2220" y="4081"/>
                    <a:pt x="2285" y="4088"/>
                    <a:pt x="2345" y="4088"/>
                  </a:cubicBezTo>
                  <a:cubicBezTo>
                    <a:pt x="2606" y="4088"/>
                    <a:pt x="2740" y="3943"/>
                    <a:pt x="2745" y="3597"/>
                  </a:cubicBezTo>
                  <a:cubicBezTo>
                    <a:pt x="2732" y="3469"/>
                    <a:pt x="2706" y="3347"/>
                    <a:pt x="2668" y="3225"/>
                  </a:cubicBezTo>
                  <a:cubicBezTo>
                    <a:pt x="2211" y="2267"/>
                    <a:pt x="1768" y="1303"/>
                    <a:pt x="1286" y="358"/>
                  </a:cubicBezTo>
                  <a:cubicBezTo>
                    <a:pt x="1189" y="174"/>
                    <a:pt x="1019" y="1"/>
                    <a:pt x="7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2"/>
            <p:cNvSpPr/>
            <p:nvPr/>
          </p:nvSpPr>
          <p:spPr>
            <a:xfrm>
              <a:off x="2020000" y="1244050"/>
              <a:ext cx="81475" cy="102200"/>
            </a:xfrm>
            <a:custGeom>
              <a:rect b="b" l="l" r="r" t="t"/>
              <a:pathLst>
                <a:path extrusionOk="0" h="4088" w="3259">
                  <a:moveTo>
                    <a:pt x="439" y="1"/>
                  </a:moveTo>
                  <a:cubicBezTo>
                    <a:pt x="400" y="1"/>
                    <a:pt x="359" y="6"/>
                    <a:pt x="315" y="18"/>
                  </a:cubicBezTo>
                  <a:cubicBezTo>
                    <a:pt x="199" y="50"/>
                    <a:pt x="0" y="699"/>
                    <a:pt x="64" y="834"/>
                  </a:cubicBezTo>
                  <a:cubicBezTo>
                    <a:pt x="527" y="1830"/>
                    <a:pt x="1067" y="2775"/>
                    <a:pt x="1800" y="3604"/>
                  </a:cubicBezTo>
                  <a:cubicBezTo>
                    <a:pt x="2037" y="3870"/>
                    <a:pt x="2306" y="4048"/>
                    <a:pt x="2605" y="4048"/>
                  </a:cubicBezTo>
                  <a:cubicBezTo>
                    <a:pt x="2639" y="4048"/>
                    <a:pt x="2672" y="4046"/>
                    <a:pt x="2706" y="4041"/>
                  </a:cubicBezTo>
                  <a:cubicBezTo>
                    <a:pt x="2796" y="4068"/>
                    <a:pt x="2872" y="4087"/>
                    <a:pt x="2936" y="4087"/>
                  </a:cubicBezTo>
                  <a:cubicBezTo>
                    <a:pt x="3014" y="4087"/>
                    <a:pt x="3075" y="4058"/>
                    <a:pt x="3124" y="3977"/>
                  </a:cubicBezTo>
                  <a:cubicBezTo>
                    <a:pt x="3259" y="3797"/>
                    <a:pt x="3253" y="3553"/>
                    <a:pt x="3111" y="3379"/>
                  </a:cubicBezTo>
                  <a:cubicBezTo>
                    <a:pt x="2366" y="2338"/>
                    <a:pt x="1620" y="1297"/>
                    <a:pt x="862" y="262"/>
                  </a:cubicBezTo>
                  <a:cubicBezTo>
                    <a:pt x="756" y="114"/>
                    <a:pt x="620" y="1"/>
                    <a:pt x="4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2"/>
            <p:cNvSpPr/>
            <p:nvPr/>
          </p:nvSpPr>
          <p:spPr>
            <a:xfrm>
              <a:off x="2158675" y="1236600"/>
              <a:ext cx="66725" cy="91875"/>
            </a:xfrm>
            <a:custGeom>
              <a:rect b="b" l="l" r="r" t="t"/>
              <a:pathLst>
                <a:path extrusionOk="0" h="3675" w="2669">
                  <a:moveTo>
                    <a:pt x="608" y="0"/>
                  </a:moveTo>
                  <a:cubicBezTo>
                    <a:pt x="527" y="0"/>
                    <a:pt x="443" y="20"/>
                    <a:pt x="354" y="65"/>
                  </a:cubicBezTo>
                  <a:cubicBezTo>
                    <a:pt x="84" y="206"/>
                    <a:pt x="0" y="599"/>
                    <a:pt x="148" y="978"/>
                  </a:cubicBezTo>
                  <a:cubicBezTo>
                    <a:pt x="431" y="1698"/>
                    <a:pt x="797" y="2385"/>
                    <a:pt x="1131" y="3080"/>
                  </a:cubicBezTo>
                  <a:cubicBezTo>
                    <a:pt x="1335" y="3505"/>
                    <a:pt x="1640" y="3674"/>
                    <a:pt x="2065" y="3674"/>
                  </a:cubicBezTo>
                  <a:cubicBezTo>
                    <a:pt x="2096" y="3674"/>
                    <a:pt x="2128" y="3673"/>
                    <a:pt x="2160" y="3671"/>
                  </a:cubicBezTo>
                  <a:cubicBezTo>
                    <a:pt x="2198" y="3673"/>
                    <a:pt x="2234" y="3675"/>
                    <a:pt x="2267" y="3675"/>
                  </a:cubicBezTo>
                  <a:cubicBezTo>
                    <a:pt x="2589" y="3675"/>
                    <a:pt x="2669" y="3554"/>
                    <a:pt x="2616" y="3163"/>
                  </a:cubicBezTo>
                  <a:cubicBezTo>
                    <a:pt x="2597" y="2977"/>
                    <a:pt x="2546" y="2797"/>
                    <a:pt x="2468" y="2630"/>
                  </a:cubicBezTo>
                  <a:cubicBezTo>
                    <a:pt x="2141" y="1955"/>
                    <a:pt x="1800" y="1293"/>
                    <a:pt x="1453" y="631"/>
                  </a:cubicBezTo>
                  <a:cubicBezTo>
                    <a:pt x="1376" y="489"/>
                    <a:pt x="1273" y="361"/>
                    <a:pt x="1151" y="258"/>
                  </a:cubicBezTo>
                  <a:cubicBezTo>
                    <a:pt x="989" y="124"/>
                    <a:pt x="811" y="0"/>
                    <a:pt x="6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2"/>
            <p:cNvSpPr/>
            <p:nvPr/>
          </p:nvSpPr>
          <p:spPr>
            <a:xfrm>
              <a:off x="1648650" y="1350650"/>
              <a:ext cx="64300" cy="92075"/>
            </a:xfrm>
            <a:custGeom>
              <a:rect b="b" l="l" r="r" t="t"/>
              <a:pathLst>
                <a:path extrusionOk="0" h="3683" w="2572">
                  <a:moveTo>
                    <a:pt x="714" y="0"/>
                  </a:moveTo>
                  <a:cubicBezTo>
                    <a:pt x="634" y="0"/>
                    <a:pt x="558" y="16"/>
                    <a:pt x="495" y="47"/>
                  </a:cubicBezTo>
                  <a:cubicBezTo>
                    <a:pt x="122" y="247"/>
                    <a:pt x="0" y="587"/>
                    <a:pt x="187" y="1063"/>
                  </a:cubicBezTo>
                  <a:cubicBezTo>
                    <a:pt x="450" y="1699"/>
                    <a:pt x="733" y="2336"/>
                    <a:pt x="1035" y="2959"/>
                  </a:cubicBezTo>
                  <a:cubicBezTo>
                    <a:pt x="1228" y="3358"/>
                    <a:pt x="1530" y="3647"/>
                    <a:pt x="2012" y="3679"/>
                  </a:cubicBezTo>
                  <a:cubicBezTo>
                    <a:pt x="2045" y="3681"/>
                    <a:pt x="2077" y="3682"/>
                    <a:pt x="2107" y="3682"/>
                  </a:cubicBezTo>
                  <a:cubicBezTo>
                    <a:pt x="2433" y="3682"/>
                    <a:pt x="2552" y="3549"/>
                    <a:pt x="2552" y="3178"/>
                  </a:cubicBezTo>
                  <a:cubicBezTo>
                    <a:pt x="2571" y="2940"/>
                    <a:pt x="2449" y="2721"/>
                    <a:pt x="2359" y="2503"/>
                  </a:cubicBezTo>
                  <a:cubicBezTo>
                    <a:pt x="2063" y="1815"/>
                    <a:pt x="1781" y="1121"/>
                    <a:pt x="1440" y="459"/>
                  </a:cubicBezTo>
                  <a:cubicBezTo>
                    <a:pt x="1292" y="164"/>
                    <a:pt x="975" y="0"/>
                    <a:pt x="71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2"/>
            <p:cNvSpPr/>
            <p:nvPr/>
          </p:nvSpPr>
          <p:spPr>
            <a:xfrm>
              <a:off x="1734775" y="1521425"/>
              <a:ext cx="63650" cy="84825"/>
            </a:xfrm>
            <a:custGeom>
              <a:rect b="b" l="l" r="r" t="t"/>
              <a:pathLst>
                <a:path extrusionOk="0" h="3393" w="2546">
                  <a:moveTo>
                    <a:pt x="840" y="0"/>
                  </a:moveTo>
                  <a:cubicBezTo>
                    <a:pt x="766" y="0"/>
                    <a:pt x="689" y="14"/>
                    <a:pt x="611" y="42"/>
                  </a:cubicBezTo>
                  <a:cubicBezTo>
                    <a:pt x="322" y="152"/>
                    <a:pt x="0" y="306"/>
                    <a:pt x="77" y="685"/>
                  </a:cubicBezTo>
                  <a:cubicBezTo>
                    <a:pt x="97" y="1116"/>
                    <a:pt x="823" y="2646"/>
                    <a:pt x="1177" y="3006"/>
                  </a:cubicBezTo>
                  <a:cubicBezTo>
                    <a:pt x="1267" y="3102"/>
                    <a:pt x="1363" y="3218"/>
                    <a:pt x="1479" y="3263"/>
                  </a:cubicBezTo>
                  <a:cubicBezTo>
                    <a:pt x="1643" y="3325"/>
                    <a:pt x="1821" y="3392"/>
                    <a:pt x="1990" y="3392"/>
                  </a:cubicBezTo>
                  <a:cubicBezTo>
                    <a:pt x="2100" y="3392"/>
                    <a:pt x="2205" y="3364"/>
                    <a:pt x="2301" y="3288"/>
                  </a:cubicBezTo>
                  <a:cubicBezTo>
                    <a:pt x="2546" y="3102"/>
                    <a:pt x="2481" y="2819"/>
                    <a:pt x="2372" y="2562"/>
                  </a:cubicBezTo>
                  <a:cubicBezTo>
                    <a:pt x="2321" y="2440"/>
                    <a:pt x="2314" y="2298"/>
                    <a:pt x="2269" y="2176"/>
                  </a:cubicBezTo>
                  <a:cubicBezTo>
                    <a:pt x="2044" y="1553"/>
                    <a:pt x="1761" y="949"/>
                    <a:pt x="1427" y="377"/>
                  </a:cubicBezTo>
                  <a:cubicBezTo>
                    <a:pt x="1294" y="145"/>
                    <a:pt x="1082" y="0"/>
                    <a:pt x="8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2"/>
            <p:cNvSpPr/>
            <p:nvPr/>
          </p:nvSpPr>
          <p:spPr>
            <a:xfrm>
              <a:off x="1682375" y="1187950"/>
              <a:ext cx="66075" cy="90400"/>
            </a:xfrm>
            <a:custGeom>
              <a:rect b="b" l="l" r="r" t="t"/>
              <a:pathLst>
                <a:path extrusionOk="0" h="3616" w="2643">
                  <a:moveTo>
                    <a:pt x="715" y="1"/>
                  </a:moveTo>
                  <a:cubicBezTo>
                    <a:pt x="526" y="1"/>
                    <a:pt x="372" y="107"/>
                    <a:pt x="245" y="269"/>
                  </a:cubicBezTo>
                  <a:cubicBezTo>
                    <a:pt x="110" y="449"/>
                    <a:pt x="1" y="648"/>
                    <a:pt x="162" y="848"/>
                  </a:cubicBezTo>
                  <a:cubicBezTo>
                    <a:pt x="676" y="1478"/>
                    <a:pt x="856" y="2294"/>
                    <a:pt x="1338" y="2937"/>
                  </a:cubicBezTo>
                  <a:cubicBezTo>
                    <a:pt x="1550" y="3219"/>
                    <a:pt x="1768" y="3483"/>
                    <a:pt x="2122" y="3579"/>
                  </a:cubicBezTo>
                  <a:cubicBezTo>
                    <a:pt x="2210" y="3603"/>
                    <a:pt x="2285" y="3616"/>
                    <a:pt x="2349" y="3616"/>
                  </a:cubicBezTo>
                  <a:cubicBezTo>
                    <a:pt x="2546" y="3616"/>
                    <a:pt x="2633" y="3493"/>
                    <a:pt x="2643" y="3187"/>
                  </a:cubicBezTo>
                  <a:cubicBezTo>
                    <a:pt x="2630" y="3123"/>
                    <a:pt x="2617" y="3020"/>
                    <a:pt x="2591" y="2917"/>
                  </a:cubicBezTo>
                  <a:cubicBezTo>
                    <a:pt x="2366" y="1966"/>
                    <a:pt x="1846" y="1156"/>
                    <a:pt x="1325" y="346"/>
                  </a:cubicBezTo>
                  <a:cubicBezTo>
                    <a:pt x="1216" y="186"/>
                    <a:pt x="1061" y="76"/>
                    <a:pt x="875" y="25"/>
                  </a:cubicBezTo>
                  <a:cubicBezTo>
                    <a:pt x="819" y="9"/>
                    <a:pt x="766" y="1"/>
                    <a:pt x="7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2"/>
            <p:cNvSpPr/>
            <p:nvPr/>
          </p:nvSpPr>
          <p:spPr>
            <a:xfrm>
              <a:off x="2248825" y="1406725"/>
              <a:ext cx="59950" cy="75950"/>
            </a:xfrm>
            <a:custGeom>
              <a:rect b="b" l="l" r="r" t="t"/>
              <a:pathLst>
                <a:path extrusionOk="0" h="3038" w="2398">
                  <a:moveTo>
                    <a:pt x="752" y="1"/>
                  </a:moveTo>
                  <a:cubicBezTo>
                    <a:pt x="514" y="1"/>
                    <a:pt x="331" y="128"/>
                    <a:pt x="174" y="311"/>
                  </a:cubicBezTo>
                  <a:cubicBezTo>
                    <a:pt x="0" y="523"/>
                    <a:pt x="58" y="761"/>
                    <a:pt x="219" y="967"/>
                  </a:cubicBezTo>
                  <a:cubicBezTo>
                    <a:pt x="501" y="1333"/>
                    <a:pt x="649" y="1757"/>
                    <a:pt x="765" y="2201"/>
                  </a:cubicBezTo>
                  <a:cubicBezTo>
                    <a:pt x="823" y="2406"/>
                    <a:pt x="919" y="2599"/>
                    <a:pt x="1048" y="2766"/>
                  </a:cubicBezTo>
                  <a:cubicBezTo>
                    <a:pt x="1156" y="2928"/>
                    <a:pt x="1540" y="3038"/>
                    <a:pt x="1834" y="3038"/>
                  </a:cubicBezTo>
                  <a:cubicBezTo>
                    <a:pt x="1925" y="3038"/>
                    <a:pt x="2007" y="3027"/>
                    <a:pt x="2070" y="3004"/>
                  </a:cubicBezTo>
                  <a:cubicBezTo>
                    <a:pt x="2398" y="2882"/>
                    <a:pt x="2256" y="2606"/>
                    <a:pt x="2295" y="2381"/>
                  </a:cubicBezTo>
                  <a:cubicBezTo>
                    <a:pt x="2320" y="1719"/>
                    <a:pt x="2038" y="1140"/>
                    <a:pt x="1691" y="607"/>
                  </a:cubicBezTo>
                  <a:cubicBezTo>
                    <a:pt x="1523" y="324"/>
                    <a:pt x="1260" y="125"/>
                    <a:pt x="951" y="28"/>
                  </a:cubicBezTo>
                  <a:cubicBezTo>
                    <a:pt x="881" y="10"/>
                    <a:pt x="814" y="1"/>
                    <a:pt x="7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2"/>
            <p:cNvSpPr/>
            <p:nvPr/>
          </p:nvSpPr>
          <p:spPr>
            <a:xfrm>
              <a:off x="1778150" y="1130300"/>
              <a:ext cx="63675" cy="80000"/>
            </a:xfrm>
            <a:custGeom>
              <a:rect b="b" l="l" r="r" t="t"/>
              <a:pathLst>
                <a:path extrusionOk="0" h="3200" w="2547">
                  <a:moveTo>
                    <a:pt x="791" y="1"/>
                  </a:moveTo>
                  <a:cubicBezTo>
                    <a:pt x="546" y="1"/>
                    <a:pt x="444" y="309"/>
                    <a:pt x="232" y="383"/>
                  </a:cubicBezTo>
                  <a:cubicBezTo>
                    <a:pt x="1" y="467"/>
                    <a:pt x="142" y="705"/>
                    <a:pt x="219" y="865"/>
                  </a:cubicBezTo>
                  <a:cubicBezTo>
                    <a:pt x="515" y="1438"/>
                    <a:pt x="830" y="1997"/>
                    <a:pt x="1100" y="2582"/>
                  </a:cubicBezTo>
                  <a:cubicBezTo>
                    <a:pt x="1312" y="3044"/>
                    <a:pt x="1749" y="3077"/>
                    <a:pt x="2135" y="3186"/>
                  </a:cubicBezTo>
                  <a:cubicBezTo>
                    <a:pt x="2168" y="3195"/>
                    <a:pt x="2200" y="3200"/>
                    <a:pt x="2231" y="3200"/>
                  </a:cubicBezTo>
                  <a:cubicBezTo>
                    <a:pt x="2409" y="3200"/>
                    <a:pt x="2541" y="3048"/>
                    <a:pt x="2546" y="2813"/>
                  </a:cubicBezTo>
                  <a:cubicBezTo>
                    <a:pt x="2527" y="2710"/>
                    <a:pt x="2514" y="2607"/>
                    <a:pt x="2482" y="2505"/>
                  </a:cubicBezTo>
                  <a:cubicBezTo>
                    <a:pt x="2263" y="1752"/>
                    <a:pt x="1884" y="1071"/>
                    <a:pt x="1485" y="409"/>
                  </a:cubicBezTo>
                  <a:cubicBezTo>
                    <a:pt x="1363" y="210"/>
                    <a:pt x="1164" y="146"/>
                    <a:pt x="971" y="49"/>
                  </a:cubicBezTo>
                  <a:cubicBezTo>
                    <a:pt x="903" y="15"/>
                    <a:pt x="844" y="1"/>
                    <a:pt x="79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2"/>
            <p:cNvSpPr/>
            <p:nvPr/>
          </p:nvSpPr>
          <p:spPr>
            <a:xfrm>
              <a:off x="1992525" y="1064850"/>
              <a:ext cx="63425" cy="77975"/>
            </a:xfrm>
            <a:custGeom>
              <a:rect b="b" l="l" r="r" t="t"/>
              <a:pathLst>
                <a:path extrusionOk="0" h="3119" w="2537">
                  <a:moveTo>
                    <a:pt x="702" y="1"/>
                  </a:moveTo>
                  <a:cubicBezTo>
                    <a:pt x="581" y="1"/>
                    <a:pt x="456" y="44"/>
                    <a:pt x="334" y="148"/>
                  </a:cubicBezTo>
                  <a:cubicBezTo>
                    <a:pt x="52" y="392"/>
                    <a:pt x="0" y="752"/>
                    <a:pt x="238" y="1073"/>
                  </a:cubicBezTo>
                  <a:cubicBezTo>
                    <a:pt x="585" y="1549"/>
                    <a:pt x="881" y="2057"/>
                    <a:pt x="1125" y="2590"/>
                  </a:cubicBezTo>
                  <a:cubicBezTo>
                    <a:pt x="1311" y="3001"/>
                    <a:pt x="1613" y="3104"/>
                    <a:pt x="2018" y="3117"/>
                  </a:cubicBezTo>
                  <a:cubicBezTo>
                    <a:pt x="2037" y="3118"/>
                    <a:pt x="2055" y="3118"/>
                    <a:pt x="2072" y="3118"/>
                  </a:cubicBezTo>
                  <a:cubicBezTo>
                    <a:pt x="2367" y="3118"/>
                    <a:pt x="2536" y="3013"/>
                    <a:pt x="2488" y="2661"/>
                  </a:cubicBezTo>
                  <a:cubicBezTo>
                    <a:pt x="2340" y="1735"/>
                    <a:pt x="1890" y="880"/>
                    <a:pt x="1202" y="238"/>
                  </a:cubicBezTo>
                  <a:cubicBezTo>
                    <a:pt x="1062" y="101"/>
                    <a:pt x="887" y="1"/>
                    <a:pt x="70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2"/>
            <p:cNvSpPr/>
            <p:nvPr/>
          </p:nvSpPr>
          <p:spPr>
            <a:xfrm>
              <a:off x="1846125" y="1296050"/>
              <a:ext cx="71175" cy="75025"/>
            </a:xfrm>
            <a:custGeom>
              <a:rect b="b" l="l" r="r" t="t"/>
              <a:pathLst>
                <a:path extrusionOk="0" h="3001" w="2847">
                  <a:moveTo>
                    <a:pt x="627" y="1"/>
                  </a:moveTo>
                  <a:cubicBezTo>
                    <a:pt x="523" y="1"/>
                    <a:pt x="415" y="46"/>
                    <a:pt x="309" y="162"/>
                  </a:cubicBezTo>
                  <a:cubicBezTo>
                    <a:pt x="7" y="489"/>
                    <a:pt x="1" y="779"/>
                    <a:pt x="245" y="1107"/>
                  </a:cubicBezTo>
                  <a:cubicBezTo>
                    <a:pt x="560" y="1537"/>
                    <a:pt x="913" y="1955"/>
                    <a:pt x="1177" y="2398"/>
                  </a:cubicBezTo>
                  <a:cubicBezTo>
                    <a:pt x="1424" y="2820"/>
                    <a:pt x="1755" y="2999"/>
                    <a:pt x="2065" y="2999"/>
                  </a:cubicBezTo>
                  <a:cubicBezTo>
                    <a:pt x="2086" y="2999"/>
                    <a:pt x="2107" y="2998"/>
                    <a:pt x="2128" y="2996"/>
                  </a:cubicBezTo>
                  <a:cubicBezTo>
                    <a:pt x="2168" y="2999"/>
                    <a:pt x="2205" y="3000"/>
                    <a:pt x="2241" y="3000"/>
                  </a:cubicBezTo>
                  <a:cubicBezTo>
                    <a:pt x="2726" y="3000"/>
                    <a:pt x="2847" y="2758"/>
                    <a:pt x="2655" y="2308"/>
                  </a:cubicBezTo>
                  <a:cubicBezTo>
                    <a:pt x="2295" y="1492"/>
                    <a:pt x="1742" y="811"/>
                    <a:pt x="1074" y="226"/>
                  </a:cubicBezTo>
                  <a:cubicBezTo>
                    <a:pt x="945" y="109"/>
                    <a:pt x="790" y="1"/>
                    <a:pt x="6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2"/>
            <p:cNvSpPr/>
            <p:nvPr/>
          </p:nvSpPr>
          <p:spPr>
            <a:xfrm>
              <a:off x="2161250" y="1104325"/>
              <a:ext cx="55925" cy="74700"/>
            </a:xfrm>
            <a:custGeom>
              <a:rect b="b" l="l" r="r" t="t"/>
              <a:pathLst>
                <a:path extrusionOk="0" h="2988" w="2237">
                  <a:moveTo>
                    <a:pt x="688" y="0"/>
                  </a:moveTo>
                  <a:cubicBezTo>
                    <a:pt x="570" y="0"/>
                    <a:pt x="460" y="28"/>
                    <a:pt x="373" y="85"/>
                  </a:cubicBezTo>
                  <a:cubicBezTo>
                    <a:pt x="71" y="285"/>
                    <a:pt x="0" y="645"/>
                    <a:pt x="180" y="1069"/>
                  </a:cubicBezTo>
                  <a:cubicBezTo>
                    <a:pt x="341" y="1435"/>
                    <a:pt x="495" y="1802"/>
                    <a:pt x="662" y="2162"/>
                  </a:cubicBezTo>
                  <a:cubicBezTo>
                    <a:pt x="765" y="2406"/>
                    <a:pt x="919" y="2624"/>
                    <a:pt x="1118" y="2804"/>
                  </a:cubicBezTo>
                  <a:cubicBezTo>
                    <a:pt x="1278" y="2938"/>
                    <a:pt x="1450" y="2988"/>
                    <a:pt x="1626" y="2988"/>
                  </a:cubicBezTo>
                  <a:cubicBezTo>
                    <a:pt x="1756" y="2988"/>
                    <a:pt x="1888" y="2961"/>
                    <a:pt x="2018" y="2920"/>
                  </a:cubicBezTo>
                  <a:cubicBezTo>
                    <a:pt x="2237" y="2849"/>
                    <a:pt x="2224" y="2631"/>
                    <a:pt x="2224" y="2374"/>
                  </a:cubicBezTo>
                  <a:cubicBezTo>
                    <a:pt x="2134" y="1660"/>
                    <a:pt x="1813" y="966"/>
                    <a:pt x="1363" y="336"/>
                  </a:cubicBezTo>
                  <a:cubicBezTo>
                    <a:pt x="1199" y="116"/>
                    <a:pt x="928" y="0"/>
                    <a:pt x="6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2"/>
            <p:cNvSpPr/>
            <p:nvPr/>
          </p:nvSpPr>
          <p:spPr>
            <a:xfrm>
              <a:off x="1894025" y="1186525"/>
              <a:ext cx="61000" cy="66800"/>
            </a:xfrm>
            <a:custGeom>
              <a:rect b="b" l="l" r="r" t="t"/>
              <a:pathLst>
                <a:path extrusionOk="0" h="2672" w="2440">
                  <a:moveTo>
                    <a:pt x="771" y="0"/>
                  </a:moveTo>
                  <a:cubicBezTo>
                    <a:pt x="582" y="0"/>
                    <a:pt x="408" y="203"/>
                    <a:pt x="231" y="268"/>
                  </a:cubicBezTo>
                  <a:cubicBezTo>
                    <a:pt x="26" y="352"/>
                    <a:pt x="0" y="596"/>
                    <a:pt x="135" y="815"/>
                  </a:cubicBezTo>
                  <a:cubicBezTo>
                    <a:pt x="450" y="1303"/>
                    <a:pt x="758" y="1798"/>
                    <a:pt x="1067" y="2293"/>
                  </a:cubicBezTo>
                  <a:cubicBezTo>
                    <a:pt x="1241" y="2569"/>
                    <a:pt x="1504" y="2659"/>
                    <a:pt x="1813" y="2666"/>
                  </a:cubicBezTo>
                  <a:cubicBezTo>
                    <a:pt x="1853" y="2670"/>
                    <a:pt x="1892" y="2671"/>
                    <a:pt x="1929" y="2671"/>
                  </a:cubicBezTo>
                  <a:cubicBezTo>
                    <a:pt x="2270" y="2671"/>
                    <a:pt x="2439" y="2512"/>
                    <a:pt x="2352" y="2222"/>
                  </a:cubicBezTo>
                  <a:cubicBezTo>
                    <a:pt x="2108" y="1393"/>
                    <a:pt x="1600" y="705"/>
                    <a:pt x="996" y="108"/>
                  </a:cubicBezTo>
                  <a:cubicBezTo>
                    <a:pt x="918" y="30"/>
                    <a:pt x="844" y="0"/>
                    <a:pt x="77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2"/>
            <p:cNvSpPr/>
            <p:nvPr/>
          </p:nvSpPr>
          <p:spPr>
            <a:xfrm>
              <a:off x="1842425" y="1551625"/>
              <a:ext cx="54025" cy="64800"/>
            </a:xfrm>
            <a:custGeom>
              <a:rect b="b" l="l" r="r" t="t"/>
              <a:pathLst>
                <a:path extrusionOk="0" h="2592" w="2161">
                  <a:moveTo>
                    <a:pt x="762" y="0"/>
                  </a:moveTo>
                  <a:cubicBezTo>
                    <a:pt x="567" y="0"/>
                    <a:pt x="365" y="131"/>
                    <a:pt x="161" y="377"/>
                  </a:cubicBezTo>
                  <a:cubicBezTo>
                    <a:pt x="1" y="563"/>
                    <a:pt x="39" y="692"/>
                    <a:pt x="136" y="866"/>
                  </a:cubicBezTo>
                  <a:cubicBezTo>
                    <a:pt x="335" y="1206"/>
                    <a:pt x="554" y="1547"/>
                    <a:pt x="701" y="1907"/>
                  </a:cubicBezTo>
                  <a:cubicBezTo>
                    <a:pt x="907" y="2415"/>
                    <a:pt x="1357" y="2472"/>
                    <a:pt x="1781" y="2575"/>
                  </a:cubicBezTo>
                  <a:cubicBezTo>
                    <a:pt x="1822" y="2586"/>
                    <a:pt x="1860" y="2591"/>
                    <a:pt x="1894" y="2591"/>
                  </a:cubicBezTo>
                  <a:cubicBezTo>
                    <a:pt x="2082" y="2591"/>
                    <a:pt x="2160" y="2433"/>
                    <a:pt x="2160" y="2215"/>
                  </a:cubicBezTo>
                  <a:cubicBezTo>
                    <a:pt x="2141" y="1476"/>
                    <a:pt x="1665" y="936"/>
                    <a:pt x="1293" y="371"/>
                  </a:cubicBezTo>
                  <a:cubicBezTo>
                    <a:pt x="1126" y="119"/>
                    <a:pt x="947" y="0"/>
                    <a:pt x="7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2"/>
            <p:cNvSpPr/>
            <p:nvPr/>
          </p:nvSpPr>
          <p:spPr>
            <a:xfrm>
              <a:off x="2001525" y="1390550"/>
              <a:ext cx="2275" cy="1950"/>
            </a:xfrm>
            <a:custGeom>
              <a:rect b="b" l="l" r="r" t="t"/>
              <a:pathLst>
                <a:path extrusionOk="0" h="78" w="91">
                  <a:moveTo>
                    <a:pt x="90" y="0"/>
                  </a:moveTo>
                  <a:lnTo>
                    <a:pt x="8" y="71"/>
                  </a:lnTo>
                  <a:lnTo>
                    <a:pt x="8" y="71"/>
                  </a:lnTo>
                  <a:cubicBezTo>
                    <a:pt x="26" y="69"/>
                    <a:pt x="48" y="64"/>
                    <a:pt x="71" y="58"/>
                  </a:cubicBezTo>
                  <a:cubicBezTo>
                    <a:pt x="84" y="45"/>
                    <a:pt x="84" y="20"/>
                    <a:pt x="90" y="0"/>
                  </a:cubicBezTo>
                  <a:close/>
                  <a:moveTo>
                    <a:pt x="8" y="71"/>
                  </a:moveTo>
                  <a:cubicBezTo>
                    <a:pt x="5" y="71"/>
                    <a:pt x="3" y="71"/>
                    <a:pt x="0" y="71"/>
                  </a:cubicBezTo>
                  <a:lnTo>
                    <a:pt x="0" y="78"/>
                  </a:lnTo>
                  <a:lnTo>
                    <a:pt x="8" y="7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0" name="Google Shape;580;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5">
  <p:cSld name="CUSTOM_9_1_2">
    <p:spTree>
      <p:nvGrpSpPr>
        <p:cNvPr id="581" name="Shape 581"/>
        <p:cNvGrpSpPr/>
        <p:nvPr/>
      </p:nvGrpSpPr>
      <p:grpSpPr>
        <a:xfrm>
          <a:off x="0" y="0"/>
          <a:ext cx="0" cy="0"/>
          <a:chOff x="0" y="0"/>
          <a:chExt cx="0" cy="0"/>
        </a:xfrm>
      </p:grpSpPr>
      <p:sp>
        <p:nvSpPr>
          <p:cNvPr id="582" name="Google Shape;582;p23"/>
          <p:cNvSpPr txBox="1"/>
          <p:nvPr>
            <p:ph type="title"/>
          </p:nvPr>
        </p:nvSpPr>
        <p:spPr>
          <a:xfrm>
            <a:off x="3267875" y="1980600"/>
            <a:ext cx="2266800" cy="14703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3600"/>
              <a:buNone/>
              <a:defRPr sz="3600"/>
            </a:lvl1pPr>
            <a:lvl2pPr lvl="1" rtl="0" algn="r">
              <a:spcBef>
                <a:spcPts val="0"/>
              </a:spcBef>
              <a:spcAft>
                <a:spcPts val="0"/>
              </a:spcAft>
              <a:buSzPts val="3600"/>
              <a:buNone/>
              <a:defRPr sz="3600"/>
            </a:lvl2pPr>
            <a:lvl3pPr lvl="2" rtl="0" algn="r">
              <a:spcBef>
                <a:spcPts val="0"/>
              </a:spcBef>
              <a:spcAft>
                <a:spcPts val="0"/>
              </a:spcAft>
              <a:buSzPts val="3600"/>
              <a:buNone/>
              <a:defRPr sz="3600"/>
            </a:lvl3pPr>
            <a:lvl4pPr lvl="3" rtl="0" algn="r">
              <a:spcBef>
                <a:spcPts val="0"/>
              </a:spcBef>
              <a:spcAft>
                <a:spcPts val="0"/>
              </a:spcAft>
              <a:buSzPts val="3600"/>
              <a:buNone/>
              <a:defRPr sz="3600"/>
            </a:lvl4pPr>
            <a:lvl5pPr lvl="4" rtl="0" algn="r">
              <a:spcBef>
                <a:spcPts val="0"/>
              </a:spcBef>
              <a:spcAft>
                <a:spcPts val="0"/>
              </a:spcAft>
              <a:buSzPts val="3600"/>
              <a:buNone/>
              <a:defRPr sz="3600"/>
            </a:lvl5pPr>
            <a:lvl6pPr lvl="5" rtl="0" algn="r">
              <a:spcBef>
                <a:spcPts val="0"/>
              </a:spcBef>
              <a:spcAft>
                <a:spcPts val="0"/>
              </a:spcAft>
              <a:buSzPts val="3600"/>
              <a:buNone/>
              <a:defRPr sz="3600"/>
            </a:lvl6pPr>
            <a:lvl7pPr lvl="6" rtl="0" algn="r">
              <a:spcBef>
                <a:spcPts val="0"/>
              </a:spcBef>
              <a:spcAft>
                <a:spcPts val="0"/>
              </a:spcAft>
              <a:buSzPts val="3600"/>
              <a:buNone/>
              <a:defRPr sz="3600"/>
            </a:lvl7pPr>
            <a:lvl8pPr lvl="7" rtl="0" algn="r">
              <a:spcBef>
                <a:spcPts val="0"/>
              </a:spcBef>
              <a:spcAft>
                <a:spcPts val="0"/>
              </a:spcAft>
              <a:buSzPts val="3600"/>
              <a:buNone/>
              <a:defRPr sz="3600"/>
            </a:lvl8pPr>
            <a:lvl9pPr lvl="8" rtl="0" algn="r">
              <a:spcBef>
                <a:spcPts val="0"/>
              </a:spcBef>
              <a:spcAft>
                <a:spcPts val="0"/>
              </a:spcAft>
              <a:buSzPts val="3600"/>
              <a:buNone/>
              <a:defRPr sz="3600"/>
            </a:lvl9pPr>
          </a:lstStyle>
          <a:p/>
        </p:txBody>
      </p:sp>
      <p:sp>
        <p:nvSpPr>
          <p:cNvPr id="583" name="Google Shape;583;p23"/>
          <p:cNvSpPr txBox="1"/>
          <p:nvPr>
            <p:ph hasCustomPrompt="1" idx="2" type="title"/>
          </p:nvPr>
        </p:nvSpPr>
        <p:spPr>
          <a:xfrm>
            <a:off x="711750" y="1625325"/>
            <a:ext cx="2556000" cy="1331400"/>
          </a:xfrm>
          <a:prstGeom prst="rect">
            <a:avLst/>
          </a:prstGeom>
        </p:spPr>
        <p:txBody>
          <a:bodyPr anchorCtr="0" anchor="t" bIns="91425" lIns="91425" spcFirstLastPara="1" rIns="91425" wrap="square" tIns="91425">
            <a:noAutofit/>
          </a:bodyPr>
          <a:lstStyle>
            <a:lvl1pPr lvl="0" rtl="0">
              <a:spcBef>
                <a:spcPts val="0"/>
              </a:spcBef>
              <a:spcAft>
                <a:spcPts val="0"/>
              </a:spcAft>
              <a:buSzPts val="12000"/>
              <a:buNone/>
              <a:defRPr sz="9600">
                <a:solidFill>
                  <a:schemeClr val="accent1"/>
                </a:solidFill>
              </a:defRPr>
            </a:lvl1pPr>
            <a:lvl2pPr lvl="1" rtl="0" algn="r">
              <a:spcBef>
                <a:spcPts val="0"/>
              </a:spcBef>
              <a:spcAft>
                <a:spcPts val="0"/>
              </a:spcAft>
              <a:buSzPts val="12000"/>
              <a:buNone/>
              <a:defRPr sz="12000"/>
            </a:lvl2pPr>
            <a:lvl3pPr lvl="2" rtl="0" algn="r">
              <a:spcBef>
                <a:spcPts val="0"/>
              </a:spcBef>
              <a:spcAft>
                <a:spcPts val="0"/>
              </a:spcAft>
              <a:buSzPts val="12000"/>
              <a:buNone/>
              <a:defRPr sz="12000"/>
            </a:lvl3pPr>
            <a:lvl4pPr lvl="3" rtl="0" algn="r">
              <a:spcBef>
                <a:spcPts val="0"/>
              </a:spcBef>
              <a:spcAft>
                <a:spcPts val="0"/>
              </a:spcAft>
              <a:buSzPts val="12000"/>
              <a:buNone/>
              <a:defRPr sz="12000"/>
            </a:lvl4pPr>
            <a:lvl5pPr lvl="4" rtl="0" algn="r">
              <a:spcBef>
                <a:spcPts val="0"/>
              </a:spcBef>
              <a:spcAft>
                <a:spcPts val="0"/>
              </a:spcAft>
              <a:buSzPts val="12000"/>
              <a:buNone/>
              <a:defRPr sz="12000"/>
            </a:lvl5pPr>
            <a:lvl6pPr lvl="5" rtl="0" algn="r">
              <a:spcBef>
                <a:spcPts val="0"/>
              </a:spcBef>
              <a:spcAft>
                <a:spcPts val="0"/>
              </a:spcAft>
              <a:buSzPts val="12000"/>
              <a:buNone/>
              <a:defRPr sz="12000"/>
            </a:lvl6pPr>
            <a:lvl7pPr lvl="6" rtl="0" algn="r">
              <a:spcBef>
                <a:spcPts val="0"/>
              </a:spcBef>
              <a:spcAft>
                <a:spcPts val="0"/>
              </a:spcAft>
              <a:buSzPts val="12000"/>
              <a:buNone/>
              <a:defRPr sz="12000"/>
            </a:lvl7pPr>
            <a:lvl8pPr lvl="7" rtl="0" algn="r">
              <a:spcBef>
                <a:spcPts val="0"/>
              </a:spcBef>
              <a:spcAft>
                <a:spcPts val="0"/>
              </a:spcAft>
              <a:buSzPts val="12000"/>
              <a:buNone/>
              <a:defRPr sz="12000"/>
            </a:lvl8pPr>
            <a:lvl9pPr lvl="8" rtl="0" algn="r">
              <a:spcBef>
                <a:spcPts val="0"/>
              </a:spcBef>
              <a:spcAft>
                <a:spcPts val="0"/>
              </a:spcAft>
              <a:buSzPts val="12000"/>
              <a:buNone/>
              <a:defRPr sz="12000"/>
            </a:lvl9pPr>
          </a:lstStyle>
          <a:p>
            <a:r>
              <a:t>xx%</a:t>
            </a:r>
          </a:p>
        </p:txBody>
      </p:sp>
      <p:sp>
        <p:nvSpPr>
          <p:cNvPr id="584" name="Google Shape;584;p23"/>
          <p:cNvSpPr txBox="1"/>
          <p:nvPr>
            <p:ph idx="1" type="subTitle"/>
          </p:nvPr>
        </p:nvSpPr>
        <p:spPr>
          <a:xfrm>
            <a:off x="3267875" y="3481225"/>
            <a:ext cx="2266800" cy="5961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585" name="Google Shape;585;p23"/>
          <p:cNvSpPr/>
          <p:nvPr/>
        </p:nvSpPr>
        <p:spPr>
          <a:xfrm rot="8100000">
            <a:off x="5388658" y="711866"/>
            <a:ext cx="646787" cy="986697"/>
          </a:xfrm>
          <a:custGeom>
            <a:rect b="b" l="l" r="r" t="t"/>
            <a:pathLst>
              <a:path extrusionOk="0" h="22671" w="14861">
                <a:moveTo>
                  <a:pt x="4364" y="0"/>
                </a:moveTo>
                <a:cubicBezTo>
                  <a:pt x="3873" y="0"/>
                  <a:pt x="3387" y="163"/>
                  <a:pt x="2899" y="524"/>
                </a:cubicBezTo>
                <a:cubicBezTo>
                  <a:pt x="958" y="1938"/>
                  <a:pt x="0" y="3815"/>
                  <a:pt x="58" y="6354"/>
                </a:cubicBezTo>
                <a:cubicBezTo>
                  <a:pt x="7" y="7074"/>
                  <a:pt x="168" y="7909"/>
                  <a:pt x="341" y="8751"/>
                </a:cubicBezTo>
                <a:cubicBezTo>
                  <a:pt x="740" y="10686"/>
                  <a:pt x="1582" y="12441"/>
                  <a:pt x="2514" y="14157"/>
                </a:cubicBezTo>
                <a:cubicBezTo>
                  <a:pt x="3626" y="16194"/>
                  <a:pt x="4975" y="18103"/>
                  <a:pt x="6537" y="19826"/>
                </a:cubicBezTo>
                <a:cubicBezTo>
                  <a:pt x="7913" y="21336"/>
                  <a:pt x="9719" y="22159"/>
                  <a:pt x="11686" y="22558"/>
                </a:cubicBezTo>
                <a:cubicBezTo>
                  <a:pt x="12031" y="22629"/>
                  <a:pt x="12388" y="22670"/>
                  <a:pt x="12748" y="22670"/>
                </a:cubicBezTo>
                <a:cubicBezTo>
                  <a:pt x="13165" y="22670"/>
                  <a:pt x="13586" y="22615"/>
                  <a:pt x="13993" y="22487"/>
                </a:cubicBezTo>
                <a:cubicBezTo>
                  <a:pt x="14655" y="22275"/>
                  <a:pt x="14842" y="21992"/>
                  <a:pt x="14855" y="21317"/>
                </a:cubicBezTo>
                <a:cubicBezTo>
                  <a:pt x="14861" y="20906"/>
                  <a:pt x="14720" y="20533"/>
                  <a:pt x="14578" y="20160"/>
                </a:cubicBezTo>
                <a:cubicBezTo>
                  <a:pt x="14019" y="18682"/>
                  <a:pt x="13164" y="17345"/>
                  <a:pt x="12438" y="15950"/>
                </a:cubicBezTo>
                <a:cubicBezTo>
                  <a:pt x="11596" y="14318"/>
                  <a:pt x="10587" y="12769"/>
                  <a:pt x="10117" y="10956"/>
                </a:cubicBezTo>
                <a:cubicBezTo>
                  <a:pt x="9790" y="9690"/>
                  <a:pt x="9378" y="8430"/>
                  <a:pt x="9410" y="7119"/>
                </a:cubicBezTo>
                <a:cubicBezTo>
                  <a:pt x="9449" y="5608"/>
                  <a:pt x="8986" y="4284"/>
                  <a:pt x="8253" y="3018"/>
                </a:cubicBezTo>
                <a:cubicBezTo>
                  <a:pt x="7636" y="1945"/>
                  <a:pt x="6865" y="993"/>
                  <a:pt x="5740" y="389"/>
                </a:cubicBezTo>
                <a:cubicBezTo>
                  <a:pt x="5274" y="139"/>
                  <a:pt x="4817" y="0"/>
                  <a:pt x="43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6" name="Google Shape;586;p23"/>
          <p:cNvGrpSpPr/>
          <p:nvPr/>
        </p:nvGrpSpPr>
        <p:grpSpPr>
          <a:xfrm flipH="1">
            <a:off x="1503250" y="3383688"/>
            <a:ext cx="895225" cy="596225"/>
            <a:chOff x="6168950" y="679775"/>
            <a:chExt cx="895225" cy="596225"/>
          </a:xfrm>
        </p:grpSpPr>
        <p:sp>
          <p:nvSpPr>
            <p:cNvPr id="587" name="Google Shape;587;p23"/>
            <p:cNvSpPr/>
            <p:nvPr/>
          </p:nvSpPr>
          <p:spPr>
            <a:xfrm>
              <a:off x="6536345" y="679775"/>
              <a:ext cx="170516" cy="162064"/>
            </a:xfrm>
            <a:custGeom>
              <a:rect b="b" l="l" r="r" t="t"/>
              <a:pathLst>
                <a:path extrusionOk="0" h="2090" w="2199">
                  <a:moveTo>
                    <a:pt x="1205" y="0"/>
                  </a:moveTo>
                  <a:cubicBezTo>
                    <a:pt x="564" y="0"/>
                    <a:pt x="0" y="513"/>
                    <a:pt x="0" y="1093"/>
                  </a:cubicBezTo>
                  <a:cubicBezTo>
                    <a:pt x="13" y="1649"/>
                    <a:pt x="463" y="2090"/>
                    <a:pt x="1016" y="2090"/>
                  </a:cubicBezTo>
                  <a:cubicBezTo>
                    <a:pt x="1020" y="2090"/>
                    <a:pt x="1024" y="2090"/>
                    <a:pt x="1028" y="2090"/>
                  </a:cubicBezTo>
                  <a:cubicBezTo>
                    <a:pt x="1607" y="2070"/>
                    <a:pt x="2198" y="1453"/>
                    <a:pt x="2192" y="875"/>
                  </a:cubicBezTo>
                  <a:cubicBezTo>
                    <a:pt x="2179" y="374"/>
                    <a:pt x="1787" y="14"/>
                    <a:pt x="1241" y="1"/>
                  </a:cubicBezTo>
                  <a:cubicBezTo>
                    <a:pt x="1229" y="0"/>
                    <a:pt x="1217" y="0"/>
                    <a:pt x="12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3"/>
            <p:cNvSpPr/>
            <p:nvPr/>
          </p:nvSpPr>
          <p:spPr>
            <a:xfrm>
              <a:off x="6331944" y="1074157"/>
              <a:ext cx="188971" cy="140972"/>
            </a:xfrm>
            <a:custGeom>
              <a:rect b="b" l="l" r="r" t="t"/>
              <a:pathLst>
                <a:path extrusionOk="0" h="1818" w="2437">
                  <a:moveTo>
                    <a:pt x="1615" y="0"/>
                  </a:moveTo>
                  <a:cubicBezTo>
                    <a:pt x="1553" y="0"/>
                    <a:pt x="1486" y="4"/>
                    <a:pt x="1415" y="12"/>
                  </a:cubicBezTo>
                  <a:cubicBezTo>
                    <a:pt x="1261" y="31"/>
                    <a:pt x="939" y="12"/>
                    <a:pt x="643" y="160"/>
                  </a:cubicBezTo>
                  <a:cubicBezTo>
                    <a:pt x="200" y="385"/>
                    <a:pt x="1" y="790"/>
                    <a:pt x="142" y="1201"/>
                  </a:cubicBezTo>
                  <a:cubicBezTo>
                    <a:pt x="271" y="1578"/>
                    <a:pt x="628" y="1818"/>
                    <a:pt x="1010" y="1818"/>
                  </a:cubicBezTo>
                  <a:cubicBezTo>
                    <a:pt x="1104" y="1818"/>
                    <a:pt x="1199" y="1803"/>
                    <a:pt x="1293" y="1773"/>
                  </a:cubicBezTo>
                  <a:cubicBezTo>
                    <a:pt x="1653" y="1664"/>
                    <a:pt x="1961" y="1432"/>
                    <a:pt x="2173" y="1117"/>
                  </a:cubicBezTo>
                  <a:cubicBezTo>
                    <a:pt x="2328" y="892"/>
                    <a:pt x="2437" y="648"/>
                    <a:pt x="2295" y="372"/>
                  </a:cubicBezTo>
                  <a:cubicBezTo>
                    <a:pt x="2169" y="126"/>
                    <a:pt x="1969" y="0"/>
                    <a:pt x="16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3"/>
            <p:cNvSpPr/>
            <p:nvPr/>
          </p:nvSpPr>
          <p:spPr>
            <a:xfrm>
              <a:off x="6749121" y="974359"/>
              <a:ext cx="148571" cy="140662"/>
            </a:xfrm>
            <a:custGeom>
              <a:rect b="b" l="l" r="r" t="t"/>
              <a:pathLst>
                <a:path extrusionOk="0" h="1814" w="1916">
                  <a:moveTo>
                    <a:pt x="997" y="0"/>
                  </a:moveTo>
                  <a:cubicBezTo>
                    <a:pt x="451" y="0"/>
                    <a:pt x="1" y="425"/>
                    <a:pt x="7" y="932"/>
                  </a:cubicBezTo>
                  <a:cubicBezTo>
                    <a:pt x="26" y="1402"/>
                    <a:pt x="399" y="1781"/>
                    <a:pt x="868" y="1813"/>
                  </a:cubicBezTo>
                  <a:cubicBezTo>
                    <a:pt x="878" y="1813"/>
                    <a:pt x="888" y="1814"/>
                    <a:pt x="899" y="1814"/>
                  </a:cubicBezTo>
                  <a:cubicBezTo>
                    <a:pt x="1421" y="1814"/>
                    <a:pt x="1916" y="1327"/>
                    <a:pt x="1903" y="810"/>
                  </a:cubicBezTo>
                  <a:cubicBezTo>
                    <a:pt x="1890" y="354"/>
                    <a:pt x="1498" y="0"/>
                    <a:pt x="9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3"/>
            <p:cNvSpPr/>
            <p:nvPr/>
          </p:nvSpPr>
          <p:spPr>
            <a:xfrm>
              <a:off x="6877221" y="721105"/>
              <a:ext cx="167569" cy="136785"/>
            </a:xfrm>
            <a:custGeom>
              <a:rect b="b" l="l" r="r" t="t"/>
              <a:pathLst>
                <a:path extrusionOk="0" h="1764" w="2161">
                  <a:moveTo>
                    <a:pt x="1392" y="0"/>
                  </a:moveTo>
                  <a:cubicBezTo>
                    <a:pt x="1295" y="0"/>
                    <a:pt x="1193" y="19"/>
                    <a:pt x="1087" y="53"/>
                  </a:cubicBezTo>
                  <a:cubicBezTo>
                    <a:pt x="836" y="143"/>
                    <a:pt x="605" y="284"/>
                    <a:pt x="412" y="464"/>
                  </a:cubicBezTo>
                  <a:cubicBezTo>
                    <a:pt x="193" y="663"/>
                    <a:pt x="0" y="901"/>
                    <a:pt x="142" y="1235"/>
                  </a:cubicBezTo>
                  <a:cubicBezTo>
                    <a:pt x="291" y="1572"/>
                    <a:pt x="543" y="1763"/>
                    <a:pt x="793" y="1763"/>
                  </a:cubicBezTo>
                  <a:cubicBezTo>
                    <a:pt x="801" y="1763"/>
                    <a:pt x="809" y="1763"/>
                    <a:pt x="817" y="1762"/>
                  </a:cubicBezTo>
                  <a:cubicBezTo>
                    <a:pt x="1389" y="1737"/>
                    <a:pt x="1710" y="1531"/>
                    <a:pt x="1954" y="1184"/>
                  </a:cubicBezTo>
                  <a:cubicBezTo>
                    <a:pt x="2160" y="888"/>
                    <a:pt x="2160" y="599"/>
                    <a:pt x="1942" y="297"/>
                  </a:cubicBezTo>
                  <a:cubicBezTo>
                    <a:pt x="1791" y="89"/>
                    <a:pt x="1605" y="0"/>
                    <a:pt x="13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3"/>
            <p:cNvSpPr/>
            <p:nvPr/>
          </p:nvSpPr>
          <p:spPr>
            <a:xfrm>
              <a:off x="6504940" y="875182"/>
              <a:ext cx="170516" cy="132753"/>
            </a:xfrm>
            <a:custGeom>
              <a:rect b="b" l="l" r="r" t="t"/>
              <a:pathLst>
                <a:path extrusionOk="0" h="1712" w="2199">
                  <a:moveTo>
                    <a:pt x="1419" y="0"/>
                  </a:moveTo>
                  <a:cubicBezTo>
                    <a:pt x="1319" y="0"/>
                    <a:pt x="1215" y="13"/>
                    <a:pt x="1112" y="33"/>
                  </a:cubicBezTo>
                  <a:cubicBezTo>
                    <a:pt x="900" y="71"/>
                    <a:pt x="701" y="148"/>
                    <a:pt x="521" y="264"/>
                  </a:cubicBezTo>
                  <a:cubicBezTo>
                    <a:pt x="219" y="457"/>
                    <a:pt x="0" y="720"/>
                    <a:pt x="122" y="1125"/>
                  </a:cubicBezTo>
                  <a:cubicBezTo>
                    <a:pt x="231" y="1485"/>
                    <a:pt x="546" y="1704"/>
                    <a:pt x="971" y="1710"/>
                  </a:cubicBezTo>
                  <a:cubicBezTo>
                    <a:pt x="986" y="1711"/>
                    <a:pt x="1002" y="1711"/>
                    <a:pt x="1018" y="1711"/>
                  </a:cubicBezTo>
                  <a:cubicBezTo>
                    <a:pt x="1297" y="1711"/>
                    <a:pt x="1567" y="1603"/>
                    <a:pt x="1768" y="1408"/>
                  </a:cubicBezTo>
                  <a:cubicBezTo>
                    <a:pt x="2076" y="1138"/>
                    <a:pt x="2198" y="624"/>
                    <a:pt x="2025" y="328"/>
                  </a:cubicBezTo>
                  <a:cubicBezTo>
                    <a:pt x="1876" y="75"/>
                    <a:pt x="1657" y="0"/>
                    <a:pt x="14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3"/>
            <p:cNvSpPr/>
            <p:nvPr/>
          </p:nvSpPr>
          <p:spPr>
            <a:xfrm>
              <a:off x="6168950" y="940473"/>
              <a:ext cx="157101" cy="136785"/>
            </a:xfrm>
            <a:custGeom>
              <a:rect b="b" l="l" r="r" t="t"/>
              <a:pathLst>
                <a:path extrusionOk="0" h="1764" w="2026">
                  <a:moveTo>
                    <a:pt x="1171" y="0"/>
                  </a:moveTo>
                  <a:cubicBezTo>
                    <a:pt x="734" y="39"/>
                    <a:pt x="374" y="245"/>
                    <a:pt x="162" y="656"/>
                  </a:cubicBezTo>
                  <a:cubicBezTo>
                    <a:pt x="1" y="971"/>
                    <a:pt x="72" y="1363"/>
                    <a:pt x="342" y="1601"/>
                  </a:cubicBezTo>
                  <a:cubicBezTo>
                    <a:pt x="485" y="1712"/>
                    <a:pt x="635" y="1764"/>
                    <a:pt x="783" y="1764"/>
                  </a:cubicBezTo>
                  <a:cubicBezTo>
                    <a:pt x="934" y="1764"/>
                    <a:pt x="1083" y="1711"/>
                    <a:pt x="1222" y="1614"/>
                  </a:cubicBezTo>
                  <a:cubicBezTo>
                    <a:pt x="1415" y="1479"/>
                    <a:pt x="1556" y="1273"/>
                    <a:pt x="1724" y="1106"/>
                  </a:cubicBezTo>
                  <a:cubicBezTo>
                    <a:pt x="1929" y="900"/>
                    <a:pt x="2026" y="656"/>
                    <a:pt x="1903" y="386"/>
                  </a:cubicBezTo>
                  <a:cubicBezTo>
                    <a:pt x="1768" y="71"/>
                    <a:pt x="1486" y="7"/>
                    <a:pt x="11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3"/>
            <p:cNvSpPr/>
            <p:nvPr/>
          </p:nvSpPr>
          <p:spPr>
            <a:xfrm>
              <a:off x="6624588" y="1152630"/>
              <a:ext cx="116624" cy="123370"/>
            </a:xfrm>
            <a:custGeom>
              <a:rect b="b" l="l" r="r" t="t"/>
              <a:pathLst>
                <a:path extrusionOk="0" h="1591" w="1504">
                  <a:moveTo>
                    <a:pt x="891" y="0"/>
                  </a:moveTo>
                  <a:cubicBezTo>
                    <a:pt x="445" y="0"/>
                    <a:pt x="0" y="452"/>
                    <a:pt x="13" y="909"/>
                  </a:cubicBezTo>
                  <a:cubicBezTo>
                    <a:pt x="19" y="1269"/>
                    <a:pt x="295" y="1564"/>
                    <a:pt x="655" y="1590"/>
                  </a:cubicBezTo>
                  <a:cubicBezTo>
                    <a:pt x="663" y="1591"/>
                    <a:pt x="671" y="1591"/>
                    <a:pt x="678" y="1591"/>
                  </a:cubicBezTo>
                  <a:cubicBezTo>
                    <a:pt x="1064" y="1591"/>
                    <a:pt x="1491" y="1119"/>
                    <a:pt x="1497" y="677"/>
                  </a:cubicBezTo>
                  <a:cubicBezTo>
                    <a:pt x="1504" y="330"/>
                    <a:pt x="1253" y="28"/>
                    <a:pt x="945" y="3"/>
                  </a:cubicBezTo>
                  <a:cubicBezTo>
                    <a:pt x="927" y="1"/>
                    <a:pt x="909" y="0"/>
                    <a:pt x="8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3"/>
            <p:cNvSpPr/>
            <p:nvPr/>
          </p:nvSpPr>
          <p:spPr>
            <a:xfrm>
              <a:off x="6949955" y="1154801"/>
              <a:ext cx="114220" cy="103209"/>
            </a:xfrm>
            <a:custGeom>
              <a:rect b="b" l="l" r="r" t="t"/>
              <a:pathLst>
                <a:path extrusionOk="0" h="1331" w="1473">
                  <a:moveTo>
                    <a:pt x="894" y="0"/>
                  </a:moveTo>
                  <a:cubicBezTo>
                    <a:pt x="534" y="7"/>
                    <a:pt x="1" y="502"/>
                    <a:pt x="20" y="810"/>
                  </a:cubicBezTo>
                  <a:cubicBezTo>
                    <a:pt x="39" y="1096"/>
                    <a:pt x="346" y="1331"/>
                    <a:pt x="700" y="1331"/>
                  </a:cubicBezTo>
                  <a:cubicBezTo>
                    <a:pt x="705" y="1331"/>
                    <a:pt x="710" y="1331"/>
                    <a:pt x="714" y="1331"/>
                  </a:cubicBezTo>
                  <a:cubicBezTo>
                    <a:pt x="1132" y="1324"/>
                    <a:pt x="1473" y="977"/>
                    <a:pt x="1460" y="559"/>
                  </a:cubicBezTo>
                  <a:cubicBezTo>
                    <a:pt x="1447" y="251"/>
                    <a:pt x="1203" y="7"/>
                    <a:pt x="8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5" name="Google Shape;595;p23"/>
          <p:cNvSpPr/>
          <p:nvPr/>
        </p:nvSpPr>
        <p:spPr>
          <a:xfrm rot="5400000">
            <a:off x="892822" y="4287422"/>
            <a:ext cx="471732" cy="1254478"/>
          </a:xfrm>
          <a:custGeom>
            <a:rect b="b" l="l" r="r" t="t"/>
            <a:pathLst>
              <a:path extrusionOk="0" h="20942" w="7875">
                <a:moveTo>
                  <a:pt x="7849" y="0"/>
                </a:moveTo>
                <a:cubicBezTo>
                  <a:pt x="6017" y="772"/>
                  <a:pt x="4281" y="1723"/>
                  <a:pt x="2829" y="3098"/>
                </a:cubicBezTo>
                <a:cubicBezTo>
                  <a:pt x="1067" y="4757"/>
                  <a:pt x="7" y="6762"/>
                  <a:pt x="1" y="9243"/>
                </a:cubicBezTo>
                <a:cubicBezTo>
                  <a:pt x="1" y="10901"/>
                  <a:pt x="328" y="12547"/>
                  <a:pt x="965" y="14077"/>
                </a:cubicBezTo>
                <a:cubicBezTo>
                  <a:pt x="2012" y="16667"/>
                  <a:pt x="3606" y="18827"/>
                  <a:pt x="6042" y="20286"/>
                </a:cubicBezTo>
                <a:cubicBezTo>
                  <a:pt x="6595" y="20620"/>
                  <a:pt x="7174" y="20890"/>
                  <a:pt x="7829" y="20941"/>
                </a:cubicBezTo>
                <a:cubicBezTo>
                  <a:pt x="7849" y="20652"/>
                  <a:pt x="7874" y="20356"/>
                  <a:pt x="7874" y="20067"/>
                </a:cubicBezTo>
                <a:lnTo>
                  <a:pt x="7874" y="887"/>
                </a:lnTo>
                <a:cubicBezTo>
                  <a:pt x="7874" y="592"/>
                  <a:pt x="7855" y="296"/>
                  <a:pt x="78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3"/>
          <p:cNvSpPr/>
          <p:nvPr/>
        </p:nvSpPr>
        <p:spPr>
          <a:xfrm>
            <a:off x="0" y="1654670"/>
            <a:ext cx="501451" cy="212227"/>
          </a:xfrm>
          <a:custGeom>
            <a:rect b="b" l="l" r="r" t="t"/>
            <a:pathLst>
              <a:path extrusionOk="0" h="2737" w="6467">
                <a:moveTo>
                  <a:pt x="2526" y="1"/>
                </a:moveTo>
                <a:cubicBezTo>
                  <a:pt x="2323" y="1"/>
                  <a:pt x="2121" y="108"/>
                  <a:pt x="1890" y="324"/>
                </a:cubicBezTo>
                <a:cubicBezTo>
                  <a:pt x="1568" y="613"/>
                  <a:pt x="1273" y="915"/>
                  <a:pt x="983" y="1236"/>
                </a:cubicBezTo>
                <a:cubicBezTo>
                  <a:pt x="813" y="1431"/>
                  <a:pt x="633" y="1523"/>
                  <a:pt x="433" y="1523"/>
                </a:cubicBezTo>
                <a:cubicBezTo>
                  <a:pt x="316" y="1523"/>
                  <a:pt x="191" y="1491"/>
                  <a:pt x="58" y="1429"/>
                </a:cubicBezTo>
                <a:cubicBezTo>
                  <a:pt x="0" y="1860"/>
                  <a:pt x="0" y="2297"/>
                  <a:pt x="45" y="2734"/>
                </a:cubicBezTo>
                <a:cubicBezTo>
                  <a:pt x="80" y="2736"/>
                  <a:pt x="115" y="2736"/>
                  <a:pt x="150" y="2736"/>
                </a:cubicBezTo>
                <a:cubicBezTo>
                  <a:pt x="815" y="2736"/>
                  <a:pt x="1355" y="2446"/>
                  <a:pt x="1832" y="1976"/>
                </a:cubicBezTo>
                <a:cubicBezTo>
                  <a:pt x="2175" y="1636"/>
                  <a:pt x="2365" y="1470"/>
                  <a:pt x="2566" y="1470"/>
                </a:cubicBezTo>
                <a:cubicBezTo>
                  <a:pt x="2764" y="1470"/>
                  <a:pt x="2972" y="1631"/>
                  <a:pt x="3349" y="1943"/>
                </a:cubicBezTo>
                <a:cubicBezTo>
                  <a:pt x="3452" y="2033"/>
                  <a:pt x="3554" y="2117"/>
                  <a:pt x="3664" y="2188"/>
                </a:cubicBezTo>
                <a:cubicBezTo>
                  <a:pt x="3939" y="2345"/>
                  <a:pt x="4233" y="2439"/>
                  <a:pt x="4522" y="2439"/>
                </a:cubicBezTo>
                <a:cubicBezTo>
                  <a:pt x="4752" y="2439"/>
                  <a:pt x="4980" y="2379"/>
                  <a:pt x="5193" y="2246"/>
                </a:cubicBezTo>
                <a:cubicBezTo>
                  <a:pt x="5740" y="1905"/>
                  <a:pt x="6100" y="1352"/>
                  <a:pt x="6376" y="761"/>
                </a:cubicBezTo>
                <a:cubicBezTo>
                  <a:pt x="6440" y="613"/>
                  <a:pt x="6466" y="439"/>
                  <a:pt x="6350" y="304"/>
                </a:cubicBezTo>
                <a:cubicBezTo>
                  <a:pt x="6266" y="205"/>
                  <a:pt x="6164" y="172"/>
                  <a:pt x="6056" y="172"/>
                </a:cubicBezTo>
                <a:cubicBezTo>
                  <a:pt x="5982" y="172"/>
                  <a:pt x="5905" y="187"/>
                  <a:pt x="5830" y="208"/>
                </a:cubicBezTo>
                <a:cubicBezTo>
                  <a:pt x="5643" y="253"/>
                  <a:pt x="5515" y="394"/>
                  <a:pt x="5399" y="549"/>
                </a:cubicBezTo>
                <a:cubicBezTo>
                  <a:pt x="5277" y="722"/>
                  <a:pt x="5149" y="896"/>
                  <a:pt x="5007" y="1050"/>
                </a:cubicBezTo>
                <a:cubicBezTo>
                  <a:pt x="4776" y="1288"/>
                  <a:pt x="4622" y="1405"/>
                  <a:pt x="4466" y="1405"/>
                </a:cubicBezTo>
                <a:cubicBezTo>
                  <a:pt x="4318" y="1405"/>
                  <a:pt x="4168" y="1301"/>
                  <a:pt x="3947" y="1095"/>
                </a:cubicBezTo>
                <a:cubicBezTo>
                  <a:pt x="3670" y="844"/>
                  <a:pt x="3426" y="555"/>
                  <a:pt x="3150" y="304"/>
                </a:cubicBezTo>
                <a:cubicBezTo>
                  <a:pt x="2922" y="102"/>
                  <a:pt x="2723" y="1"/>
                  <a:pt x="25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3"/>
          <p:cNvSpPr/>
          <p:nvPr/>
        </p:nvSpPr>
        <p:spPr>
          <a:xfrm flipH="1">
            <a:off x="2" y="-3"/>
            <a:ext cx="609784" cy="811228"/>
          </a:xfrm>
          <a:custGeom>
            <a:rect b="b" l="l" r="r" t="t"/>
            <a:pathLst>
              <a:path extrusionOk="0" h="11904" w="8948">
                <a:moveTo>
                  <a:pt x="3806" y="0"/>
                </a:moveTo>
                <a:cubicBezTo>
                  <a:pt x="3240" y="771"/>
                  <a:pt x="2578" y="1465"/>
                  <a:pt x="2071" y="2282"/>
                </a:cubicBezTo>
                <a:cubicBezTo>
                  <a:pt x="631" y="4602"/>
                  <a:pt x="1" y="7051"/>
                  <a:pt x="740" y="9757"/>
                </a:cubicBezTo>
                <a:cubicBezTo>
                  <a:pt x="1061" y="10920"/>
                  <a:pt x="2064" y="11762"/>
                  <a:pt x="3266" y="11878"/>
                </a:cubicBezTo>
                <a:cubicBezTo>
                  <a:pt x="3467" y="11895"/>
                  <a:pt x="3669" y="11904"/>
                  <a:pt x="3871" y="11904"/>
                </a:cubicBezTo>
                <a:cubicBezTo>
                  <a:pt x="4576" y="11904"/>
                  <a:pt x="5278" y="11799"/>
                  <a:pt x="5953" y="11589"/>
                </a:cubicBezTo>
                <a:cubicBezTo>
                  <a:pt x="7110" y="11235"/>
                  <a:pt x="8035" y="10535"/>
                  <a:pt x="8948" y="9802"/>
                </a:cubicBezTo>
                <a:lnTo>
                  <a:pt x="894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8" name="Google Shape;598;p23"/>
          <p:cNvGrpSpPr/>
          <p:nvPr/>
        </p:nvGrpSpPr>
        <p:grpSpPr>
          <a:xfrm rot="10800000">
            <a:off x="5534673" y="4039864"/>
            <a:ext cx="1000920" cy="840678"/>
            <a:chOff x="1648650" y="1064850"/>
            <a:chExt cx="691625" cy="580900"/>
          </a:xfrm>
        </p:grpSpPr>
        <p:sp>
          <p:nvSpPr>
            <p:cNvPr id="599" name="Google Shape;599;p23"/>
            <p:cNvSpPr/>
            <p:nvPr/>
          </p:nvSpPr>
          <p:spPr>
            <a:xfrm>
              <a:off x="2267450" y="1209500"/>
              <a:ext cx="72825" cy="117900"/>
            </a:xfrm>
            <a:custGeom>
              <a:rect b="b" l="l" r="r" t="t"/>
              <a:pathLst>
                <a:path extrusionOk="0" h="4716" w="2913">
                  <a:moveTo>
                    <a:pt x="802" y="0"/>
                  </a:moveTo>
                  <a:cubicBezTo>
                    <a:pt x="679" y="0"/>
                    <a:pt x="557" y="34"/>
                    <a:pt x="438" y="101"/>
                  </a:cubicBezTo>
                  <a:cubicBezTo>
                    <a:pt x="58" y="313"/>
                    <a:pt x="1" y="500"/>
                    <a:pt x="226" y="1059"/>
                  </a:cubicBezTo>
                  <a:cubicBezTo>
                    <a:pt x="566" y="1908"/>
                    <a:pt x="856" y="2762"/>
                    <a:pt x="1138" y="3630"/>
                  </a:cubicBezTo>
                  <a:cubicBezTo>
                    <a:pt x="1248" y="3990"/>
                    <a:pt x="1466" y="4311"/>
                    <a:pt x="1775" y="4536"/>
                  </a:cubicBezTo>
                  <a:cubicBezTo>
                    <a:pt x="1925" y="4654"/>
                    <a:pt x="2106" y="4716"/>
                    <a:pt x="2290" y="4716"/>
                  </a:cubicBezTo>
                  <a:cubicBezTo>
                    <a:pt x="2398" y="4716"/>
                    <a:pt x="2506" y="4695"/>
                    <a:pt x="2610" y="4652"/>
                  </a:cubicBezTo>
                  <a:cubicBezTo>
                    <a:pt x="2912" y="4536"/>
                    <a:pt x="2816" y="4260"/>
                    <a:pt x="2854" y="3868"/>
                  </a:cubicBezTo>
                  <a:cubicBezTo>
                    <a:pt x="2585" y="2769"/>
                    <a:pt x="2250" y="1535"/>
                    <a:pt x="1543" y="436"/>
                  </a:cubicBezTo>
                  <a:cubicBezTo>
                    <a:pt x="1518" y="391"/>
                    <a:pt x="1479" y="352"/>
                    <a:pt x="1440" y="313"/>
                  </a:cubicBezTo>
                  <a:cubicBezTo>
                    <a:pt x="1236" y="105"/>
                    <a:pt x="1018" y="0"/>
                    <a:pt x="8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3"/>
            <p:cNvSpPr/>
            <p:nvPr/>
          </p:nvSpPr>
          <p:spPr>
            <a:xfrm>
              <a:off x="1931450" y="1465550"/>
              <a:ext cx="70700" cy="122950"/>
            </a:xfrm>
            <a:custGeom>
              <a:rect b="b" l="l" r="r" t="t"/>
              <a:pathLst>
                <a:path extrusionOk="0" h="4918" w="2828">
                  <a:moveTo>
                    <a:pt x="713" y="1"/>
                  </a:moveTo>
                  <a:cubicBezTo>
                    <a:pt x="628" y="1"/>
                    <a:pt x="534" y="28"/>
                    <a:pt x="425" y="92"/>
                  </a:cubicBezTo>
                  <a:cubicBezTo>
                    <a:pt x="110" y="272"/>
                    <a:pt x="1" y="510"/>
                    <a:pt x="116" y="812"/>
                  </a:cubicBezTo>
                  <a:cubicBezTo>
                    <a:pt x="553" y="1982"/>
                    <a:pt x="1035" y="3132"/>
                    <a:pt x="1466" y="4302"/>
                  </a:cubicBezTo>
                  <a:cubicBezTo>
                    <a:pt x="1620" y="4733"/>
                    <a:pt x="1961" y="4803"/>
                    <a:pt x="2321" y="4893"/>
                  </a:cubicBezTo>
                  <a:cubicBezTo>
                    <a:pt x="2389" y="4910"/>
                    <a:pt x="2449" y="4918"/>
                    <a:pt x="2503" y="4918"/>
                  </a:cubicBezTo>
                  <a:cubicBezTo>
                    <a:pt x="2724" y="4918"/>
                    <a:pt x="2827" y="4777"/>
                    <a:pt x="2822" y="4482"/>
                  </a:cubicBezTo>
                  <a:cubicBezTo>
                    <a:pt x="2777" y="4276"/>
                    <a:pt x="2764" y="4058"/>
                    <a:pt x="2687" y="3859"/>
                  </a:cubicBezTo>
                  <a:cubicBezTo>
                    <a:pt x="2282" y="2792"/>
                    <a:pt x="1871" y="1725"/>
                    <a:pt x="1453" y="664"/>
                  </a:cubicBezTo>
                  <a:cubicBezTo>
                    <a:pt x="1376" y="491"/>
                    <a:pt x="1267" y="343"/>
                    <a:pt x="1132" y="214"/>
                  </a:cubicBezTo>
                  <a:cubicBezTo>
                    <a:pt x="1002" y="96"/>
                    <a:pt x="874" y="1"/>
                    <a:pt x="7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3"/>
            <p:cNvSpPr/>
            <p:nvPr/>
          </p:nvSpPr>
          <p:spPr>
            <a:xfrm>
              <a:off x="1790525" y="1371825"/>
              <a:ext cx="83275" cy="110675"/>
            </a:xfrm>
            <a:custGeom>
              <a:rect b="b" l="l" r="r" t="t"/>
              <a:pathLst>
                <a:path extrusionOk="0" h="4427" w="3331">
                  <a:moveTo>
                    <a:pt x="836" y="1"/>
                  </a:moveTo>
                  <a:cubicBezTo>
                    <a:pt x="715" y="1"/>
                    <a:pt x="573" y="67"/>
                    <a:pt x="367" y="184"/>
                  </a:cubicBezTo>
                  <a:cubicBezTo>
                    <a:pt x="1" y="383"/>
                    <a:pt x="65" y="647"/>
                    <a:pt x="226" y="917"/>
                  </a:cubicBezTo>
                  <a:cubicBezTo>
                    <a:pt x="785" y="1881"/>
                    <a:pt x="1357" y="2838"/>
                    <a:pt x="1942" y="3796"/>
                  </a:cubicBezTo>
                  <a:cubicBezTo>
                    <a:pt x="2141" y="4124"/>
                    <a:pt x="2469" y="4310"/>
                    <a:pt x="2848" y="4394"/>
                  </a:cubicBezTo>
                  <a:cubicBezTo>
                    <a:pt x="2935" y="4415"/>
                    <a:pt x="3008" y="4426"/>
                    <a:pt x="3069" y="4426"/>
                  </a:cubicBezTo>
                  <a:cubicBezTo>
                    <a:pt x="3266" y="4426"/>
                    <a:pt x="3330" y="4306"/>
                    <a:pt x="3330" y="4021"/>
                  </a:cubicBezTo>
                  <a:cubicBezTo>
                    <a:pt x="3330" y="3828"/>
                    <a:pt x="3292" y="3648"/>
                    <a:pt x="3208" y="3475"/>
                  </a:cubicBezTo>
                  <a:cubicBezTo>
                    <a:pt x="2617" y="2376"/>
                    <a:pt x="1955" y="1315"/>
                    <a:pt x="1235" y="293"/>
                  </a:cubicBezTo>
                  <a:cubicBezTo>
                    <a:pt x="1087" y="90"/>
                    <a:pt x="975" y="1"/>
                    <a:pt x="8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3"/>
            <p:cNvSpPr/>
            <p:nvPr/>
          </p:nvSpPr>
          <p:spPr>
            <a:xfrm>
              <a:off x="2120275" y="1537450"/>
              <a:ext cx="62675" cy="108300"/>
            </a:xfrm>
            <a:custGeom>
              <a:rect b="b" l="l" r="r" t="t"/>
              <a:pathLst>
                <a:path extrusionOk="0" h="4332" w="2507">
                  <a:moveTo>
                    <a:pt x="632" y="0"/>
                  </a:moveTo>
                  <a:cubicBezTo>
                    <a:pt x="436" y="0"/>
                    <a:pt x="274" y="146"/>
                    <a:pt x="116" y="436"/>
                  </a:cubicBezTo>
                  <a:cubicBezTo>
                    <a:pt x="0" y="655"/>
                    <a:pt x="64" y="854"/>
                    <a:pt x="167" y="1040"/>
                  </a:cubicBezTo>
                  <a:cubicBezTo>
                    <a:pt x="476" y="1606"/>
                    <a:pt x="662" y="2210"/>
                    <a:pt x="823" y="2834"/>
                  </a:cubicBezTo>
                  <a:cubicBezTo>
                    <a:pt x="919" y="3219"/>
                    <a:pt x="1041" y="3605"/>
                    <a:pt x="1266" y="3939"/>
                  </a:cubicBezTo>
                  <a:cubicBezTo>
                    <a:pt x="1478" y="4261"/>
                    <a:pt x="1851" y="4331"/>
                    <a:pt x="2166" y="4331"/>
                  </a:cubicBezTo>
                  <a:cubicBezTo>
                    <a:pt x="2475" y="4325"/>
                    <a:pt x="2449" y="3939"/>
                    <a:pt x="2507" y="3605"/>
                  </a:cubicBezTo>
                  <a:cubicBezTo>
                    <a:pt x="2295" y="2544"/>
                    <a:pt x="1973" y="1458"/>
                    <a:pt x="1363" y="468"/>
                  </a:cubicBezTo>
                  <a:cubicBezTo>
                    <a:pt x="1298" y="378"/>
                    <a:pt x="1221" y="301"/>
                    <a:pt x="1138" y="243"/>
                  </a:cubicBezTo>
                  <a:cubicBezTo>
                    <a:pt x="943" y="81"/>
                    <a:pt x="778" y="0"/>
                    <a:pt x="63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3"/>
            <p:cNvSpPr/>
            <p:nvPr/>
          </p:nvSpPr>
          <p:spPr>
            <a:xfrm>
              <a:off x="1993650" y="1372100"/>
              <a:ext cx="83025" cy="111550"/>
            </a:xfrm>
            <a:custGeom>
              <a:rect b="b" l="l" r="r" t="t"/>
              <a:pathLst>
                <a:path extrusionOk="0" h="4462" w="3321">
                  <a:moveTo>
                    <a:pt x="405" y="738"/>
                  </a:moveTo>
                  <a:cubicBezTo>
                    <a:pt x="399" y="758"/>
                    <a:pt x="399" y="790"/>
                    <a:pt x="386" y="796"/>
                  </a:cubicBezTo>
                  <a:cubicBezTo>
                    <a:pt x="363" y="802"/>
                    <a:pt x="341" y="807"/>
                    <a:pt x="323" y="809"/>
                  </a:cubicBezTo>
                  <a:lnTo>
                    <a:pt x="323" y="809"/>
                  </a:lnTo>
                  <a:lnTo>
                    <a:pt x="405" y="738"/>
                  </a:lnTo>
                  <a:close/>
                  <a:moveTo>
                    <a:pt x="576" y="0"/>
                  </a:moveTo>
                  <a:cubicBezTo>
                    <a:pt x="436" y="0"/>
                    <a:pt x="310" y="108"/>
                    <a:pt x="199" y="263"/>
                  </a:cubicBezTo>
                  <a:cubicBezTo>
                    <a:pt x="0" y="533"/>
                    <a:pt x="7" y="565"/>
                    <a:pt x="315" y="816"/>
                  </a:cubicBezTo>
                  <a:lnTo>
                    <a:pt x="317" y="814"/>
                  </a:lnTo>
                  <a:lnTo>
                    <a:pt x="317" y="814"/>
                  </a:lnTo>
                  <a:cubicBezTo>
                    <a:pt x="703" y="2027"/>
                    <a:pt x="1376" y="3099"/>
                    <a:pt x="2031" y="4177"/>
                  </a:cubicBezTo>
                  <a:cubicBezTo>
                    <a:pt x="2180" y="4427"/>
                    <a:pt x="2418" y="4451"/>
                    <a:pt x="2660" y="4451"/>
                  </a:cubicBezTo>
                  <a:cubicBezTo>
                    <a:pt x="2716" y="4451"/>
                    <a:pt x="2773" y="4450"/>
                    <a:pt x="2829" y="4450"/>
                  </a:cubicBezTo>
                  <a:cubicBezTo>
                    <a:pt x="2897" y="4450"/>
                    <a:pt x="2964" y="4452"/>
                    <a:pt x="3027" y="4460"/>
                  </a:cubicBezTo>
                  <a:cubicBezTo>
                    <a:pt x="3038" y="4461"/>
                    <a:pt x="3048" y="4462"/>
                    <a:pt x="3058" y="4462"/>
                  </a:cubicBezTo>
                  <a:cubicBezTo>
                    <a:pt x="3242" y="4462"/>
                    <a:pt x="3321" y="4244"/>
                    <a:pt x="3278" y="4049"/>
                  </a:cubicBezTo>
                  <a:cubicBezTo>
                    <a:pt x="3233" y="3869"/>
                    <a:pt x="3169" y="3695"/>
                    <a:pt x="3085" y="3528"/>
                  </a:cubicBezTo>
                  <a:cubicBezTo>
                    <a:pt x="2642" y="2583"/>
                    <a:pt x="2070" y="1722"/>
                    <a:pt x="1466" y="880"/>
                  </a:cubicBezTo>
                  <a:cubicBezTo>
                    <a:pt x="1279" y="616"/>
                    <a:pt x="1080" y="366"/>
                    <a:pt x="855" y="141"/>
                  </a:cubicBezTo>
                  <a:cubicBezTo>
                    <a:pt x="756" y="42"/>
                    <a:pt x="663" y="0"/>
                    <a:pt x="5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3"/>
            <p:cNvSpPr/>
            <p:nvPr/>
          </p:nvSpPr>
          <p:spPr>
            <a:xfrm>
              <a:off x="2147425" y="1362650"/>
              <a:ext cx="68625" cy="102225"/>
            </a:xfrm>
            <a:custGeom>
              <a:rect b="b" l="l" r="r" t="t"/>
              <a:pathLst>
                <a:path extrusionOk="0" h="4089" w="2745">
                  <a:moveTo>
                    <a:pt x="796" y="1"/>
                  </a:moveTo>
                  <a:cubicBezTo>
                    <a:pt x="722" y="1"/>
                    <a:pt x="644" y="19"/>
                    <a:pt x="559" y="62"/>
                  </a:cubicBezTo>
                  <a:cubicBezTo>
                    <a:pt x="84" y="313"/>
                    <a:pt x="0" y="512"/>
                    <a:pt x="212" y="994"/>
                  </a:cubicBezTo>
                  <a:cubicBezTo>
                    <a:pt x="572" y="1798"/>
                    <a:pt x="932" y="2595"/>
                    <a:pt x="1318" y="3379"/>
                  </a:cubicBezTo>
                  <a:cubicBezTo>
                    <a:pt x="1485" y="3707"/>
                    <a:pt x="1729" y="3983"/>
                    <a:pt x="2147" y="4067"/>
                  </a:cubicBezTo>
                  <a:cubicBezTo>
                    <a:pt x="2220" y="4081"/>
                    <a:pt x="2285" y="4088"/>
                    <a:pt x="2345" y="4088"/>
                  </a:cubicBezTo>
                  <a:cubicBezTo>
                    <a:pt x="2606" y="4088"/>
                    <a:pt x="2740" y="3943"/>
                    <a:pt x="2745" y="3597"/>
                  </a:cubicBezTo>
                  <a:cubicBezTo>
                    <a:pt x="2732" y="3469"/>
                    <a:pt x="2706" y="3347"/>
                    <a:pt x="2668" y="3225"/>
                  </a:cubicBezTo>
                  <a:cubicBezTo>
                    <a:pt x="2211" y="2267"/>
                    <a:pt x="1768" y="1303"/>
                    <a:pt x="1286" y="358"/>
                  </a:cubicBezTo>
                  <a:cubicBezTo>
                    <a:pt x="1189" y="174"/>
                    <a:pt x="1019" y="1"/>
                    <a:pt x="7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3"/>
            <p:cNvSpPr/>
            <p:nvPr/>
          </p:nvSpPr>
          <p:spPr>
            <a:xfrm>
              <a:off x="2020000" y="1244050"/>
              <a:ext cx="81475" cy="102200"/>
            </a:xfrm>
            <a:custGeom>
              <a:rect b="b" l="l" r="r" t="t"/>
              <a:pathLst>
                <a:path extrusionOk="0" h="4088" w="3259">
                  <a:moveTo>
                    <a:pt x="439" y="1"/>
                  </a:moveTo>
                  <a:cubicBezTo>
                    <a:pt x="400" y="1"/>
                    <a:pt x="359" y="6"/>
                    <a:pt x="315" y="18"/>
                  </a:cubicBezTo>
                  <a:cubicBezTo>
                    <a:pt x="199" y="50"/>
                    <a:pt x="0" y="699"/>
                    <a:pt x="64" y="834"/>
                  </a:cubicBezTo>
                  <a:cubicBezTo>
                    <a:pt x="527" y="1830"/>
                    <a:pt x="1067" y="2775"/>
                    <a:pt x="1800" y="3604"/>
                  </a:cubicBezTo>
                  <a:cubicBezTo>
                    <a:pt x="2037" y="3870"/>
                    <a:pt x="2306" y="4048"/>
                    <a:pt x="2605" y="4048"/>
                  </a:cubicBezTo>
                  <a:cubicBezTo>
                    <a:pt x="2639" y="4048"/>
                    <a:pt x="2672" y="4046"/>
                    <a:pt x="2706" y="4041"/>
                  </a:cubicBezTo>
                  <a:cubicBezTo>
                    <a:pt x="2796" y="4068"/>
                    <a:pt x="2872" y="4087"/>
                    <a:pt x="2936" y="4087"/>
                  </a:cubicBezTo>
                  <a:cubicBezTo>
                    <a:pt x="3014" y="4087"/>
                    <a:pt x="3075" y="4058"/>
                    <a:pt x="3124" y="3977"/>
                  </a:cubicBezTo>
                  <a:cubicBezTo>
                    <a:pt x="3259" y="3797"/>
                    <a:pt x="3253" y="3553"/>
                    <a:pt x="3111" y="3379"/>
                  </a:cubicBezTo>
                  <a:cubicBezTo>
                    <a:pt x="2366" y="2338"/>
                    <a:pt x="1620" y="1297"/>
                    <a:pt x="862" y="262"/>
                  </a:cubicBezTo>
                  <a:cubicBezTo>
                    <a:pt x="756" y="114"/>
                    <a:pt x="620" y="1"/>
                    <a:pt x="4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3"/>
            <p:cNvSpPr/>
            <p:nvPr/>
          </p:nvSpPr>
          <p:spPr>
            <a:xfrm>
              <a:off x="2158675" y="1236600"/>
              <a:ext cx="66725" cy="91875"/>
            </a:xfrm>
            <a:custGeom>
              <a:rect b="b" l="l" r="r" t="t"/>
              <a:pathLst>
                <a:path extrusionOk="0" h="3675" w="2669">
                  <a:moveTo>
                    <a:pt x="608" y="0"/>
                  </a:moveTo>
                  <a:cubicBezTo>
                    <a:pt x="527" y="0"/>
                    <a:pt x="443" y="20"/>
                    <a:pt x="354" y="65"/>
                  </a:cubicBezTo>
                  <a:cubicBezTo>
                    <a:pt x="84" y="206"/>
                    <a:pt x="0" y="599"/>
                    <a:pt x="148" y="978"/>
                  </a:cubicBezTo>
                  <a:cubicBezTo>
                    <a:pt x="431" y="1698"/>
                    <a:pt x="797" y="2385"/>
                    <a:pt x="1131" y="3080"/>
                  </a:cubicBezTo>
                  <a:cubicBezTo>
                    <a:pt x="1335" y="3505"/>
                    <a:pt x="1640" y="3674"/>
                    <a:pt x="2065" y="3674"/>
                  </a:cubicBezTo>
                  <a:cubicBezTo>
                    <a:pt x="2096" y="3674"/>
                    <a:pt x="2128" y="3673"/>
                    <a:pt x="2160" y="3671"/>
                  </a:cubicBezTo>
                  <a:cubicBezTo>
                    <a:pt x="2198" y="3673"/>
                    <a:pt x="2234" y="3675"/>
                    <a:pt x="2267" y="3675"/>
                  </a:cubicBezTo>
                  <a:cubicBezTo>
                    <a:pt x="2589" y="3675"/>
                    <a:pt x="2669" y="3554"/>
                    <a:pt x="2616" y="3163"/>
                  </a:cubicBezTo>
                  <a:cubicBezTo>
                    <a:pt x="2597" y="2977"/>
                    <a:pt x="2546" y="2797"/>
                    <a:pt x="2468" y="2630"/>
                  </a:cubicBezTo>
                  <a:cubicBezTo>
                    <a:pt x="2141" y="1955"/>
                    <a:pt x="1800" y="1293"/>
                    <a:pt x="1453" y="631"/>
                  </a:cubicBezTo>
                  <a:cubicBezTo>
                    <a:pt x="1376" y="489"/>
                    <a:pt x="1273" y="361"/>
                    <a:pt x="1151" y="258"/>
                  </a:cubicBezTo>
                  <a:cubicBezTo>
                    <a:pt x="989" y="124"/>
                    <a:pt x="811" y="0"/>
                    <a:pt x="6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3"/>
            <p:cNvSpPr/>
            <p:nvPr/>
          </p:nvSpPr>
          <p:spPr>
            <a:xfrm>
              <a:off x="1648650" y="1350650"/>
              <a:ext cx="64300" cy="92075"/>
            </a:xfrm>
            <a:custGeom>
              <a:rect b="b" l="l" r="r" t="t"/>
              <a:pathLst>
                <a:path extrusionOk="0" h="3683" w="2572">
                  <a:moveTo>
                    <a:pt x="714" y="0"/>
                  </a:moveTo>
                  <a:cubicBezTo>
                    <a:pt x="634" y="0"/>
                    <a:pt x="558" y="16"/>
                    <a:pt x="495" y="47"/>
                  </a:cubicBezTo>
                  <a:cubicBezTo>
                    <a:pt x="122" y="247"/>
                    <a:pt x="0" y="587"/>
                    <a:pt x="187" y="1063"/>
                  </a:cubicBezTo>
                  <a:cubicBezTo>
                    <a:pt x="450" y="1699"/>
                    <a:pt x="733" y="2336"/>
                    <a:pt x="1035" y="2959"/>
                  </a:cubicBezTo>
                  <a:cubicBezTo>
                    <a:pt x="1228" y="3358"/>
                    <a:pt x="1530" y="3647"/>
                    <a:pt x="2012" y="3679"/>
                  </a:cubicBezTo>
                  <a:cubicBezTo>
                    <a:pt x="2045" y="3681"/>
                    <a:pt x="2077" y="3682"/>
                    <a:pt x="2107" y="3682"/>
                  </a:cubicBezTo>
                  <a:cubicBezTo>
                    <a:pt x="2433" y="3682"/>
                    <a:pt x="2552" y="3549"/>
                    <a:pt x="2552" y="3178"/>
                  </a:cubicBezTo>
                  <a:cubicBezTo>
                    <a:pt x="2571" y="2940"/>
                    <a:pt x="2449" y="2721"/>
                    <a:pt x="2359" y="2503"/>
                  </a:cubicBezTo>
                  <a:cubicBezTo>
                    <a:pt x="2063" y="1815"/>
                    <a:pt x="1781" y="1121"/>
                    <a:pt x="1440" y="459"/>
                  </a:cubicBezTo>
                  <a:cubicBezTo>
                    <a:pt x="1292" y="164"/>
                    <a:pt x="975" y="0"/>
                    <a:pt x="71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3"/>
            <p:cNvSpPr/>
            <p:nvPr/>
          </p:nvSpPr>
          <p:spPr>
            <a:xfrm>
              <a:off x="1734775" y="1521425"/>
              <a:ext cx="63650" cy="84825"/>
            </a:xfrm>
            <a:custGeom>
              <a:rect b="b" l="l" r="r" t="t"/>
              <a:pathLst>
                <a:path extrusionOk="0" h="3393" w="2546">
                  <a:moveTo>
                    <a:pt x="840" y="0"/>
                  </a:moveTo>
                  <a:cubicBezTo>
                    <a:pt x="766" y="0"/>
                    <a:pt x="689" y="14"/>
                    <a:pt x="611" y="42"/>
                  </a:cubicBezTo>
                  <a:cubicBezTo>
                    <a:pt x="322" y="152"/>
                    <a:pt x="0" y="306"/>
                    <a:pt x="77" y="685"/>
                  </a:cubicBezTo>
                  <a:cubicBezTo>
                    <a:pt x="97" y="1116"/>
                    <a:pt x="823" y="2646"/>
                    <a:pt x="1177" y="3006"/>
                  </a:cubicBezTo>
                  <a:cubicBezTo>
                    <a:pt x="1267" y="3102"/>
                    <a:pt x="1363" y="3218"/>
                    <a:pt x="1479" y="3263"/>
                  </a:cubicBezTo>
                  <a:cubicBezTo>
                    <a:pt x="1643" y="3325"/>
                    <a:pt x="1821" y="3392"/>
                    <a:pt x="1990" y="3392"/>
                  </a:cubicBezTo>
                  <a:cubicBezTo>
                    <a:pt x="2100" y="3392"/>
                    <a:pt x="2205" y="3364"/>
                    <a:pt x="2301" y="3288"/>
                  </a:cubicBezTo>
                  <a:cubicBezTo>
                    <a:pt x="2546" y="3102"/>
                    <a:pt x="2481" y="2819"/>
                    <a:pt x="2372" y="2562"/>
                  </a:cubicBezTo>
                  <a:cubicBezTo>
                    <a:pt x="2321" y="2440"/>
                    <a:pt x="2314" y="2298"/>
                    <a:pt x="2269" y="2176"/>
                  </a:cubicBezTo>
                  <a:cubicBezTo>
                    <a:pt x="2044" y="1553"/>
                    <a:pt x="1761" y="949"/>
                    <a:pt x="1427" y="377"/>
                  </a:cubicBezTo>
                  <a:cubicBezTo>
                    <a:pt x="1294" y="145"/>
                    <a:pt x="1082" y="0"/>
                    <a:pt x="8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3"/>
            <p:cNvSpPr/>
            <p:nvPr/>
          </p:nvSpPr>
          <p:spPr>
            <a:xfrm>
              <a:off x="1682375" y="1187950"/>
              <a:ext cx="66075" cy="90400"/>
            </a:xfrm>
            <a:custGeom>
              <a:rect b="b" l="l" r="r" t="t"/>
              <a:pathLst>
                <a:path extrusionOk="0" h="3616" w="2643">
                  <a:moveTo>
                    <a:pt x="715" y="1"/>
                  </a:moveTo>
                  <a:cubicBezTo>
                    <a:pt x="526" y="1"/>
                    <a:pt x="372" y="107"/>
                    <a:pt x="245" y="269"/>
                  </a:cubicBezTo>
                  <a:cubicBezTo>
                    <a:pt x="110" y="449"/>
                    <a:pt x="1" y="648"/>
                    <a:pt x="162" y="848"/>
                  </a:cubicBezTo>
                  <a:cubicBezTo>
                    <a:pt x="676" y="1478"/>
                    <a:pt x="856" y="2294"/>
                    <a:pt x="1338" y="2937"/>
                  </a:cubicBezTo>
                  <a:cubicBezTo>
                    <a:pt x="1550" y="3219"/>
                    <a:pt x="1768" y="3483"/>
                    <a:pt x="2122" y="3579"/>
                  </a:cubicBezTo>
                  <a:cubicBezTo>
                    <a:pt x="2210" y="3603"/>
                    <a:pt x="2285" y="3616"/>
                    <a:pt x="2349" y="3616"/>
                  </a:cubicBezTo>
                  <a:cubicBezTo>
                    <a:pt x="2546" y="3616"/>
                    <a:pt x="2633" y="3493"/>
                    <a:pt x="2643" y="3187"/>
                  </a:cubicBezTo>
                  <a:cubicBezTo>
                    <a:pt x="2630" y="3123"/>
                    <a:pt x="2617" y="3020"/>
                    <a:pt x="2591" y="2917"/>
                  </a:cubicBezTo>
                  <a:cubicBezTo>
                    <a:pt x="2366" y="1966"/>
                    <a:pt x="1846" y="1156"/>
                    <a:pt x="1325" y="346"/>
                  </a:cubicBezTo>
                  <a:cubicBezTo>
                    <a:pt x="1216" y="186"/>
                    <a:pt x="1061" y="76"/>
                    <a:pt x="875" y="25"/>
                  </a:cubicBezTo>
                  <a:cubicBezTo>
                    <a:pt x="819" y="9"/>
                    <a:pt x="766" y="1"/>
                    <a:pt x="7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3"/>
            <p:cNvSpPr/>
            <p:nvPr/>
          </p:nvSpPr>
          <p:spPr>
            <a:xfrm>
              <a:off x="2248825" y="1406725"/>
              <a:ext cx="59950" cy="75950"/>
            </a:xfrm>
            <a:custGeom>
              <a:rect b="b" l="l" r="r" t="t"/>
              <a:pathLst>
                <a:path extrusionOk="0" h="3038" w="2398">
                  <a:moveTo>
                    <a:pt x="752" y="1"/>
                  </a:moveTo>
                  <a:cubicBezTo>
                    <a:pt x="514" y="1"/>
                    <a:pt x="331" y="128"/>
                    <a:pt x="174" y="311"/>
                  </a:cubicBezTo>
                  <a:cubicBezTo>
                    <a:pt x="0" y="523"/>
                    <a:pt x="58" y="761"/>
                    <a:pt x="219" y="967"/>
                  </a:cubicBezTo>
                  <a:cubicBezTo>
                    <a:pt x="501" y="1333"/>
                    <a:pt x="649" y="1757"/>
                    <a:pt x="765" y="2201"/>
                  </a:cubicBezTo>
                  <a:cubicBezTo>
                    <a:pt x="823" y="2406"/>
                    <a:pt x="919" y="2599"/>
                    <a:pt x="1048" y="2766"/>
                  </a:cubicBezTo>
                  <a:cubicBezTo>
                    <a:pt x="1156" y="2928"/>
                    <a:pt x="1540" y="3038"/>
                    <a:pt x="1834" y="3038"/>
                  </a:cubicBezTo>
                  <a:cubicBezTo>
                    <a:pt x="1925" y="3038"/>
                    <a:pt x="2007" y="3027"/>
                    <a:pt x="2070" y="3004"/>
                  </a:cubicBezTo>
                  <a:cubicBezTo>
                    <a:pt x="2398" y="2882"/>
                    <a:pt x="2256" y="2606"/>
                    <a:pt x="2295" y="2381"/>
                  </a:cubicBezTo>
                  <a:cubicBezTo>
                    <a:pt x="2320" y="1719"/>
                    <a:pt x="2038" y="1140"/>
                    <a:pt x="1691" y="607"/>
                  </a:cubicBezTo>
                  <a:cubicBezTo>
                    <a:pt x="1523" y="324"/>
                    <a:pt x="1260" y="125"/>
                    <a:pt x="951" y="28"/>
                  </a:cubicBezTo>
                  <a:cubicBezTo>
                    <a:pt x="881" y="10"/>
                    <a:pt x="814" y="1"/>
                    <a:pt x="7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3"/>
            <p:cNvSpPr/>
            <p:nvPr/>
          </p:nvSpPr>
          <p:spPr>
            <a:xfrm>
              <a:off x="1778150" y="1130300"/>
              <a:ext cx="63675" cy="80000"/>
            </a:xfrm>
            <a:custGeom>
              <a:rect b="b" l="l" r="r" t="t"/>
              <a:pathLst>
                <a:path extrusionOk="0" h="3200" w="2547">
                  <a:moveTo>
                    <a:pt x="791" y="1"/>
                  </a:moveTo>
                  <a:cubicBezTo>
                    <a:pt x="546" y="1"/>
                    <a:pt x="444" y="309"/>
                    <a:pt x="232" y="383"/>
                  </a:cubicBezTo>
                  <a:cubicBezTo>
                    <a:pt x="1" y="467"/>
                    <a:pt x="142" y="705"/>
                    <a:pt x="219" y="865"/>
                  </a:cubicBezTo>
                  <a:cubicBezTo>
                    <a:pt x="515" y="1438"/>
                    <a:pt x="830" y="1997"/>
                    <a:pt x="1100" y="2582"/>
                  </a:cubicBezTo>
                  <a:cubicBezTo>
                    <a:pt x="1312" y="3044"/>
                    <a:pt x="1749" y="3077"/>
                    <a:pt x="2135" y="3186"/>
                  </a:cubicBezTo>
                  <a:cubicBezTo>
                    <a:pt x="2168" y="3195"/>
                    <a:pt x="2200" y="3200"/>
                    <a:pt x="2231" y="3200"/>
                  </a:cubicBezTo>
                  <a:cubicBezTo>
                    <a:pt x="2409" y="3200"/>
                    <a:pt x="2541" y="3048"/>
                    <a:pt x="2546" y="2813"/>
                  </a:cubicBezTo>
                  <a:cubicBezTo>
                    <a:pt x="2527" y="2710"/>
                    <a:pt x="2514" y="2607"/>
                    <a:pt x="2482" y="2505"/>
                  </a:cubicBezTo>
                  <a:cubicBezTo>
                    <a:pt x="2263" y="1752"/>
                    <a:pt x="1884" y="1071"/>
                    <a:pt x="1485" y="409"/>
                  </a:cubicBezTo>
                  <a:cubicBezTo>
                    <a:pt x="1363" y="210"/>
                    <a:pt x="1164" y="146"/>
                    <a:pt x="971" y="49"/>
                  </a:cubicBezTo>
                  <a:cubicBezTo>
                    <a:pt x="903" y="15"/>
                    <a:pt x="844" y="1"/>
                    <a:pt x="79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3"/>
            <p:cNvSpPr/>
            <p:nvPr/>
          </p:nvSpPr>
          <p:spPr>
            <a:xfrm>
              <a:off x="1992525" y="1064850"/>
              <a:ext cx="63425" cy="77975"/>
            </a:xfrm>
            <a:custGeom>
              <a:rect b="b" l="l" r="r" t="t"/>
              <a:pathLst>
                <a:path extrusionOk="0" h="3119" w="2537">
                  <a:moveTo>
                    <a:pt x="702" y="1"/>
                  </a:moveTo>
                  <a:cubicBezTo>
                    <a:pt x="581" y="1"/>
                    <a:pt x="456" y="44"/>
                    <a:pt x="334" y="148"/>
                  </a:cubicBezTo>
                  <a:cubicBezTo>
                    <a:pt x="52" y="392"/>
                    <a:pt x="0" y="752"/>
                    <a:pt x="238" y="1073"/>
                  </a:cubicBezTo>
                  <a:cubicBezTo>
                    <a:pt x="585" y="1549"/>
                    <a:pt x="881" y="2057"/>
                    <a:pt x="1125" y="2590"/>
                  </a:cubicBezTo>
                  <a:cubicBezTo>
                    <a:pt x="1311" y="3001"/>
                    <a:pt x="1613" y="3104"/>
                    <a:pt x="2018" y="3117"/>
                  </a:cubicBezTo>
                  <a:cubicBezTo>
                    <a:pt x="2037" y="3118"/>
                    <a:pt x="2055" y="3118"/>
                    <a:pt x="2072" y="3118"/>
                  </a:cubicBezTo>
                  <a:cubicBezTo>
                    <a:pt x="2367" y="3118"/>
                    <a:pt x="2536" y="3013"/>
                    <a:pt x="2488" y="2661"/>
                  </a:cubicBezTo>
                  <a:cubicBezTo>
                    <a:pt x="2340" y="1735"/>
                    <a:pt x="1890" y="880"/>
                    <a:pt x="1202" y="238"/>
                  </a:cubicBezTo>
                  <a:cubicBezTo>
                    <a:pt x="1062" y="101"/>
                    <a:pt x="887" y="1"/>
                    <a:pt x="70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3"/>
            <p:cNvSpPr/>
            <p:nvPr/>
          </p:nvSpPr>
          <p:spPr>
            <a:xfrm>
              <a:off x="1846125" y="1296050"/>
              <a:ext cx="71175" cy="75025"/>
            </a:xfrm>
            <a:custGeom>
              <a:rect b="b" l="l" r="r" t="t"/>
              <a:pathLst>
                <a:path extrusionOk="0" h="3001" w="2847">
                  <a:moveTo>
                    <a:pt x="627" y="1"/>
                  </a:moveTo>
                  <a:cubicBezTo>
                    <a:pt x="523" y="1"/>
                    <a:pt x="415" y="46"/>
                    <a:pt x="309" y="162"/>
                  </a:cubicBezTo>
                  <a:cubicBezTo>
                    <a:pt x="7" y="489"/>
                    <a:pt x="1" y="779"/>
                    <a:pt x="245" y="1107"/>
                  </a:cubicBezTo>
                  <a:cubicBezTo>
                    <a:pt x="560" y="1537"/>
                    <a:pt x="913" y="1955"/>
                    <a:pt x="1177" y="2398"/>
                  </a:cubicBezTo>
                  <a:cubicBezTo>
                    <a:pt x="1424" y="2820"/>
                    <a:pt x="1755" y="2999"/>
                    <a:pt x="2065" y="2999"/>
                  </a:cubicBezTo>
                  <a:cubicBezTo>
                    <a:pt x="2086" y="2999"/>
                    <a:pt x="2107" y="2998"/>
                    <a:pt x="2128" y="2996"/>
                  </a:cubicBezTo>
                  <a:cubicBezTo>
                    <a:pt x="2168" y="2999"/>
                    <a:pt x="2205" y="3000"/>
                    <a:pt x="2241" y="3000"/>
                  </a:cubicBezTo>
                  <a:cubicBezTo>
                    <a:pt x="2726" y="3000"/>
                    <a:pt x="2847" y="2758"/>
                    <a:pt x="2655" y="2308"/>
                  </a:cubicBezTo>
                  <a:cubicBezTo>
                    <a:pt x="2295" y="1492"/>
                    <a:pt x="1742" y="811"/>
                    <a:pt x="1074" y="226"/>
                  </a:cubicBezTo>
                  <a:cubicBezTo>
                    <a:pt x="945" y="109"/>
                    <a:pt x="790" y="1"/>
                    <a:pt x="6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3"/>
            <p:cNvSpPr/>
            <p:nvPr/>
          </p:nvSpPr>
          <p:spPr>
            <a:xfrm>
              <a:off x="2161250" y="1104325"/>
              <a:ext cx="55925" cy="74700"/>
            </a:xfrm>
            <a:custGeom>
              <a:rect b="b" l="l" r="r" t="t"/>
              <a:pathLst>
                <a:path extrusionOk="0" h="2988" w="2237">
                  <a:moveTo>
                    <a:pt x="688" y="0"/>
                  </a:moveTo>
                  <a:cubicBezTo>
                    <a:pt x="570" y="0"/>
                    <a:pt x="460" y="28"/>
                    <a:pt x="373" y="85"/>
                  </a:cubicBezTo>
                  <a:cubicBezTo>
                    <a:pt x="71" y="285"/>
                    <a:pt x="0" y="645"/>
                    <a:pt x="180" y="1069"/>
                  </a:cubicBezTo>
                  <a:cubicBezTo>
                    <a:pt x="341" y="1435"/>
                    <a:pt x="495" y="1802"/>
                    <a:pt x="662" y="2162"/>
                  </a:cubicBezTo>
                  <a:cubicBezTo>
                    <a:pt x="765" y="2406"/>
                    <a:pt x="919" y="2624"/>
                    <a:pt x="1118" y="2804"/>
                  </a:cubicBezTo>
                  <a:cubicBezTo>
                    <a:pt x="1278" y="2938"/>
                    <a:pt x="1450" y="2988"/>
                    <a:pt x="1626" y="2988"/>
                  </a:cubicBezTo>
                  <a:cubicBezTo>
                    <a:pt x="1756" y="2988"/>
                    <a:pt x="1888" y="2961"/>
                    <a:pt x="2018" y="2920"/>
                  </a:cubicBezTo>
                  <a:cubicBezTo>
                    <a:pt x="2237" y="2849"/>
                    <a:pt x="2224" y="2631"/>
                    <a:pt x="2224" y="2374"/>
                  </a:cubicBezTo>
                  <a:cubicBezTo>
                    <a:pt x="2134" y="1660"/>
                    <a:pt x="1813" y="966"/>
                    <a:pt x="1363" y="336"/>
                  </a:cubicBezTo>
                  <a:cubicBezTo>
                    <a:pt x="1199" y="116"/>
                    <a:pt x="928" y="0"/>
                    <a:pt x="6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3"/>
            <p:cNvSpPr/>
            <p:nvPr/>
          </p:nvSpPr>
          <p:spPr>
            <a:xfrm>
              <a:off x="1894025" y="1186525"/>
              <a:ext cx="61000" cy="66800"/>
            </a:xfrm>
            <a:custGeom>
              <a:rect b="b" l="l" r="r" t="t"/>
              <a:pathLst>
                <a:path extrusionOk="0" h="2672" w="2440">
                  <a:moveTo>
                    <a:pt x="771" y="0"/>
                  </a:moveTo>
                  <a:cubicBezTo>
                    <a:pt x="582" y="0"/>
                    <a:pt x="408" y="203"/>
                    <a:pt x="231" y="268"/>
                  </a:cubicBezTo>
                  <a:cubicBezTo>
                    <a:pt x="26" y="352"/>
                    <a:pt x="0" y="596"/>
                    <a:pt x="135" y="815"/>
                  </a:cubicBezTo>
                  <a:cubicBezTo>
                    <a:pt x="450" y="1303"/>
                    <a:pt x="758" y="1798"/>
                    <a:pt x="1067" y="2293"/>
                  </a:cubicBezTo>
                  <a:cubicBezTo>
                    <a:pt x="1241" y="2569"/>
                    <a:pt x="1504" y="2659"/>
                    <a:pt x="1813" y="2666"/>
                  </a:cubicBezTo>
                  <a:cubicBezTo>
                    <a:pt x="1853" y="2670"/>
                    <a:pt x="1892" y="2671"/>
                    <a:pt x="1929" y="2671"/>
                  </a:cubicBezTo>
                  <a:cubicBezTo>
                    <a:pt x="2270" y="2671"/>
                    <a:pt x="2439" y="2512"/>
                    <a:pt x="2352" y="2222"/>
                  </a:cubicBezTo>
                  <a:cubicBezTo>
                    <a:pt x="2108" y="1393"/>
                    <a:pt x="1600" y="705"/>
                    <a:pt x="996" y="108"/>
                  </a:cubicBezTo>
                  <a:cubicBezTo>
                    <a:pt x="918" y="30"/>
                    <a:pt x="844" y="0"/>
                    <a:pt x="77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3"/>
            <p:cNvSpPr/>
            <p:nvPr/>
          </p:nvSpPr>
          <p:spPr>
            <a:xfrm>
              <a:off x="1842425" y="1551625"/>
              <a:ext cx="54025" cy="64800"/>
            </a:xfrm>
            <a:custGeom>
              <a:rect b="b" l="l" r="r" t="t"/>
              <a:pathLst>
                <a:path extrusionOk="0" h="2592" w="2161">
                  <a:moveTo>
                    <a:pt x="762" y="0"/>
                  </a:moveTo>
                  <a:cubicBezTo>
                    <a:pt x="567" y="0"/>
                    <a:pt x="365" y="131"/>
                    <a:pt x="161" y="377"/>
                  </a:cubicBezTo>
                  <a:cubicBezTo>
                    <a:pt x="1" y="563"/>
                    <a:pt x="39" y="692"/>
                    <a:pt x="136" y="866"/>
                  </a:cubicBezTo>
                  <a:cubicBezTo>
                    <a:pt x="335" y="1206"/>
                    <a:pt x="554" y="1547"/>
                    <a:pt x="701" y="1907"/>
                  </a:cubicBezTo>
                  <a:cubicBezTo>
                    <a:pt x="907" y="2415"/>
                    <a:pt x="1357" y="2472"/>
                    <a:pt x="1781" y="2575"/>
                  </a:cubicBezTo>
                  <a:cubicBezTo>
                    <a:pt x="1822" y="2586"/>
                    <a:pt x="1860" y="2591"/>
                    <a:pt x="1894" y="2591"/>
                  </a:cubicBezTo>
                  <a:cubicBezTo>
                    <a:pt x="2082" y="2591"/>
                    <a:pt x="2160" y="2433"/>
                    <a:pt x="2160" y="2215"/>
                  </a:cubicBezTo>
                  <a:cubicBezTo>
                    <a:pt x="2141" y="1476"/>
                    <a:pt x="1665" y="936"/>
                    <a:pt x="1293" y="371"/>
                  </a:cubicBezTo>
                  <a:cubicBezTo>
                    <a:pt x="1126" y="119"/>
                    <a:pt x="947" y="0"/>
                    <a:pt x="7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3"/>
            <p:cNvSpPr/>
            <p:nvPr/>
          </p:nvSpPr>
          <p:spPr>
            <a:xfrm>
              <a:off x="2001525" y="1390550"/>
              <a:ext cx="2275" cy="1950"/>
            </a:xfrm>
            <a:custGeom>
              <a:rect b="b" l="l" r="r" t="t"/>
              <a:pathLst>
                <a:path extrusionOk="0" h="78" w="91">
                  <a:moveTo>
                    <a:pt x="90" y="0"/>
                  </a:moveTo>
                  <a:lnTo>
                    <a:pt x="8" y="71"/>
                  </a:lnTo>
                  <a:lnTo>
                    <a:pt x="8" y="71"/>
                  </a:lnTo>
                  <a:cubicBezTo>
                    <a:pt x="26" y="69"/>
                    <a:pt x="48" y="64"/>
                    <a:pt x="71" y="58"/>
                  </a:cubicBezTo>
                  <a:cubicBezTo>
                    <a:pt x="84" y="45"/>
                    <a:pt x="84" y="20"/>
                    <a:pt x="90" y="0"/>
                  </a:cubicBezTo>
                  <a:close/>
                  <a:moveTo>
                    <a:pt x="8" y="71"/>
                  </a:moveTo>
                  <a:cubicBezTo>
                    <a:pt x="5" y="71"/>
                    <a:pt x="3" y="71"/>
                    <a:pt x="0" y="71"/>
                  </a:cubicBezTo>
                  <a:lnTo>
                    <a:pt x="0" y="78"/>
                  </a:lnTo>
                  <a:lnTo>
                    <a:pt x="8" y="7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8" name="Google Shape;618;p23"/>
          <p:cNvGrpSpPr/>
          <p:nvPr/>
        </p:nvGrpSpPr>
        <p:grpSpPr>
          <a:xfrm flipH="1" rot="10800000">
            <a:off x="2665982" y="811215"/>
            <a:ext cx="812897" cy="472803"/>
            <a:chOff x="7336943" y="4410641"/>
            <a:chExt cx="671927" cy="390811"/>
          </a:xfrm>
        </p:grpSpPr>
        <p:sp>
          <p:nvSpPr>
            <p:cNvPr id="619" name="Google Shape;619;p23"/>
            <p:cNvSpPr/>
            <p:nvPr/>
          </p:nvSpPr>
          <p:spPr>
            <a:xfrm>
              <a:off x="7353536" y="4410641"/>
              <a:ext cx="655333" cy="178030"/>
            </a:xfrm>
            <a:custGeom>
              <a:rect b="b" l="l" r="r" t="t"/>
              <a:pathLst>
                <a:path extrusionOk="0" h="2972" w="10940">
                  <a:moveTo>
                    <a:pt x="543" y="0"/>
                  </a:moveTo>
                  <a:cubicBezTo>
                    <a:pt x="517" y="0"/>
                    <a:pt x="490" y="3"/>
                    <a:pt x="463" y="8"/>
                  </a:cubicBezTo>
                  <a:cubicBezTo>
                    <a:pt x="109" y="79"/>
                    <a:pt x="19" y="355"/>
                    <a:pt x="0" y="670"/>
                  </a:cubicBezTo>
                  <a:lnTo>
                    <a:pt x="0" y="985"/>
                  </a:lnTo>
                  <a:cubicBezTo>
                    <a:pt x="7" y="1551"/>
                    <a:pt x="424" y="2444"/>
                    <a:pt x="964" y="2669"/>
                  </a:cubicBezTo>
                  <a:cubicBezTo>
                    <a:pt x="1217" y="2774"/>
                    <a:pt x="1468" y="2825"/>
                    <a:pt x="1716" y="2825"/>
                  </a:cubicBezTo>
                  <a:cubicBezTo>
                    <a:pt x="2110" y="2825"/>
                    <a:pt x="2496" y="2695"/>
                    <a:pt x="2867" y="2438"/>
                  </a:cubicBezTo>
                  <a:cubicBezTo>
                    <a:pt x="3135" y="2250"/>
                    <a:pt x="3282" y="2155"/>
                    <a:pt x="3414" y="2155"/>
                  </a:cubicBezTo>
                  <a:cubicBezTo>
                    <a:pt x="3568" y="2155"/>
                    <a:pt x="3703" y="2282"/>
                    <a:pt x="3985" y="2541"/>
                  </a:cubicBezTo>
                  <a:cubicBezTo>
                    <a:pt x="4296" y="2830"/>
                    <a:pt x="4579" y="2971"/>
                    <a:pt x="4882" y="2971"/>
                  </a:cubicBezTo>
                  <a:cubicBezTo>
                    <a:pt x="5116" y="2971"/>
                    <a:pt x="5363" y="2886"/>
                    <a:pt x="5644" y="2721"/>
                  </a:cubicBezTo>
                  <a:cubicBezTo>
                    <a:pt x="5946" y="2541"/>
                    <a:pt x="6183" y="2297"/>
                    <a:pt x="6441" y="2052"/>
                  </a:cubicBezTo>
                  <a:cubicBezTo>
                    <a:pt x="6682" y="1824"/>
                    <a:pt x="6808" y="1717"/>
                    <a:pt x="6946" y="1717"/>
                  </a:cubicBezTo>
                  <a:cubicBezTo>
                    <a:pt x="7072" y="1717"/>
                    <a:pt x="7207" y="1806"/>
                    <a:pt x="7450" y="1975"/>
                  </a:cubicBezTo>
                  <a:cubicBezTo>
                    <a:pt x="7758" y="2181"/>
                    <a:pt x="8073" y="2380"/>
                    <a:pt x="8395" y="2586"/>
                  </a:cubicBezTo>
                  <a:cubicBezTo>
                    <a:pt x="8577" y="2702"/>
                    <a:pt x="8760" y="2753"/>
                    <a:pt x="8939" y="2753"/>
                  </a:cubicBezTo>
                  <a:cubicBezTo>
                    <a:pt x="9194" y="2753"/>
                    <a:pt x="9440" y="2649"/>
                    <a:pt x="9667" y="2483"/>
                  </a:cubicBezTo>
                  <a:cubicBezTo>
                    <a:pt x="10169" y="2117"/>
                    <a:pt x="10490" y="1577"/>
                    <a:pt x="10798" y="1050"/>
                  </a:cubicBezTo>
                  <a:cubicBezTo>
                    <a:pt x="10895" y="889"/>
                    <a:pt x="10940" y="683"/>
                    <a:pt x="10779" y="529"/>
                  </a:cubicBezTo>
                  <a:cubicBezTo>
                    <a:pt x="10692" y="439"/>
                    <a:pt x="10594" y="405"/>
                    <a:pt x="10492" y="405"/>
                  </a:cubicBezTo>
                  <a:cubicBezTo>
                    <a:pt x="10390" y="405"/>
                    <a:pt x="10284" y="439"/>
                    <a:pt x="10181" y="484"/>
                  </a:cubicBezTo>
                  <a:cubicBezTo>
                    <a:pt x="10008" y="561"/>
                    <a:pt x="9905" y="728"/>
                    <a:pt x="9789" y="876"/>
                  </a:cubicBezTo>
                  <a:cubicBezTo>
                    <a:pt x="9641" y="1063"/>
                    <a:pt x="9487" y="1249"/>
                    <a:pt x="9320" y="1422"/>
                  </a:cubicBezTo>
                  <a:cubicBezTo>
                    <a:pt x="9184" y="1568"/>
                    <a:pt x="9045" y="1640"/>
                    <a:pt x="8906" y="1640"/>
                  </a:cubicBezTo>
                  <a:cubicBezTo>
                    <a:pt x="8767" y="1640"/>
                    <a:pt x="8628" y="1569"/>
                    <a:pt x="8491" y="1429"/>
                  </a:cubicBezTo>
                  <a:cubicBezTo>
                    <a:pt x="8227" y="1165"/>
                    <a:pt x="7964" y="895"/>
                    <a:pt x="7694" y="638"/>
                  </a:cubicBezTo>
                  <a:cubicBezTo>
                    <a:pt x="7414" y="374"/>
                    <a:pt x="7182" y="240"/>
                    <a:pt x="6956" y="240"/>
                  </a:cubicBezTo>
                  <a:cubicBezTo>
                    <a:pt x="6715" y="240"/>
                    <a:pt x="6481" y="391"/>
                    <a:pt x="6203" y="696"/>
                  </a:cubicBezTo>
                  <a:cubicBezTo>
                    <a:pt x="6061" y="850"/>
                    <a:pt x="5952" y="1043"/>
                    <a:pt x="5817" y="1204"/>
                  </a:cubicBezTo>
                  <a:cubicBezTo>
                    <a:pt x="5502" y="1570"/>
                    <a:pt x="5258" y="1755"/>
                    <a:pt x="5047" y="1755"/>
                  </a:cubicBezTo>
                  <a:cubicBezTo>
                    <a:pt x="4805" y="1755"/>
                    <a:pt x="4606" y="1514"/>
                    <a:pt x="4390" y="1024"/>
                  </a:cubicBezTo>
                  <a:cubicBezTo>
                    <a:pt x="4222" y="637"/>
                    <a:pt x="3969" y="439"/>
                    <a:pt x="3686" y="439"/>
                  </a:cubicBezTo>
                  <a:cubicBezTo>
                    <a:pt x="3471" y="439"/>
                    <a:pt x="3239" y="553"/>
                    <a:pt x="3015" y="786"/>
                  </a:cubicBezTo>
                  <a:cubicBezTo>
                    <a:pt x="2700" y="1114"/>
                    <a:pt x="2385" y="1442"/>
                    <a:pt x="2063" y="1763"/>
                  </a:cubicBezTo>
                  <a:cubicBezTo>
                    <a:pt x="1958" y="1869"/>
                    <a:pt x="1858" y="1918"/>
                    <a:pt x="1764" y="1918"/>
                  </a:cubicBezTo>
                  <a:cubicBezTo>
                    <a:pt x="1636" y="1918"/>
                    <a:pt x="1521" y="1825"/>
                    <a:pt x="1421" y="1654"/>
                  </a:cubicBezTo>
                  <a:cubicBezTo>
                    <a:pt x="1234" y="1326"/>
                    <a:pt x="1125" y="966"/>
                    <a:pt x="1093" y="593"/>
                  </a:cubicBezTo>
                  <a:cubicBezTo>
                    <a:pt x="1052" y="244"/>
                    <a:pt x="800" y="0"/>
                    <a:pt x="5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3"/>
            <p:cNvSpPr/>
            <p:nvPr/>
          </p:nvSpPr>
          <p:spPr>
            <a:xfrm>
              <a:off x="7336943" y="4628034"/>
              <a:ext cx="651140" cy="173418"/>
            </a:xfrm>
            <a:custGeom>
              <a:rect b="b" l="l" r="r" t="t"/>
              <a:pathLst>
                <a:path extrusionOk="0" h="2895" w="10870">
                  <a:moveTo>
                    <a:pt x="555" y="0"/>
                  </a:moveTo>
                  <a:cubicBezTo>
                    <a:pt x="516" y="0"/>
                    <a:pt x="475" y="4"/>
                    <a:pt x="431" y="11"/>
                  </a:cubicBezTo>
                  <a:cubicBezTo>
                    <a:pt x="52" y="75"/>
                    <a:pt x="1" y="358"/>
                    <a:pt x="59" y="679"/>
                  </a:cubicBezTo>
                  <a:cubicBezTo>
                    <a:pt x="78" y="834"/>
                    <a:pt x="91" y="994"/>
                    <a:pt x="110" y="1155"/>
                  </a:cubicBezTo>
                  <a:cubicBezTo>
                    <a:pt x="224" y="2033"/>
                    <a:pt x="826" y="2833"/>
                    <a:pt x="1685" y="2833"/>
                  </a:cubicBezTo>
                  <a:cubicBezTo>
                    <a:pt x="2033" y="2833"/>
                    <a:pt x="2424" y="2701"/>
                    <a:pt x="2842" y="2389"/>
                  </a:cubicBezTo>
                  <a:cubicBezTo>
                    <a:pt x="2906" y="2344"/>
                    <a:pt x="2977" y="2299"/>
                    <a:pt x="3035" y="2248"/>
                  </a:cubicBezTo>
                  <a:cubicBezTo>
                    <a:pt x="3170" y="2109"/>
                    <a:pt x="3288" y="2036"/>
                    <a:pt x="3408" y="2036"/>
                  </a:cubicBezTo>
                  <a:cubicBezTo>
                    <a:pt x="3534" y="2036"/>
                    <a:pt x="3661" y="2116"/>
                    <a:pt x="3812" y="2286"/>
                  </a:cubicBezTo>
                  <a:cubicBezTo>
                    <a:pt x="4181" y="2701"/>
                    <a:pt x="4506" y="2895"/>
                    <a:pt x="4865" y="2895"/>
                  </a:cubicBezTo>
                  <a:cubicBezTo>
                    <a:pt x="5158" y="2895"/>
                    <a:pt x="5472" y="2766"/>
                    <a:pt x="5850" y="2524"/>
                  </a:cubicBezTo>
                  <a:cubicBezTo>
                    <a:pt x="6120" y="2344"/>
                    <a:pt x="6377" y="2158"/>
                    <a:pt x="6557" y="1881"/>
                  </a:cubicBezTo>
                  <a:cubicBezTo>
                    <a:pt x="6666" y="1708"/>
                    <a:pt x="6794" y="1626"/>
                    <a:pt x="6933" y="1626"/>
                  </a:cubicBezTo>
                  <a:cubicBezTo>
                    <a:pt x="7047" y="1626"/>
                    <a:pt x="7169" y="1681"/>
                    <a:pt x="7296" y="1785"/>
                  </a:cubicBezTo>
                  <a:cubicBezTo>
                    <a:pt x="7650" y="2081"/>
                    <a:pt x="8029" y="2331"/>
                    <a:pt x="8434" y="2537"/>
                  </a:cubicBezTo>
                  <a:cubicBezTo>
                    <a:pt x="8631" y="2629"/>
                    <a:pt x="8829" y="2691"/>
                    <a:pt x="9035" y="2691"/>
                  </a:cubicBezTo>
                  <a:cubicBezTo>
                    <a:pt x="9118" y="2691"/>
                    <a:pt x="9202" y="2681"/>
                    <a:pt x="9289" y="2659"/>
                  </a:cubicBezTo>
                  <a:cubicBezTo>
                    <a:pt x="9828" y="2518"/>
                    <a:pt x="10793" y="1386"/>
                    <a:pt x="10844" y="827"/>
                  </a:cubicBezTo>
                  <a:cubicBezTo>
                    <a:pt x="10870" y="513"/>
                    <a:pt x="10697" y="314"/>
                    <a:pt x="10439" y="314"/>
                  </a:cubicBezTo>
                  <a:cubicBezTo>
                    <a:pt x="10375" y="314"/>
                    <a:pt x="10306" y="326"/>
                    <a:pt x="10233" y="352"/>
                  </a:cubicBezTo>
                  <a:cubicBezTo>
                    <a:pt x="10047" y="422"/>
                    <a:pt x="9951" y="583"/>
                    <a:pt x="9841" y="737"/>
                  </a:cubicBezTo>
                  <a:cubicBezTo>
                    <a:pt x="9668" y="975"/>
                    <a:pt x="9501" y="1219"/>
                    <a:pt x="9314" y="1444"/>
                  </a:cubicBezTo>
                  <a:cubicBezTo>
                    <a:pt x="9196" y="1589"/>
                    <a:pt x="9072" y="1661"/>
                    <a:pt x="8946" y="1661"/>
                  </a:cubicBezTo>
                  <a:cubicBezTo>
                    <a:pt x="8825" y="1661"/>
                    <a:pt x="8701" y="1595"/>
                    <a:pt x="8575" y="1464"/>
                  </a:cubicBezTo>
                  <a:cubicBezTo>
                    <a:pt x="8273" y="1155"/>
                    <a:pt x="7977" y="847"/>
                    <a:pt x="7662" y="557"/>
                  </a:cubicBezTo>
                  <a:cubicBezTo>
                    <a:pt x="7385" y="309"/>
                    <a:pt x="7144" y="185"/>
                    <a:pt x="6914" y="185"/>
                  </a:cubicBezTo>
                  <a:cubicBezTo>
                    <a:pt x="6644" y="185"/>
                    <a:pt x="6388" y="358"/>
                    <a:pt x="6107" y="705"/>
                  </a:cubicBezTo>
                  <a:cubicBezTo>
                    <a:pt x="5959" y="892"/>
                    <a:pt x="5818" y="1084"/>
                    <a:pt x="5657" y="1258"/>
                  </a:cubicBezTo>
                  <a:cubicBezTo>
                    <a:pt x="5301" y="1632"/>
                    <a:pt x="5095" y="1828"/>
                    <a:pt x="4933" y="1828"/>
                  </a:cubicBezTo>
                  <a:cubicBezTo>
                    <a:pt x="4750" y="1828"/>
                    <a:pt x="4622" y="1577"/>
                    <a:pt x="4397" y="1052"/>
                  </a:cubicBezTo>
                  <a:cubicBezTo>
                    <a:pt x="4378" y="1007"/>
                    <a:pt x="4359" y="956"/>
                    <a:pt x="4333" y="904"/>
                  </a:cubicBezTo>
                  <a:cubicBezTo>
                    <a:pt x="4145" y="525"/>
                    <a:pt x="3920" y="333"/>
                    <a:pt x="3678" y="333"/>
                  </a:cubicBezTo>
                  <a:cubicBezTo>
                    <a:pt x="3465" y="333"/>
                    <a:pt x="3237" y="481"/>
                    <a:pt x="3009" y="782"/>
                  </a:cubicBezTo>
                  <a:cubicBezTo>
                    <a:pt x="2745" y="1123"/>
                    <a:pt x="2462" y="1438"/>
                    <a:pt x="2090" y="1656"/>
                  </a:cubicBezTo>
                  <a:cubicBezTo>
                    <a:pt x="1926" y="1753"/>
                    <a:pt x="1798" y="1804"/>
                    <a:pt x="1692" y="1804"/>
                  </a:cubicBezTo>
                  <a:cubicBezTo>
                    <a:pt x="1522" y="1804"/>
                    <a:pt x="1411" y="1674"/>
                    <a:pt x="1312" y="1393"/>
                  </a:cubicBezTo>
                  <a:cubicBezTo>
                    <a:pt x="1209" y="1091"/>
                    <a:pt x="1164" y="769"/>
                    <a:pt x="1081" y="461"/>
                  </a:cubicBezTo>
                  <a:cubicBezTo>
                    <a:pt x="1007" y="174"/>
                    <a:pt x="831" y="0"/>
                    <a:pt x="5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1" name="Google Shape;621;p23"/>
          <p:cNvSpPr/>
          <p:nvPr/>
        </p:nvSpPr>
        <p:spPr>
          <a:xfrm flipH="1">
            <a:off x="8546196" y="2445243"/>
            <a:ext cx="597793" cy="253001"/>
          </a:xfrm>
          <a:custGeom>
            <a:rect b="b" l="l" r="r" t="t"/>
            <a:pathLst>
              <a:path extrusionOk="0" h="2737" w="6467">
                <a:moveTo>
                  <a:pt x="2526" y="1"/>
                </a:moveTo>
                <a:cubicBezTo>
                  <a:pt x="2323" y="1"/>
                  <a:pt x="2121" y="108"/>
                  <a:pt x="1890" y="324"/>
                </a:cubicBezTo>
                <a:cubicBezTo>
                  <a:pt x="1568" y="613"/>
                  <a:pt x="1273" y="915"/>
                  <a:pt x="983" y="1236"/>
                </a:cubicBezTo>
                <a:cubicBezTo>
                  <a:pt x="813" y="1431"/>
                  <a:pt x="633" y="1523"/>
                  <a:pt x="433" y="1523"/>
                </a:cubicBezTo>
                <a:cubicBezTo>
                  <a:pt x="316" y="1523"/>
                  <a:pt x="191" y="1491"/>
                  <a:pt x="58" y="1429"/>
                </a:cubicBezTo>
                <a:cubicBezTo>
                  <a:pt x="0" y="1860"/>
                  <a:pt x="0" y="2297"/>
                  <a:pt x="45" y="2734"/>
                </a:cubicBezTo>
                <a:cubicBezTo>
                  <a:pt x="80" y="2736"/>
                  <a:pt x="115" y="2736"/>
                  <a:pt x="150" y="2736"/>
                </a:cubicBezTo>
                <a:cubicBezTo>
                  <a:pt x="815" y="2736"/>
                  <a:pt x="1355" y="2446"/>
                  <a:pt x="1832" y="1976"/>
                </a:cubicBezTo>
                <a:cubicBezTo>
                  <a:pt x="2175" y="1636"/>
                  <a:pt x="2365" y="1470"/>
                  <a:pt x="2566" y="1470"/>
                </a:cubicBezTo>
                <a:cubicBezTo>
                  <a:pt x="2764" y="1470"/>
                  <a:pt x="2972" y="1631"/>
                  <a:pt x="3349" y="1943"/>
                </a:cubicBezTo>
                <a:cubicBezTo>
                  <a:pt x="3452" y="2033"/>
                  <a:pt x="3554" y="2117"/>
                  <a:pt x="3664" y="2188"/>
                </a:cubicBezTo>
                <a:cubicBezTo>
                  <a:pt x="3939" y="2345"/>
                  <a:pt x="4233" y="2439"/>
                  <a:pt x="4522" y="2439"/>
                </a:cubicBezTo>
                <a:cubicBezTo>
                  <a:pt x="4752" y="2439"/>
                  <a:pt x="4980" y="2379"/>
                  <a:pt x="5193" y="2246"/>
                </a:cubicBezTo>
                <a:cubicBezTo>
                  <a:pt x="5740" y="1905"/>
                  <a:pt x="6100" y="1352"/>
                  <a:pt x="6376" y="761"/>
                </a:cubicBezTo>
                <a:cubicBezTo>
                  <a:pt x="6440" y="613"/>
                  <a:pt x="6466" y="439"/>
                  <a:pt x="6350" y="304"/>
                </a:cubicBezTo>
                <a:cubicBezTo>
                  <a:pt x="6266" y="205"/>
                  <a:pt x="6164" y="172"/>
                  <a:pt x="6056" y="172"/>
                </a:cubicBezTo>
                <a:cubicBezTo>
                  <a:pt x="5982" y="172"/>
                  <a:pt x="5905" y="187"/>
                  <a:pt x="5830" y="208"/>
                </a:cubicBezTo>
                <a:cubicBezTo>
                  <a:pt x="5643" y="253"/>
                  <a:pt x="5515" y="394"/>
                  <a:pt x="5399" y="549"/>
                </a:cubicBezTo>
                <a:cubicBezTo>
                  <a:pt x="5277" y="722"/>
                  <a:pt x="5149" y="896"/>
                  <a:pt x="5007" y="1050"/>
                </a:cubicBezTo>
                <a:cubicBezTo>
                  <a:pt x="4776" y="1288"/>
                  <a:pt x="4622" y="1405"/>
                  <a:pt x="4466" y="1405"/>
                </a:cubicBezTo>
                <a:cubicBezTo>
                  <a:pt x="4318" y="1405"/>
                  <a:pt x="4168" y="1301"/>
                  <a:pt x="3947" y="1095"/>
                </a:cubicBezTo>
                <a:cubicBezTo>
                  <a:pt x="3670" y="844"/>
                  <a:pt x="3426" y="555"/>
                  <a:pt x="3150" y="304"/>
                </a:cubicBezTo>
                <a:cubicBezTo>
                  <a:pt x="2922" y="102"/>
                  <a:pt x="2723" y="1"/>
                  <a:pt x="25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3"/>
          <p:cNvSpPr/>
          <p:nvPr/>
        </p:nvSpPr>
        <p:spPr>
          <a:xfrm flipH="1" rot="10800000">
            <a:off x="3478882" y="4538587"/>
            <a:ext cx="792822" cy="215381"/>
          </a:xfrm>
          <a:custGeom>
            <a:rect b="b" l="l" r="r" t="t"/>
            <a:pathLst>
              <a:path extrusionOk="0" h="2972" w="10940">
                <a:moveTo>
                  <a:pt x="543" y="0"/>
                </a:moveTo>
                <a:cubicBezTo>
                  <a:pt x="517" y="0"/>
                  <a:pt x="490" y="3"/>
                  <a:pt x="463" y="8"/>
                </a:cubicBezTo>
                <a:cubicBezTo>
                  <a:pt x="109" y="79"/>
                  <a:pt x="19" y="355"/>
                  <a:pt x="0" y="670"/>
                </a:cubicBezTo>
                <a:lnTo>
                  <a:pt x="0" y="985"/>
                </a:lnTo>
                <a:cubicBezTo>
                  <a:pt x="7" y="1551"/>
                  <a:pt x="424" y="2444"/>
                  <a:pt x="964" y="2669"/>
                </a:cubicBezTo>
                <a:cubicBezTo>
                  <a:pt x="1217" y="2774"/>
                  <a:pt x="1468" y="2825"/>
                  <a:pt x="1716" y="2825"/>
                </a:cubicBezTo>
                <a:cubicBezTo>
                  <a:pt x="2110" y="2825"/>
                  <a:pt x="2496" y="2695"/>
                  <a:pt x="2867" y="2438"/>
                </a:cubicBezTo>
                <a:cubicBezTo>
                  <a:pt x="3135" y="2250"/>
                  <a:pt x="3282" y="2155"/>
                  <a:pt x="3414" y="2155"/>
                </a:cubicBezTo>
                <a:cubicBezTo>
                  <a:pt x="3568" y="2155"/>
                  <a:pt x="3703" y="2282"/>
                  <a:pt x="3985" y="2541"/>
                </a:cubicBezTo>
                <a:cubicBezTo>
                  <a:pt x="4296" y="2830"/>
                  <a:pt x="4579" y="2971"/>
                  <a:pt x="4882" y="2971"/>
                </a:cubicBezTo>
                <a:cubicBezTo>
                  <a:pt x="5116" y="2971"/>
                  <a:pt x="5363" y="2886"/>
                  <a:pt x="5644" y="2721"/>
                </a:cubicBezTo>
                <a:cubicBezTo>
                  <a:pt x="5946" y="2541"/>
                  <a:pt x="6183" y="2297"/>
                  <a:pt x="6441" y="2052"/>
                </a:cubicBezTo>
                <a:cubicBezTo>
                  <a:pt x="6682" y="1824"/>
                  <a:pt x="6808" y="1717"/>
                  <a:pt x="6946" y="1717"/>
                </a:cubicBezTo>
                <a:cubicBezTo>
                  <a:pt x="7072" y="1717"/>
                  <a:pt x="7207" y="1806"/>
                  <a:pt x="7450" y="1975"/>
                </a:cubicBezTo>
                <a:cubicBezTo>
                  <a:pt x="7758" y="2181"/>
                  <a:pt x="8073" y="2380"/>
                  <a:pt x="8395" y="2586"/>
                </a:cubicBezTo>
                <a:cubicBezTo>
                  <a:pt x="8577" y="2702"/>
                  <a:pt x="8760" y="2753"/>
                  <a:pt x="8939" y="2753"/>
                </a:cubicBezTo>
                <a:cubicBezTo>
                  <a:pt x="9194" y="2753"/>
                  <a:pt x="9440" y="2649"/>
                  <a:pt x="9667" y="2483"/>
                </a:cubicBezTo>
                <a:cubicBezTo>
                  <a:pt x="10169" y="2117"/>
                  <a:pt x="10490" y="1577"/>
                  <a:pt x="10798" y="1050"/>
                </a:cubicBezTo>
                <a:cubicBezTo>
                  <a:pt x="10895" y="889"/>
                  <a:pt x="10940" y="683"/>
                  <a:pt x="10779" y="529"/>
                </a:cubicBezTo>
                <a:cubicBezTo>
                  <a:pt x="10692" y="439"/>
                  <a:pt x="10594" y="405"/>
                  <a:pt x="10492" y="405"/>
                </a:cubicBezTo>
                <a:cubicBezTo>
                  <a:pt x="10390" y="405"/>
                  <a:pt x="10284" y="439"/>
                  <a:pt x="10181" y="484"/>
                </a:cubicBezTo>
                <a:cubicBezTo>
                  <a:pt x="10008" y="561"/>
                  <a:pt x="9905" y="728"/>
                  <a:pt x="9789" y="876"/>
                </a:cubicBezTo>
                <a:cubicBezTo>
                  <a:pt x="9641" y="1063"/>
                  <a:pt x="9487" y="1249"/>
                  <a:pt x="9320" y="1422"/>
                </a:cubicBezTo>
                <a:cubicBezTo>
                  <a:pt x="9184" y="1568"/>
                  <a:pt x="9045" y="1640"/>
                  <a:pt x="8906" y="1640"/>
                </a:cubicBezTo>
                <a:cubicBezTo>
                  <a:pt x="8767" y="1640"/>
                  <a:pt x="8628" y="1569"/>
                  <a:pt x="8491" y="1429"/>
                </a:cubicBezTo>
                <a:cubicBezTo>
                  <a:pt x="8227" y="1165"/>
                  <a:pt x="7964" y="895"/>
                  <a:pt x="7694" y="638"/>
                </a:cubicBezTo>
                <a:cubicBezTo>
                  <a:pt x="7414" y="374"/>
                  <a:pt x="7182" y="240"/>
                  <a:pt x="6956" y="240"/>
                </a:cubicBezTo>
                <a:cubicBezTo>
                  <a:pt x="6715" y="240"/>
                  <a:pt x="6481" y="391"/>
                  <a:pt x="6203" y="696"/>
                </a:cubicBezTo>
                <a:cubicBezTo>
                  <a:pt x="6061" y="850"/>
                  <a:pt x="5952" y="1043"/>
                  <a:pt x="5817" y="1204"/>
                </a:cubicBezTo>
                <a:cubicBezTo>
                  <a:pt x="5502" y="1570"/>
                  <a:pt x="5258" y="1755"/>
                  <a:pt x="5047" y="1755"/>
                </a:cubicBezTo>
                <a:cubicBezTo>
                  <a:pt x="4805" y="1755"/>
                  <a:pt x="4606" y="1514"/>
                  <a:pt x="4390" y="1024"/>
                </a:cubicBezTo>
                <a:cubicBezTo>
                  <a:pt x="4222" y="637"/>
                  <a:pt x="3969" y="439"/>
                  <a:pt x="3686" y="439"/>
                </a:cubicBezTo>
                <a:cubicBezTo>
                  <a:pt x="3471" y="439"/>
                  <a:pt x="3239" y="553"/>
                  <a:pt x="3015" y="786"/>
                </a:cubicBezTo>
                <a:cubicBezTo>
                  <a:pt x="2700" y="1114"/>
                  <a:pt x="2385" y="1442"/>
                  <a:pt x="2063" y="1763"/>
                </a:cubicBezTo>
                <a:cubicBezTo>
                  <a:pt x="1958" y="1869"/>
                  <a:pt x="1858" y="1918"/>
                  <a:pt x="1764" y="1918"/>
                </a:cubicBezTo>
                <a:cubicBezTo>
                  <a:pt x="1636" y="1918"/>
                  <a:pt x="1521" y="1825"/>
                  <a:pt x="1421" y="1654"/>
                </a:cubicBezTo>
                <a:cubicBezTo>
                  <a:pt x="1234" y="1326"/>
                  <a:pt x="1125" y="966"/>
                  <a:pt x="1093" y="593"/>
                </a:cubicBezTo>
                <a:cubicBezTo>
                  <a:pt x="1052" y="244"/>
                  <a:pt x="800" y="0"/>
                  <a:pt x="5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624" name="Shape 624"/>
        <p:cNvGrpSpPr/>
        <p:nvPr/>
      </p:nvGrpSpPr>
      <p:grpSpPr>
        <a:xfrm>
          <a:off x="0" y="0"/>
          <a:ext cx="0" cy="0"/>
          <a:chOff x="0" y="0"/>
          <a:chExt cx="0" cy="0"/>
        </a:xfrm>
      </p:grpSpPr>
      <p:sp>
        <p:nvSpPr>
          <p:cNvPr id="625" name="Google Shape;625;p24"/>
          <p:cNvSpPr txBox="1"/>
          <p:nvPr>
            <p:ph type="title"/>
          </p:nvPr>
        </p:nvSpPr>
        <p:spPr>
          <a:xfrm>
            <a:off x="3731050" y="3238500"/>
            <a:ext cx="3773100" cy="492300"/>
          </a:xfrm>
          <a:prstGeom prst="rect">
            <a:avLst/>
          </a:prstGeom>
        </p:spPr>
        <p:txBody>
          <a:bodyPr anchorCtr="0" anchor="ctr" bIns="91425" lIns="91425" spcFirstLastPara="1" rIns="91425" wrap="square" tIns="91425">
            <a:noAutofit/>
          </a:bodyPr>
          <a:lstStyle>
            <a:lvl1pPr indent="-133350" lvl="0" marL="0" marR="0" rtl="0" algn="r">
              <a:lnSpc>
                <a:spcPct val="100000"/>
              </a:lnSpc>
              <a:spcBef>
                <a:spcPts val="0"/>
              </a:spcBef>
              <a:spcAft>
                <a:spcPts val="0"/>
              </a:spcAft>
              <a:buSzPts val="2100"/>
              <a:buNone/>
              <a:defRPr sz="2100"/>
            </a:lvl1pPr>
            <a:lvl2pPr lvl="1" rtl="0" algn="r">
              <a:spcBef>
                <a:spcPts val="0"/>
              </a:spcBef>
              <a:spcAft>
                <a:spcPts val="0"/>
              </a:spcAft>
              <a:buSzPts val="2800"/>
              <a:buNone/>
              <a:defRPr>
                <a:latin typeface="Didact Gothic"/>
                <a:ea typeface="Didact Gothic"/>
                <a:cs typeface="Didact Gothic"/>
                <a:sym typeface="Didact Gothic"/>
              </a:defRPr>
            </a:lvl2pPr>
            <a:lvl3pPr lvl="2" rtl="0" algn="r">
              <a:spcBef>
                <a:spcPts val="0"/>
              </a:spcBef>
              <a:spcAft>
                <a:spcPts val="0"/>
              </a:spcAft>
              <a:buSzPts val="2800"/>
              <a:buNone/>
              <a:defRPr>
                <a:latin typeface="Didact Gothic"/>
                <a:ea typeface="Didact Gothic"/>
                <a:cs typeface="Didact Gothic"/>
                <a:sym typeface="Didact Gothic"/>
              </a:defRPr>
            </a:lvl3pPr>
            <a:lvl4pPr lvl="3" rtl="0" algn="r">
              <a:spcBef>
                <a:spcPts val="0"/>
              </a:spcBef>
              <a:spcAft>
                <a:spcPts val="0"/>
              </a:spcAft>
              <a:buSzPts val="2800"/>
              <a:buNone/>
              <a:defRPr>
                <a:latin typeface="Didact Gothic"/>
                <a:ea typeface="Didact Gothic"/>
                <a:cs typeface="Didact Gothic"/>
                <a:sym typeface="Didact Gothic"/>
              </a:defRPr>
            </a:lvl4pPr>
            <a:lvl5pPr lvl="4" rtl="0" algn="r">
              <a:spcBef>
                <a:spcPts val="0"/>
              </a:spcBef>
              <a:spcAft>
                <a:spcPts val="0"/>
              </a:spcAft>
              <a:buSzPts val="2800"/>
              <a:buNone/>
              <a:defRPr>
                <a:latin typeface="Didact Gothic"/>
                <a:ea typeface="Didact Gothic"/>
                <a:cs typeface="Didact Gothic"/>
                <a:sym typeface="Didact Gothic"/>
              </a:defRPr>
            </a:lvl5pPr>
            <a:lvl6pPr lvl="5" rtl="0" algn="r">
              <a:spcBef>
                <a:spcPts val="0"/>
              </a:spcBef>
              <a:spcAft>
                <a:spcPts val="0"/>
              </a:spcAft>
              <a:buSzPts val="2800"/>
              <a:buNone/>
              <a:defRPr>
                <a:latin typeface="Didact Gothic"/>
                <a:ea typeface="Didact Gothic"/>
                <a:cs typeface="Didact Gothic"/>
                <a:sym typeface="Didact Gothic"/>
              </a:defRPr>
            </a:lvl6pPr>
            <a:lvl7pPr lvl="6" rtl="0" algn="r">
              <a:spcBef>
                <a:spcPts val="0"/>
              </a:spcBef>
              <a:spcAft>
                <a:spcPts val="0"/>
              </a:spcAft>
              <a:buSzPts val="2800"/>
              <a:buNone/>
              <a:defRPr>
                <a:latin typeface="Didact Gothic"/>
                <a:ea typeface="Didact Gothic"/>
                <a:cs typeface="Didact Gothic"/>
                <a:sym typeface="Didact Gothic"/>
              </a:defRPr>
            </a:lvl7pPr>
            <a:lvl8pPr lvl="7" rtl="0" algn="r">
              <a:spcBef>
                <a:spcPts val="0"/>
              </a:spcBef>
              <a:spcAft>
                <a:spcPts val="0"/>
              </a:spcAft>
              <a:buSzPts val="2800"/>
              <a:buNone/>
              <a:defRPr>
                <a:latin typeface="Didact Gothic"/>
                <a:ea typeface="Didact Gothic"/>
                <a:cs typeface="Didact Gothic"/>
                <a:sym typeface="Didact Gothic"/>
              </a:defRPr>
            </a:lvl8pPr>
            <a:lvl9pPr lvl="8" rtl="0" algn="r">
              <a:spcBef>
                <a:spcPts val="0"/>
              </a:spcBef>
              <a:spcAft>
                <a:spcPts val="0"/>
              </a:spcAft>
              <a:buSzPts val="2800"/>
              <a:buNone/>
              <a:defRPr>
                <a:latin typeface="Didact Gothic"/>
                <a:ea typeface="Didact Gothic"/>
                <a:cs typeface="Didact Gothic"/>
                <a:sym typeface="Didact Gothic"/>
              </a:defRPr>
            </a:lvl9pPr>
          </a:lstStyle>
          <a:p/>
        </p:txBody>
      </p:sp>
      <p:sp>
        <p:nvSpPr>
          <p:cNvPr id="626" name="Google Shape;626;p24"/>
          <p:cNvSpPr txBox="1"/>
          <p:nvPr>
            <p:ph idx="1" type="subTitle"/>
          </p:nvPr>
        </p:nvSpPr>
        <p:spPr>
          <a:xfrm>
            <a:off x="1639650" y="1704975"/>
            <a:ext cx="5864700" cy="1457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3100"/>
              <a:buNone/>
              <a:defRPr sz="2800"/>
            </a:lvl1pPr>
            <a:lvl2pPr lvl="1" rtl="0" algn="r">
              <a:spcBef>
                <a:spcPts val="0"/>
              </a:spcBef>
              <a:spcAft>
                <a:spcPts val="0"/>
              </a:spcAft>
              <a:buSzPts val="2700"/>
              <a:buNone/>
              <a:defRPr sz="2700"/>
            </a:lvl2pPr>
            <a:lvl3pPr lvl="2" rtl="0" algn="r">
              <a:spcBef>
                <a:spcPts val="0"/>
              </a:spcBef>
              <a:spcAft>
                <a:spcPts val="0"/>
              </a:spcAft>
              <a:buSzPts val="2700"/>
              <a:buNone/>
              <a:defRPr sz="2700"/>
            </a:lvl3pPr>
            <a:lvl4pPr lvl="3" rtl="0" algn="r">
              <a:spcBef>
                <a:spcPts val="0"/>
              </a:spcBef>
              <a:spcAft>
                <a:spcPts val="0"/>
              </a:spcAft>
              <a:buSzPts val="2700"/>
              <a:buNone/>
              <a:defRPr sz="2700"/>
            </a:lvl4pPr>
            <a:lvl5pPr lvl="4" rtl="0" algn="r">
              <a:spcBef>
                <a:spcPts val="0"/>
              </a:spcBef>
              <a:spcAft>
                <a:spcPts val="0"/>
              </a:spcAft>
              <a:buSzPts val="2700"/>
              <a:buNone/>
              <a:defRPr sz="2700"/>
            </a:lvl5pPr>
            <a:lvl6pPr lvl="5" rtl="0" algn="r">
              <a:spcBef>
                <a:spcPts val="0"/>
              </a:spcBef>
              <a:spcAft>
                <a:spcPts val="0"/>
              </a:spcAft>
              <a:buSzPts val="2700"/>
              <a:buNone/>
              <a:defRPr sz="2700"/>
            </a:lvl6pPr>
            <a:lvl7pPr lvl="6" rtl="0" algn="r">
              <a:spcBef>
                <a:spcPts val="0"/>
              </a:spcBef>
              <a:spcAft>
                <a:spcPts val="0"/>
              </a:spcAft>
              <a:buSzPts val="2700"/>
              <a:buNone/>
              <a:defRPr sz="2700"/>
            </a:lvl7pPr>
            <a:lvl8pPr lvl="7" rtl="0" algn="r">
              <a:spcBef>
                <a:spcPts val="0"/>
              </a:spcBef>
              <a:spcAft>
                <a:spcPts val="0"/>
              </a:spcAft>
              <a:buSzPts val="2700"/>
              <a:buNone/>
              <a:defRPr sz="2700"/>
            </a:lvl8pPr>
            <a:lvl9pPr lvl="8" rtl="0" algn="r">
              <a:spcBef>
                <a:spcPts val="0"/>
              </a:spcBef>
              <a:spcAft>
                <a:spcPts val="0"/>
              </a:spcAft>
              <a:buSzPts val="2700"/>
              <a:buNone/>
              <a:defRPr sz="2700"/>
            </a:lvl9pPr>
          </a:lstStyle>
          <a:p/>
        </p:txBody>
      </p:sp>
      <p:grpSp>
        <p:nvGrpSpPr>
          <p:cNvPr id="627" name="Google Shape;627;p24"/>
          <p:cNvGrpSpPr/>
          <p:nvPr/>
        </p:nvGrpSpPr>
        <p:grpSpPr>
          <a:xfrm>
            <a:off x="1711122" y="3658520"/>
            <a:ext cx="812929" cy="540437"/>
            <a:chOff x="6693150" y="3893250"/>
            <a:chExt cx="384400" cy="255550"/>
          </a:xfrm>
        </p:grpSpPr>
        <p:sp>
          <p:nvSpPr>
            <p:cNvPr id="628" name="Google Shape;628;p24"/>
            <p:cNvSpPr/>
            <p:nvPr/>
          </p:nvSpPr>
          <p:spPr>
            <a:xfrm>
              <a:off x="6843075" y="3893250"/>
              <a:ext cx="81325" cy="67250"/>
            </a:xfrm>
            <a:custGeom>
              <a:rect b="b" l="l" r="r" t="t"/>
              <a:pathLst>
                <a:path extrusionOk="0" h="2690" w="3253">
                  <a:moveTo>
                    <a:pt x="1464" y="1"/>
                  </a:moveTo>
                  <a:cubicBezTo>
                    <a:pt x="1174" y="1"/>
                    <a:pt x="883" y="79"/>
                    <a:pt x="592" y="233"/>
                  </a:cubicBezTo>
                  <a:cubicBezTo>
                    <a:pt x="0" y="1030"/>
                    <a:pt x="0" y="1229"/>
                    <a:pt x="592" y="2148"/>
                  </a:cubicBezTo>
                  <a:cubicBezTo>
                    <a:pt x="740" y="2258"/>
                    <a:pt x="881" y="2380"/>
                    <a:pt x="1048" y="2476"/>
                  </a:cubicBezTo>
                  <a:cubicBezTo>
                    <a:pt x="1287" y="2621"/>
                    <a:pt x="1542" y="2690"/>
                    <a:pt x="1787" y="2690"/>
                  </a:cubicBezTo>
                  <a:cubicBezTo>
                    <a:pt x="2241" y="2690"/>
                    <a:pt x="2664" y="2454"/>
                    <a:pt x="2906" y="2020"/>
                  </a:cubicBezTo>
                  <a:cubicBezTo>
                    <a:pt x="3253" y="1383"/>
                    <a:pt x="3015" y="625"/>
                    <a:pt x="2340" y="246"/>
                  </a:cubicBezTo>
                  <a:cubicBezTo>
                    <a:pt x="2049" y="81"/>
                    <a:pt x="1757" y="1"/>
                    <a:pt x="146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4"/>
            <p:cNvSpPr/>
            <p:nvPr/>
          </p:nvSpPr>
          <p:spPr>
            <a:xfrm>
              <a:off x="6928250" y="4062150"/>
              <a:ext cx="76350" cy="59075"/>
            </a:xfrm>
            <a:custGeom>
              <a:rect b="b" l="l" r="r" t="t"/>
              <a:pathLst>
                <a:path extrusionOk="0" h="2363" w="3054">
                  <a:moveTo>
                    <a:pt x="1235" y="1"/>
                  </a:moveTo>
                  <a:cubicBezTo>
                    <a:pt x="1072" y="1"/>
                    <a:pt x="909" y="12"/>
                    <a:pt x="746" y="33"/>
                  </a:cubicBezTo>
                  <a:cubicBezTo>
                    <a:pt x="257" y="104"/>
                    <a:pt x="0" y="586"/>
                    <a:pt x="129" y="1068"/>
                  </a:cubicBezTo>
                  <a:cubicBezTo>
                    <a:pt x="303" y="1735"/>
                    <a:pt x="1191" y="2363"/>
                    <a:pt x="1904" y="2363"/>
                  </a:cubicBezTo>
                  <a:cubicBezTo>
                    <a:pt x="1954" y="2363"/>
                    <a:pt x="2003" y="2360"/>
                    <a:pt x="2050" y="2353"/>
                  </a:cubicBezTo>
                  <a:cubicBezTo>
                    <a:pt x="2603" y="2283"/>
                    <a:pt x="3015" y="1826"/>
                    <a:pt x="3034" y="1267"/>
                  </a:cubicBezTo>
                  <a:cubicBezTo>
                    <a:pt x="3053" y="888"/>
                    <a:pt x="2854" y="521"/>
                    <a:pt x="2520" y="335"/>
                  </a:cubicBezTo>
                  <a:cubicBezTo>
                    <a:pt x="2119" y="90"/>
                    <a:pt x="1681" y="1"/>
                    <a:pt x="12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4"/>
            <p:cNvSpPr/>
            <p:nvPr/>
          </p:nvSpPr>
          <p:spPr>
            <a:xfrm>
              <a:off x="6862825" y="3977225"/>
              <a:ext cx="69125" cy="55225"/>
            </a:xfrm>
            <a:custGeom>
              <a:rect b="b" l="l" r="r" t="t"/>
              <a:pathLst>
                <a:path extrusionOk="0" h="2209" w="2765">
                  <a:moveTo>
                    <a:pt x="1023" y="0"/>
                  </a:moveTo>
                  <a:cubicBezTo>
                    <a:pt x="982" y="0"/>
                    <a:pt x="941" y="2"/>
                    <a:pt x="901" y="4"/>
                  </a:cubicBezTo>
                  <a:cubicBezTo>
                    <a:pt x="284" y="30"/>
                    <a:pt x="1" y="396"/>
                    <a:pt x="78" y="1020"/>
                  </a:cubicBezTo>
                  <a:cubicBezTo>
                    <a:pt x="173" y="1705"/>
                    <a:pt x="783" y="2209"/>
                    <a:pt x="1522" y="2209"/>
                  </a:cubicBezTo>
                  <a:cubicBezTo>
                    <a:pt x="1531" y="2209"/>
                    <a:pt x="1541" y="2209"/>
                    <a:pt x="1550" y="2209"/>
                  </a:cubicBezTo>
                  <a:cubicBezTo>
                    <a:pt x="2122" y="2202"/>
                    <a:pt x="2482" y="1952"/>
                    <a:pt x="2636" y="1450"/>
                  </a:cubicBezTo>
                  <a:cubicBezTo>
                    <a:pt x="2765" y="1026"/>
                    <a:pt x="2578" y="608"/>
                    <a:pt x="2116" y="319"/>
                  </a:cubicBezTo>
                  <a:cubicBezTo>
                    <a:pt x="1790" y="110"/>
                    <a:pt x="1407" y="0"/>
                    <a:pt x="10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4"/>
            <p:cNvSpPr/>
            <p:nvPr/>
          </p:nvSpPr>
          <p:spPr>
            <a:xfrm>
              <a:off x="7007700" y="4005725"/>
              <a:ext cx="69850" cy="56125"/>
            </a:xfrm>
            <a:custGeom>
              <a:rect b="b" l="l" r="r" t="t"/>
              <a:pathLst>
                <a:path extrusionOk="0" h="2245" w="2794">
                  <a:moveTo>
                    <a:pt x="1319" y="0"/>
                  </a:moveTo>
                  <a:cubicBezTo>
                    <a:pt x="465" y="0"/>
                    <a:pt x="0" y="545"/>
                    <a:pt x="338" y="1101"/>
                  </a:cubicBezTo>
                  <a:cubicBezTo>
                    <a:pt x="563" y="1493"/>
                    <a:pt x="878" y="1827"/>
                    <a:pt x="1251" y="2091"/>
                  </a:cubicBezTo>
                  <a:cubicBezTo>
                    <a:pt x="1407" y="2194"/>
                    <a:pt x="1587" y="2245"/>
                    <a:pt x="1767" y="2245"/>
                  </a:cubicBezTo>
                  <a:cubicBezTo>
                    <a:pt x="1979" y="2245"/>
                    <a:pt x="2192" y="2175"/>
                    <a:pt x="2369" y="2039"/>
                  </a:cubicBezTo>
                  <a:cubicBezTo>
                    <a:pt x="2697" y="1744"/>
                    <a:pt x="2793" y="1274"/>
                    <a:pt x="2607" y="876"/>
                  </a:cubicBezTo>
                  <a:cubicBezTo>
                    <a:pt x="2356" y="317"/>
                    <a:pt x="1906" y="27"/>
                    <a:pt x="1392" y="2"/>
                  </a:cubicBezTo>
                  <a:cubicBezTo>
                    <a:pt x="1367" y="1"/>
                    <a:pt x="1343" y="0"/>
                    <a:pt x="13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4"/>
            <p:cNvSpPr/>
            <p:nvPr/>
          </p:nvSpPr>
          <p:spPr>
            <a:xfrm>
              <a:off x="6827975" y="4095900"/>
              <a:ext cx="53675" cy="52900"/>
            </a:xfrm>
            <a:custGeom>
              <a:rect b="b" l="l" r="r" t="t"/>
              <a:pathLst>
                <a:path extrusionOk="0" h="2116" w="2147">
                  <a:moveTo>
                    <a:pt x="1048" y="1"/>
                  </a:moveTo>
                  <a:cubicBezTo>
                    <a:pt x="238" y="206"/>
                    <a:pt x="0" y="688"/>
                    <a:pt x="347" y="1402"/>
                  </a:cubicBezTo>
                  <a:cubicBezTo>
                    <a:pt x="489" y="1717"/>
                    <a:pt x="746" y="1974"/>
                    <a:pt x="1067" y="2115"/>
                  </a:cubicBezTo>
                  <a:cubicBezTo>
                    <a:pt x="1832" y="1974"/>
                    <a:pt x="2070" y="1775"/>
                    <a:pt x="2108" y="1248"/>
                  </a:cubicBezTo>
                  <a:cubicBezTo>
                    <a:pt x="2147" y="682"/>
                    <a:pt x="1890" y="354"/>
                    <a:pt x="1234" y="123"/>
                  </a:cubicBezTo>
                  <a:cubicBezTo>
                    <a:pt x="1164" y="91"/>
                    <a:pt x="1106" y="52"/>
                    <a:pt x="10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4"/>
            <p:cNvSpPr/>
            <p:nvPr/>
          </p:nvSpPr>
          <p:spPr>
            <a:xfrm>
              <a:off x="6765300" y="4018600"/>
              <a:ext cx="62375" cy="60500"/>
            </a:xfrm>
            <a:custGeom>
              <a:rect b="b" l="l" r="r" t="t"/>
              <a:pathLst>
                <a:path extrusionOk="0" h="2420" w="2495">
                  <a:moveTo>
                    <a:pt x="1207" y="1"/>
                  </a:moveTo>
                  <a:cubicBezTo>
                    <a:pt x="539" y="1"/>
                    <a:pt x="20" y="460"/>
                    <a:pt x="13" y="1100"/>
                  </a:cubicBezTo>
                  <a:cubicBezTo>
                    <a:pt x="0" y="1749"/>
                    <a:pt x="605" y="2379"/>
                    <a:pt x="1273" y="2418"/>
                  </a:cubicBezTo>
                  <a:cubicBezTo>
                    <a:pt x="1291" y="2419"/>
                    <a:pt x="1309" y="2419"/>
                    <a:pt x="1326" y="2419"/>
                  </a:cubicBezTo>
                  <a:cubicBezTo>
                    <a:pt x="1923" y="2419"/>
                    <a:pt x="2463" y="1898"/>
                    <a:pt x="2482" y="1280"/>
                  </a:cubicBezTo>
                  <a:cubicBezTo>
                    <a:pt x="2494" y="579"/>
                    <a:pt x="1929" y="7"/>
                    <a:pt x="1235" y="1"/>
                  </a:cubicBezTo>
                  <a:cubicBezTo>
                    <a:pt x="1225" y="1"/>
                    <a:pt x="1216" y="1"/>
                    <a:pt x="12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4"/>
            <p:cNvSpPr/>
            <p:nvPr/>
          </p:nvSpPr>
          <p:spPr>
            <a:xfrm>
              <a:off x="6702800" y="3910150"/>
              <a:ext cx="68950" cy="58025"/>
            </a:xfrm>
            <a:custGeom>
              <a:rect b="b" l="l" r="r" t="t"/>
              <a:pathLst>
                <a:path extrusionOk="0" h="2321" w="2758">
                  <a:moveTo>
                    <a:pt x="981" y="0"/>
                  </a:moveTo>
                  <a:cubicBezTo>
                    <a:pt x="976" y="0"/>
                    <a:pt x="970" y="0"/>
                    <a:pt x="964" y="0"/>
                  </a:cubicBezTo>
                  <a:cubicBezTo>
                    <a:pt x="424" y="0"/>
                    <a:pt x="0" y="457"/>
                    <a:pt x="39" y="997"/>
                  </a:cubicBezTo>
                  <a:cubicBezTo>
                    <a:pt x="77" y="1549"/>
                    <a:pt x="424" y="1922"/>
                    <a:pt x="913" y="2154"/>
                  </a:cubicBezTo>
                  <a:cubicBezTo>
                    <a:pt x="1136" y="2259"/>
                    <a:pt x="1361" y="2321"/>
                    <a:pt x="1582" y="2321"/>
                  </a:cubicBezTo>
                  <a:cubicBezTo>
                    <a:pt x="1821" y="2321"/>
                    <a:pt x="2056" y="2249"/>
                    <a:pt x="2282" y="2083"/>
                  </a:cubicBezTo>
                  <a:cubicBezTo>
                    <a:pt x="2603" y="1845"/>
                    <a:pt x="2758" y="1402"/>
                    <a:pt x="2635" y="1099"/>
                  </a:cubicBezTo>
                  <a:cubicBezTo>
                    <a:pt x="2426" y="597"/>
                    <a:pt x="1523" y="0"/>
                    <a:pt x="9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4"/>
            <p:cNvSpPr/>
            <p:nvPr/>
          </p:nvSpPr>
          <p:spPr>
            <a:xfrm>
              <a:off x="6693150" y="4097550"/>
              <a:ext cx="49350" cy="43225"/>
            </a:xfrm>
            <a:custGeom>
              <a:rect b="b" l="l" r="r" t="t"/>
              <a:pathLst>
                <a:path extrusionOk="0" h="1729" w="1974">
                  <a:moveTo>
                    <a:pt x="715" y="1"/>
                  </a:moveTo>
                  <a:cubicBezTo>
                    <a:pt x="484" y="1"/>
                    <a:pt x="290" y="107"/>
                    <a:pt x="155" y="320"/>
                  </a:cubicBezTo>
                  <a:cubicBezTo>
                    <a:pt x="84" y="430"/>
                    <a:pt x="39" y="552"/>
                    <a:pt x="26" y="687"/>
                  </a:cubicBezTo>
                  <a:cubicBezTo>
                    <a:pt x="0" y="1239"/>
                    <a:pt x="438" y="1715"/>
                    <a:pt x="997" y="1728"/>
                  </a:cubicBezTo>
                  <a:cubicBezTo>
                    <a:pt x="1007" y="1728"/>
                    <a:pt x="1018" y="1728"/>
                    <a:pt x="1029" y="1728"/>
                  </a:cubicBezTo>
                  <a:cubicBezTo>
                    <a:pt x="1458" y="1728"/>
                    <a:pt x="1822" y="1475"/>
                    <a:pt x="1909" y="1111"/>
                  </a:cubicBezTo>
                  <a:cubicBezTo>
                    <a:pt x="1974" y="802"/>
                    <a:pt x="1595" y="301"/>
                    <a:pt x="1138" y="102"/>
                  </a:cubicBezTo>
                  <a:cubicBezTo>
                    <a:pt x="987" y="34"/>
                    <a:pt x="845" y="1"/>
                    <a:pt x="7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6" name="Google Shape;636;p24"/>
          <p:cNvSpPr/>
          <p:nvPr/>
        </p:nvSpPr>
        <p:spPr>
          <a:xfrm rot="5622894">
            <a:off x="3416190" y="3686635"/>
            <a:ext cx="598771" cy="896152"/>
          </a:xfrm>
          <a:custGeom>
            <a:rect b="b" l="l" r="r" t="t"/>
            <a:pathLst>
              <a:path extrusionOk="0" h="16990" w="11352">
                <a:moveTo>
                  <a:pt x="8034" y="0"/>
                </a:moveTo>
                <a:cubicBezTo>
                  <a:pt x="7512" y="0"/>
                  <a:pt x="7009" y="246"/>
                  <a:pt x="6499" y="690"/>
                </a:cubicBezTo>
                <a:cubicBezTo>
                  <a:pt x="5168" y="1847"/>
                  <a:pt x="4332" y="3319"/>
                  <a:pt x="4307" y="5163"/>
                </a:cubicBezTo>
                <a:cubicBezTo>
                  <a:pt x="4294" y="5992"/>
                  <a:pt x="4146" y="6809"/>
                  <a:pt x="3960" y="7619"/>
                </a:cubicBezTo>
                <a:cubicBezTo>
                  <a:pt x="3613" y="9129"/>
                  <a:pt x="2861" y="10453"/>
                  <a:pt x="2134" y="11797"/>
                </a:cubicBezTo>
                <a:cubicBezTo>
                  <a:pt x="1537" y="12902"/>
                  <a:pt x="868" y="13969"/>
                  <a:pt x="425" y="15158"/>
                </a:cubicBezTo>
                <a:cubicBezTo>
                  <a:pt x="0" y="16322"/>
                  <a:pt x="373" y="16906"/>
                  <a:pt x="1601" y="16984"/>
                </a:cubicBezTo>
                <a:cubicBezTo>
                  <a:pt x="1626" y="16990"/>
                  <a:pt x="1652" y="16990"/>
                  <a:pt x="1678" y="16990"/>
                </a:cubicBezTo>
                <a:cubicBezTo>
                  <a:pt x="3465" y="16900"/>
                  <a:pt x="5072" y="16277"/>
                  <a:pt x="6293" y="15004"/>
                </a:cubicBezTo>
                <a:cubicBezTo>
                  <a:pt x="8311" y="12902"/>
                  <a:pt x="9796" y="10427"/>
                  <a:pt x="10799" y="7670"/>
                </a:cubicBezTo>
                <a:cubicBezTo>
                  <a:pt x="11133" y="6732"/>
                  <a:pt x="11249" y="5748"/>
                  <a:pt x="11351" y="4848"/>
                </a:cubicBezTo>
                <a:cubicBezTo>
                  <a:pt x="11300" y="3235"/>
                  <a:pt x="10869" y="1892"/>
                  <a:pt x="9706" y="805"/>
                </a:cubicBezTo>
                <a:cubicBezTo>
                  <a:pt x="9111" y="252"/>
                  <a:pt x="8563" y="0"/>
                  <a:pt x="80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7" name="Google Shape;637;p24"/>
          <p:cNvGrpSpPr/>
          <p:nvPr/>
        </p:nvGrpSpPr>
        <p:grpSpPr>
          <a:xfrm>
            <a:off x="5550058" y="939353"/>
            <a:ext cx="736297" cy="428212"/>
            <a:chOff x="7336943" y="4410641"/>
            <a:chExt cx="671927" cy="390811"/>
          </a:xfrm>
        </p:grpSpPr>
        <p:sp>
          <p:nvSpPr>
            <p:cNvPr id="638" name="Google Shape;638;p24"/>
            <p:cNvSpPr/>
            <p:nvPr/>
          </p:nvSpPr>
          <p:spPr>
            <a:xfrm>
              <a:off x="7353536" y="4410641"/>
              <a:ext cx="655333" cy="178030"/>
            </a:xfrm>
            <a:custGeom>
              <a:rect b="b" l="l" r="r" t="t"/>
              <a:pathLst>
                <a:path extrusionOk="0" h="2972" w="10940">
                  <a:moveTo>
                    <a:pt x="543" y="0"/>
                  </a:moveTo>
                  <a:cubicBezTo>
                    <a:pt x="517" y="0"/>
                    <a:pt x="490" y="3"/>
                    <a:pt x="463" y="8"/>
                  </a:cubicBezTo>
                  <a:cubicBezTo>
                    <a:pt x="109" y="79"/>
                    <a:pt x="19" y="355"/>
                    <a:pt x="0" y="670"/>
                  </a:cubicBezTo>
                  <a:lnTo>
                    <a:pt x="0" y="985"/>
                  </a:lnTo>
                  <a:cubicBezTo>
                    <a:pt x="7" y="1551"/>
                    <a:pt x="424" y="2444"/>
                    <a:pt x="964" y="2669"/>
                  </a:cubicBezTo>
                  <a:cubicBezTo>
                    <a:pt x="1217" y="2774"/>
                    <a:pt x="1468" y="2825"/>
                    <a:pt x="1716" y="2825"/>
                  </a:cubicBezTo>
                  <a:cubicBezTo>
                    <a:pt x="2110" y="2825"/>
                    <a:pt x="2496" y="2695"/>
                    <a:pt x="2867" y="2438"/>
                  </a:cubicBezTo>
                  <a:cubicBezTo>
                    <a:pt x="3135" y="2250"/>
                    <a:pt x="3282" y="2155"/>
                    <a:pt x="3414" y="2155"/>
                  </a:cubicBezTo>
                  <a:cubicBezTo>
                    <a:pt x="3568" y="2155"/>
                    <a:pt x="3703" y="2282"/>
                    <a:pt x="3985" y="2541"/>
                  </a:cubicBezTo>
                  <a:cubicBezTo>
                    <a:pt x="4296" y="2830"/>
                    <a:pt x="4579" y="2971"/>
                    <a:pt x="4882" y="2971"/>
                  </a:cubicBezTo>
                  <a:cubicBezTo>
                    <a:pt x="5116" y="2971"/>
                    <a:pt x="5363" y="2886"/>
                    <a:pt x="5644" y="2721"/>
                  </a:cubicBezTo>
                  <a:cubicBezTo>
                    <a:pt x="5946" y="2541"/>
                    <a:pt x="6183" y="2297"/>
                    <a:pt x="6441" y="2052"/>
                  </a:cubicBezTo>
                  <a:cubicBezTo>
                    <a:pt x="6682" y="1824"/>
                    <a:pt x="6808" y="1717"/>
                    <a:pt x="6946" y="1717"/>
                  </a:cubicBezTo>
                  <a:cubicBezTo>
                    <a:pt x="7072" y="1717"/>
                    <a:pt x="7207" y="1806"/>
                    <a:pt x="7450" y="1975"/>
                  </a:cubicBezTo>
                  <a:cubicBezTo>
                    <a:pt x="7758" y="2181"/>
                    <a:pt x="8073" y="2380"/>
                    <a:pt x="8395" y="2586"/>
                  </a:cubicBezTo>
                  <a:cubicBezTo>
                    <a:pt x="8577" y="2702"/>
                    <a:pt x="8760" y="2753"/>
                    <a:pt x="8939" y="2753"/>
                  </a:cubicBezTo>
                  <a:cubicBezTo>
                    <a:pt x="9194" y="2753"/>
                    <a:pt x="9440" y="2649"/>
                    <a:pt x="9667" y="2483"/>
                  </a:cubicBezTo>
                  <a:cubicBezTo>
                    <a:pt x="10169" y="2117"/>
                    <a:pt x="10490" y="1577"/>
                    <a:pt x="10798" y="1050"/>
                  </a:cubicBezTo>
                  <a:cubicBezTo>
                    <a:pt x="10895" y="889"/>
                    <a:pt x="10940" y="683"/>
                    <a:pt x="10779" y="529"/>
                  </a:cubicBezTo>
                  <a:cubicBezTo>
                    <a:pt x="10692" y="439"/>
                    <a:pt x="10594" y="405"/>
                    <a:pt x="10492" y="405"/>
                  </a:cubicBezTo>
                  <a:cubicBezTo>
                    <a:pt x="10390" y="405"/>
                    <a:pt x="10284" y="439"/>
                    <a:pt x="10181" y="484"/>
                  </a:cubicBezTo>
                  <a:cubicBezTo>
                    <a:pt x="10008" y="561"/>
                    <a:pt x="9905" y="728"/>
                    <a:pt x="9789" y="876"/>
                  </a:cubicBezTo>
                  <a:cubicBezTo>
                    <a:pt x="9641" y="1063"/>
                    <a:pt x="9487" y="1249"/>
                    <a:pt x="9320" y="1422"/>
                  </a:cubicBezTo>
                  <a:cubicBezTo>
                    <a:pt x="9184" y="1568"/>
                    <a:pt x="9045" y="1640"/>
                    <a:pt x="8906" y="1640"/>
                  </a:cubicBezTo>
                  <a:cubicBezTo>
                    <a:pt x="8767" y="1640"/>
                    <a:pt x="8628" y="1569"/>
                    <a:pt x="8491" y="1429"/>
                  </a:cubicBezTo>
                  <a:cubicBezTo>
                    <a:pt x="8227" y="1165"/>
                    <a:pt x="7964" y="895"/>
                    <a:pt x="7694" y="638"/>
                  </a:cubicBezTo>
                  <a:cubicBezTo>
                    <a:pt x="7414" y="374"/>
                    <a:pt x="7182" y="240"/>
                    <a:pt x="6956" y="240"/>
                  </a:cubicBezTo>
                  <a:cubicBezTo>
                    <a:pt x="6715" y="240"/>
                    <a:pt x="6481" y="391"/>
                    <a:pt x="6203" y="696"/>
                  </a:cubicBezTo>
                  <a:cubicBezTo>
                    <a:pt x="6061" y="850"/>
                    <a:pt x="5952" y="1043"/>
                    <a:pt x="5817" y="1204"/>
                  </a:cubicBezTo>
                  <a:cubicBezTo>
                    <a:pt x="5502" y="1570"/>
                    <a:pt x="5258" y="1755"/>
                    <a:pt x="5047" y="1755"/>
                  </a:cubicBezTo>
                  <a:cubicBezTo>
                    <a:pt x="4805" y="1755"/>
                    <a:pt x="4606" y="1514"/>
                    <a:pt x="4390" y="1024"/>
                  </a:cubicBezTo>
                  <a:cubicBezTo>
                    <a:pt x="4222" y="637"/>
                    <a:pt x="3969" y="439"/>
                    <a:pt x="3686" y="439"/>
                  </a:cubicBezTo>
                  <a:cubicBezTo>
                    <a:pt x="3471" y="439"/>
                    <a:pt x="3239" y="553"/>
                    <a:pt x="3015" y="786"/>
                  </a:cubicBezTo>
                  <a:cubicBezTo>
                    <a:pt x="2700" y="1114"/>
                    <a:pt x="2385" y="1442"/>
                    <a:pt x="2063" y="1763"/>
                  </a:cubicBezTo>
                  <a:cubicBezTo>
                    <a:pt x="1958" y="1869"/>
                    <a:pt x="1858" y="1918"/>
                    <a:pt x="1764" y="1918"/>
                  </a:cubicBezTo>
                  <a:cubicBezTo>
                    <a:pt x="1636" y="1918"/>
                    <a:pt x="1521" y="1825"/>
                    <a:pt x="1421" y="1654"/>
                  </a:cubicBezTo>
                  <a:cubicBezTo>
                    <a:pt x="1234" y="1326"/>
                    <a:pt x="1125" y="966"/>
                    <a:pt x="1093" y="593"/>
                  </a:cubicBezTo>
                  <a:cubicBezTo>
                    <a:pt x="1052" y="244"/>
                    <a:pt x="800" y="0"/>
                    <a:pt x="5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4"/>
            <p:cNvSpPr/>
            <p:nvPr/>
          </p:nvSpPr>
          <p:spPr>
            <a:xfrm>
              <a:off x="7336943" y="4628034"/>
              <a:ext cx="651140" cy="173418"/>
            </a:xfrm>
            <a:custGeom>
              <a:rect b="b" l="l" r="r" t="t"/>
              <a:pathLst>
                <a:path extrusionOk="0" h="2895" w="10870">
                  <a:moveTo>
                    <a:pt x="555" y="0"/>
                  </a:moveTo>
                  <a:cubicBezTo>
                    <a:pt x="516" y="0"/>
                    <a:pt x="475" y="4"/>
                    <a:pt x="431" y="11"/>
                  </a:cubicBezTo>
                  <a:cubicBezTo>
                    <a:pt x="52" y="75"/>
                    <a:pt x="1" y="358"/>
                    <a:pt x="59" y="679"/>
                  </a:cubicBezTo>
                  <a:cubicBezTo>
                    <a:pt x="78" y="834"/>
                    <a:pt x="91" y="994"/>
                    <a:pt x="110" y="1155"/>
                  </a:cubicBezTo>
                  <a:cubicBezTo>
                    <a:pt x="224" y="2033"/>
                    <a:pt x="826" y="2833"/>
                    <a:pt x="1685" y="2833"/>
                  </a:cubicBezTo>
                  <a:cubicBezTo>
                    <a:pt x="2033" y="2833"/>
                    <a:pt x="2424" y="2701"/>
                    <a:pt x="2842" y="2389"/>
                  </a:cubicBezTo>
                  <a:cubicBezTo>
                    <a:pt x="2906" y="2344"/>
                    <a:pt x="2977" y="2299"/>
                    <a:pt x="3035" y="2248"/>
                  </a:cubicBezTo>
                  <a:cubicBezTo>
                    <a:pt x="3170" y="2109"/>
                    <a:pt x="3288" y="2036"/>
                    <a:pt x="3408" y="2036"/>
                  </a:cubicBezTo>
                  <a:cubicBezTo>
                    <a:pt x="3534" y="2036"/>
                    <a:pt x="3661" y="2116"/>
                    <a:pt x="3812" y="2286"/>
                  </a:cubicBezTo>
                  <a:cubicBezTo>
                    <a:pt x="4181" y="2701"/>
                    <a:pt x="4506" y="2895"/>
                    <a:pt x="4865" y="2895"/>
                  </a:cubicBezTo>
                  <a:cubicBezTo>
                    <a:pt x="5158" y="2895"/>
                    <a:pt x="5472" y="2766"/>
                    <a:pt x="5850" y="2524"/>
                  </a:cubicBezTo>
                  <a:cubicBezTo>
                    <a:pt x="6120" y="2344"/>
                    <a:pt x="6377" y="2158"/>
                    <a:pt x="6557" y="1881"/>
                  </a:cubicBezTo>
                  <a:cubicBezTo>
                    <a:pt x="6666" y="1708"/>
                    <a:pt x="6794" y="1626"/>
                    <a:pt x="6933" y="1626"/>
                  </a:cubicBezTo>
                  <a:cubicBezTo>
                    <a:pt x="7047" y="1626"/>
                    <a:pt x="7169" y="1681"/>
                    <a:pt x="7296" y="1785"/>
                  </a:cubicBezTo>
                  <a:cubicBezTo>
                    <a:pt x="7650" y="2081"/>
                    <a:pt x="8029" y="2331"/>
                    <a:pt x="8434" y="2537"/>
                  </a:cubicBezTo>
                  <a:cubicBezTo>
                    <a:pt x="8631" y="2629"/>
                    <a:pt x="8829" y="2691"/>
                    <a:pt x="9035" y="2691"/>
                  </a:cubicBezTo>
                  <a:cubicBezTo>
                    <a:pt x="9118" y="2691"/>
                    <a:pt x="9202" y="2681"/>
                    <a:pt x="9289" y="2659"/>
                  </a:cubicBezTo>
                  <a:cubicBezTo>
                    <a:pt x="9828" y="2518"/>
                    <a:pt x="10793" y="1386"/>
                    <a:pt x="10844" y="827"/>
                  </a:cubicBezTo>
                  <a:cubicBezTo>
                    <a:pt x="10870" y="513"/>
                    <a:pt x="10697" y="314"/>
                    <a:pt x="10439" y="314"/>
                  </a:cubicBezTo>
                  <a:cubicBezTo>
                    <a:pt x="10375" y="314"/>
                    <a:pt x="10306" y="326"/>
                    <a:pt x="10233" y="352"/>
                  </a:cubicBezTo>
                  <a:cubicBezTo>
                    <a:pt x="10047" y="422"/>
                    <a:pt x="9951" y="583"/>
                    <a:pt x="9841" y="737"/>
                  </a:cubicBezTo>
                  <a:cubicBezTo>
                    <a:pt x="9668" y="975"/>
                    <a:pt x="9501" y="1219"/>
                    <a:pt x="9314" y="1444"/>
                  </a:cubicBezTo>
                  <a:cubicBezTo>
                    <a:pt x="9196" y="1589"/>
                    <a:pt x="9072" y="1661"/>
                    <a:pt x="8946" y="1661"/>
                  </a:cubicBezTo>
                  <a:cubicBezTo>
                    <a:pt x="8825" y="1661"/>
                    <a:pt x="8701" y="1595"/>
                    <a:pt x="8575" y="1464"/>
                  </a:cubicBezTo>
                  <a:cubicBezTo>
                    <a:pt x="8273" y="1155"/>
                    <a:pt x="7977" y="847"/>
                    <a:pt x="7662" y="557"/>
                  </a:cubicBezTo>
                  <a:cubicBezTo>
                    <a:pt x="7385" y="309"/>
                    <a:pt x="7144" y="185"/>
                    <a:pt x="6914" y="185"/>
                  </a:cubicBezTo>
                  <a:cubicBezTo>
                    <a:pt x="6644" y="185"/>
                    <a:pt x="6388" y="358"/>
                    <a:pt x="6107" y="705"/>
                  </a:cubicBezTo>
                  <a:cubicBezTo>
                    <a:pt x="5959" y="892"/>
                    <a:pt x="5818" y="1084"/>
                    <a:pt x="5657" y="1258"/>
                  </a:cubicBezTo>
                  <a:cubicBezTo>
                    <a:pt x="5301" y="1632"/>
                    <a:pt x="5095" y="1828"/>
                    <a:pt x="4933" y="1828"/>
                  </a:cubicBezTo>
                  <a:cubicBezTo>
                    <a:pt x="4750" y="1828"/>
                    <a:pt x="4622" y="1577"/>
                    <a:pt x="4397" y="1052"/>
                  </a:cubicBezTo>
                  <a:cubicBezTo>
                    <a:pt x="4378" y="1007"/>
                    <a:pt x="4359" y="956"/>
                    <a:pt x="4333" y="904"/>
                  </a:cubicBezTo>
                  <a:cubicBezTo>
                    <a:pt x="4145" y="525"/>
                    <a:pt x="3920" y="333"/>
                    <a:pt x="3678" y="333"/>
                  </a:cubicBezTo>
                  <a:cubicBezTo>
                    <a:pt x="3465" y="333"/>
                    <a:pt x="3237" y="481"/>
                    <a:pt x="3009" y="782"/>
                  </a:cubicBezTo>
                  <a:cubicBezTo>
                    <a:pt x="2745" y="1123"/>
                    <a:pt x="2462" y="1438"/>
                    <a:pt x="2090" y="1656"/>
                  </a:cubicBezTo>
                  <a:cubicBezTo>
                    <a:pt x="1926" y="1753"/>
                    <a:pt x="1798" y="1804"/>
                    <a:pt x="1692" y="1804"/>
                  </a:cubicBezTo>
                  <a:cubicBezTo>
                    <a:pt x="1522" y="1804"/>
                    <a:pt x="1411" y="1674"/>
                    <a:pt x="1312" y="1393"/>
                  </a:cubicBezTo>
                  <a:cubicBezTo>
                    <a:pt x="1209" y="1091"/>
                    <a:pt x="1164" y="769"/>
                    <a:pt x="1081" y="461"/>
                  </a:cubicBezTo>
                  <a:cubicBezTo>
                    <a:pt x="1007" y="174"/>
                    <a:pt x="831" y="0"/>
                    <a:pt x="5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0" name="Google Shape;640;p24"/>
          <p:cNvSpPr/>
          <p:nvPr/>
        </p:nvSpPr>
        <p:spPr>
          <a:xfrm>
            <a:off x="-8895" y="3351779"/>
            <a:ext cx="609773" cy="258072"/>
          </a:xfrm>
          <a:custGeom>
            <a:rect b="b" l="l" r="r" t="t"/>
            <a:pathLst>
              <a:path extrusionOk="0" h="2737" w="6467">
                <a:moveTo>
                  <a:pt x="2526" y="1"/>
                </a:moveTo>
                <a:cubicBezTo>
                  <a:pt x="2323" y="1"/>
                  <a:pt x="2121" y="108"/>
                  <a:pt x="1890" y="324"/>
                </a:cubicBezTo>
                <a:cubicBezTo>
                  <a:pt x="1568" y="613"/>
                  <a:pt x="1273" y="915"/>
                  <a:pt x="983" y="1236"/>
                </a:cubicBezTo>
                <a:cubicBezTo>
                  <a:pt x="813" y="1431"/>
                  <a:pt x="633" y="1523"/>
                  <a:pt x="433" y="1523"/>
                </a:cubicBezTo>
                <a:cubicBezTo>
                  <a:pt x="316" y="1523"/>
                  <a:pt x="191" y="1491"/>
                  <a:pt x="58" y="1429"/>
                </a:cubicBezTo>
                <a:cubicBezTo>
                  <a:pt x="0" y="1860"/>
                  <a:pt x="0" y="2297"/>
                  <a:pt x="45" y="2734"/>
                </a:cubicBezTo>
                <a:cubicBezTo>
                  <a:pt x="80" y="2736"/>
                  <a:pt x="115" y="2736"/>
                  <a:pt x="150" y="2736"/>
                </a:cubicBezTo>
                <a:cubicBezTo>
                  <a:pt x="815" y="2736"/>
                  <a:pt x="1355" y="2446"/>
                  <a:pt x="1832" y="1976"/>
                </a:cubicBezTo>
                <a:cubicBezTo>
                  <a:pt x="2175" y="1636"/>
                  <a:pt x="2365" y="1470"/>
                  <a:pt x="2566" y="1470"/>
                </a:cubicBezTo>
                <a:cubicBezTo>
                  <a:pt x="2764" y="1470"/>
                  <a:pt x="2972" y="1631"/>
                  <a:pt x="3349" y="1943"/>
                </a:cubicBezTo>
                <a:cubicBezTo>
                  <a:pt x="3452" y="2033"/>
                  <a:pt x="3554" y="2117"/>
                  <a:pt x="3664" y="2188"/>
                </a:cubicBezTo>
                <a:cubicBezTo>
                  <a:pt x="3939" y="2345"/>
                  <a:pt x="4233" y="2439"/>
                  <a:pt x="4522" y="2439"/>
                </a:cubicBezTo>
                <a:cubicBezTo>
                  <a:pt x="4752" y="2439"/>
                  <a:pt x="4980" y="2379"/>
                  <a:pt x="5193" y="2246"/>
                </a:cubicBezTo>
                <a:cubicBezTo>
                  <a:pt x="5740" y="1905"/>
                  <a:pt x="6100" y="1352"/>
                  <a:pt x="6376" y="761"/>
                </a:cubicBezTo>
                <a:cubicBezTo>
                  <a:pt x="6440" y="613"/>
                  <a:pt x="6466" y="439"/>
                  <a:pt x="6350" y="304"/>
                </a:cubicBezTo>
                <a:cubicBezTo>
                  <a:pt x="6266" y="205"/>
                  <a:pt x="6164" y="172"/>
                  <a:pt x="6056" y="172"/>
                </a:cubicBezTo>
                <a:cubicBezTo>
                  <a:pt x="5982" y="172"/>
                  <a:pt x="5905" y="187"/>
                  <a:pt x="5830" y="208"/>
                </a:cubicBezTo>
                <a:cubicBezTo>
                  <a:pt x="5643" y="253"/>
                  <a:pt x="5515" y="394"/>
                  <a:pt x="5399" y="549"/>
                </a:cubicBezTo>
                <a:cubicBezTo>
                  <a:pt x="5277" y="722"/>
                  <a:pt x="5149" y="896"/>
                  <a:pt x="5007" y="1050"/>
                </a:cubicBezTo>
                <a:cubicBezTo>
                  <a:pt x="4776" y="1288"/>
                  <a:pt x="4622" y="1405"/>
                  <a:pt x="4466" y="1405"/>
                </a:cubicBezTo>
                <a:cubicBezTo>
                  <a:pt x="4318" y="1405"/>
                  <a:pt x="4168" y="1301"/>
                  <a:pt x="3947" y="1095"/>
                </a:cubicBezTo>
                <a:cubicBezTo>
                  <a:pt x="3670" y="844"/>
                  <a:pt x="3426" y="555"/>
                  <a:pt x="3150" y="304"/>
                </a:cubicBezTo>
                <a:cubicBezTo>
                  <a:pt x="2922" y="102"/>
                  <a:pt x="2723" y="1"/>
                  <a:pt x="25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4"/>
          <p:cNvSpPr/>
          <p:nvPr/>
        </p:nvSpPr>
        <p:spPr>
          <a:xfrm rot="10800000">
            <a:off x="8651336" y="-1"/>
            <a:ext cx="501559" cy="975176"/>
          </a:xfrm>
          <a:custGeom>
            <a:rect b="b" l="l" r="r" t="t"/>
            <a:pathLst>
              <a:path extrusionOk="0" h="21533" w="11075">
                <a:moveTo>
                  <a:pt x="0" y="0"/>
                </a:moveTo>
                <a:lnTo>
                  <a:pt x="0" y="21533"/>
                </a:lnTo>
                <a:lnTo>
                  <a:pt x="8356" y="21533"/>
                </a:lnTo>
                <a:cubicBezTo>
                  <a:pt x="9127" y="20035"/>
                  <a:pt x="9873" y="18531"/>
                  <a:pt x="10310" y="16886"/>
                </a:cubicBezTo>
                <a:cubicBezTo>
                  <a:pt x="10554" y="15954"/>
                  <a:pt x="10689" y="15009"/>
                  <a:pt x="10824" y="14058"/>
                </a:cubicBezTo>
                <a:cubicBezTo>
                  <a:pt x="11075" y="12335"/>
                  <a:pt x="10901" y="10580"/>
                  <a:pt x="10316" y="8935"/>
                </a:cubicBezTo>
                <a:cubicBezTo>
                  <a:pt x="9558" y="6788"/>
                  <a:pt x="8189" y="5085"/>
                  <a:pt x="6460" y="3619"/>
                </a:cubicBezTo>
                <a:cubicBezTo>
                  <a:pt x="4634" y="2083"/>
                  <a:pt x="2513" y="1074"/>
                  <a:pt x="392" y="58"/>
                </a:cubicBezTo>
                <a:cubicBezTo>
                  <a:pt x="276" y="0"/>
                  <a:pt x="135" y="20"/>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4"/>
          <p:cNvSpPr/>
          <p:nvPr/>
        </p:nvSpPr>
        <p:spPr>
          <a:xfrm rot="5595089">
            <a:off x="1158175" y="748752"/>
            <a:ext cx="530574" cy="809411"/>
          </a:xfrm>
          <a:custGeom>
            <a:rect b="b" l="l" r="r" t="t"/>
            <a:pathLst>
              <a:path extrusionOk="0" h="22671" w="14861">
                <a:moveTo>
                  <a:pt x="4364" y="0"/>
                </a:moveTo>
                <a:cubicBezTo>
                  <a:pt x="3873" y="0"/>
                  <a:pt x="3387" y="163"/>
                  <a:pt x="2899" y="524"/>
                </a:cubicBezTo>
                <a:cubicBezTo>
                  <a:pt x="958" y="1938"/>
                  <a:pt x="0" y="3815"/>
                  <a:pt x="58" y="6354"/>
                </a:cubicBezTo>
                <a:cubicBezTo>
                  <a:pt x="7" y="7074"/>
                  <a:pt x="168" y="7909"/>
                  <a:pt x="341" y="8751"/>
                </a:cubicBezTo>
                <a:cubicBezTo>
                  <a:pt x="740" y="10686"/>
                  <a:pt x="1582" y="12441"/>
                  <a:pt x="2514" y="14157"/>
                </a:cubicBezTo>
                <a:cubicBezTo>
                  <a:pt x="3626" y="16194"/>
                  <a:pt x="4975" y="18103"/>
                  <a:pt x="6537" y="19826"/>
                </a:cubicBezTo>
                <a:cubicBezTo>
                  <a:pt x="7913" y="21336"/>
                  <a:pt x="9719" y="22159"/>
                  <a:pt x="11686" y="22558"/>
                </a:cubicBezTo>
                <a:cubicBezTo>
                  <a:pt x="12031" y="22629"/>
                  <a:pt x="12388" y="22670"/>
                  <a:pt x="12748" y="22670"/>
                </a:cubicBezTo>
                <a:cubicBezTo>
                  <a:pt x="13165" y="22670"/>
                  <a:pt x="13586" y="22615"/>
                  <a:pt x="13993" y="22487"/>
                </a:cubicBezTo>
                <a:cubicBezTo>
                  <a:pt x="14655" y="22275"/>
                  <a:pt x="14842" y="21992"/>
                  <a:pt x="14855" y="21317"/>
                </a:cubicBezTo>
                <a:cubicBezTo>
                  <a:pt x="14861" y="20906"/>
                  <a:pt x="14720" y="20533"/>
                  <a:pt x="14578" y="20160"/>
                </a:cubicBezTo>
                <a:cubicBezTo>
                  <a:pt x="14019" y="18682"/>
                  <a:pt x="13164" y="17345"/>
                  <a:pt x="12438" y="15950"/>
                </a:cubicBezTo>
                <a:cubicBezTo>
                  <a:pt x="11596" y="14318"/>
                  <a:pt x="10587" y="12769"/>
                  <a:pt x="10117" y="10956"/>
                </a:cubicBezTo>
                <a:cubicBezTo>
                  <a:pt x="9790" y="9690"/>
                  <a:pt x="9378" y="8430"/>
                  <a:pt x="9410" y="7119"/>
                </a:cubicBezTo>
                <a:cubicBezTo>
                  <a:pt x="9449" y="5608"/>
                  <a:pt x="8986" y="4284"/>
                  <a:pt x="8253" y="3018"/>
                </a:cubicBezTo>
                <a:cubicBezTo>
                  <a:pt x="7636" y="1945"/>
                  <a:pt x="6865" y="993"/>
                  <a:pt x="5740" y="389"/>
                </a:cubicBezTo>
                <a:cubicBezTo>
                  <a:pt x="5274" y="139"/>
                  <a:pt x="4817" y="0"/>
                  <a:pt x="43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4"/>
          <p:cNvSpPr/>
          <p:nvPr/>
        </p:nvSpPr>
        <p:spPr>
          <a:xfrm>
            <a:off x="7206975" y="4072200"/>
            <a:ext cx="812930" cy="222330"/>
          </a:xfrm>
          <a:custGeom>
            <a:rect b="b" l="l" r="r" t="t"/>
            <a:pathLst>
              <a:path extrusionOk="0" h="4031" w="14739">
                <a:moveTo>
                  <a:pt x="13966" y="0"/>
                </a:moveTo>
                <a:cubicBezTo>
                  <a:pt x="13592" y="0"/>
                  <a:pt x="13359" y="199"/>
                  <a:pt x="13267" y="574"/>
                </a:cubicBezTo>
                <a:cubicBezTo>
                  <a:pt x="13151" y="1069"/>
                  <a:pt x="13080" y="1570"/>
                  <a:pt x="12920" y="2046"/>
                </a:cubicBezTo>
                <a:cubicBezTo>
                  <a:pt x="12805" y="2381"/>
                  <a:pt x="12651" y="2523"/>
                  <a:pt x="12416" y="2523"/>
                </a:cubicBezTo>
                <a:cubicBezTo>
                  <a:pt x="12296" y="2523"/>
                  <a:pt x="12155" y="2486"/>
                  <a:pt x="11988" y="2419"/>
                </a:cubicBezTo>
                <a:cubicBezTo>
                  <a:pt x="11370" y="2168"/>
                  <a:pt x="11068" y="1615"/>
                  <a:pt x="10715" y="1133"/>
                </a:cubicBezTo>
                <a:cubicBezTo>
                  <a:pt x="10470" y="803"/>
                  <a:pt x="10221" y="629"/>
                  <a:pt x="9859" y="629"/>
                </a:cubicBezTo>
                <a:cubicBezTo>
                  <a:pt x="9812" y="629"/>
                  <a:pt x="9763" y="632"/>
                  <a:pt x="9712" y="638"/>
                </a:cubicBezTo>
                <a:cubicBezTo>
                  <a:pt x="9237" y="696"/>
                  <a:pt x="8934" y="959"/>
                  <a:pt x="8787" y="1409"/>
                </a:cubicBezTo>
                <a:cubicBezTo>
                  <a:pt x="8722" y="1615"/>
                  <a:pt x="8645" y="1814"/>
                  <a:pt x="8555" y="2007"/>
                </a:cubicBezTo>
                <a:cubicBezTo>
                  <a:pt x="8373" y="2379"/>
                  <a:pt x="8246" y="2551"/>
                  <a:pt x="8077" y="2551"/>
                </a:cubicBezTo>
                <a:cubicBezTo>
                  <a:pt x="7935" y="2551"/>
                  <a:pt x="7765" y="2431"/>
                  <a:pt x="7508" y="2206"/>
                </a:cubicBezTo>
                <a:cubicBezTo>
                  <a:pt x="7025" y="1776"/>
                  <a:pt x="6691" y="1223"/>
                  <a:pt x="6241" y="767"/>
                </a:cubicBezTo>
                <a:cubicBezTo>
                  <a:pt x="5940" y="465"/>
                  <a:pt x="5672" y="314"/>
                  <a:pt x="5400" y="314"/>
                </a:cubicBezTo>
                <a:cubicBezTo>
                  <a:pt x="5145" y="314"/>
                  <a:pt x="4885" y="447"/>
                  <a:pt x="4589" y="715"/>
                </a:cubicBezTo>
                <a:cubicBezTo>
                  <a:pt x="4255" y="1024"/>
                  <a:pt x="3947" y="1358"/>
                  <a:pt x="3625" y="1679"/>
                </a:cubicBezTo>
                <a:cubicBezTo>
                  <a:pt x="3162" y="2142"/>
                  <a:pt x="2901" y="2380"/>
                  <a:pt x="2670" y="2380"/>
                </a:cubicBezTo>
                <a:cubicBezTo>
                  <a:pt x="2417" y="2380"/>
                  <a:pt x="2200" y="2094"/>
                  <a:pt x="1793" y="1506"/>
                </a:cubicBezTo>
                <a:cubicBezTo>
                  <a:pt x="1594" y="1223"/>
                  <a:pt x="1446" y="902"/>
                  <a:pt x="1170" y="677"/>
                </a:cubicBezTo>
                <a:cubicBezTo>
                  <a:pt x="1042" y="575"/>
                  <a:pt x="866" y="522"/>
                  <a:pt x="691" y="522"/>
                </a:cubicBezTo>
                <a:cubicBezTo>
                  <a:pt x="514" y="522"/>
                  <a:pt x="338" y="576"/>
                  <a:pt x="219" y="690"/>
                </a:cubicBezTo>
                <a:cubicBezTo>
                  <a:pt x="0" y="895"/>
                  <a:pt x="103" y="1127"/>
                  <a:pt x="206" y="1352"/>
                </a:cubicBezTo>
                <a:cubicBezTo>
                  <a:pt x="489" y="1962"/>
                  <a:pt x="855" y="2521"/>
                  <a:pt x="1298" y="3023"/>
                </a:cubicBezTo>
                <a:cubicBezTo>
                  <a:pt x="1643" y="3416"/>
                  <a:pt x="2163" y="3693"/>
                  <a:pt x="2732" y="3693"/>
                </a:cubicBezTo>
                <a:cubicBezTo>
                  <a:pt x="3046" y="3693"/>
                  <a:pt x="3374" y="3609"/>
                  <a:pt x="3696" y="3415"/>
                </a:cubicBezTo>
                <a:cubicBezTo>
                  <a:pt x="4043" y="3203"/>
                  <a:pt x="4268" y="2856"/>
                  <a:pt x="4641" y="2688"/>
                </a:cubicBezTo>
                <a:cubicBezTo>
                  <a:pt x="4922" y="2557"/>
                  <a:pt x="5039" y="2147"/>
                  <a:pt x="5369" y="2147"/>
                </a:cubicBezTo>
                <a:cubicBezTo>
                  <a:pt x="5379" y="2147"/>
                  <a:pt x="5389" y="2148"/>
                  <a:pt x="5399" y="2149"/>
                </a:cubicBezTo>
                <a:cubicBezTo>
                  <a:pt x="5753" y="2168"/>
                  <a:pt x="5804" y="2598"/>
                  <a:pt x="6036" y="2817"/>
                </a:cubicBezTo>
                <a:cubicBezTo>
                  <a:pt x="6563" y="3331"/>
                  <a:pt x="7128" y="3788"/>
                  <a:pt x="7835" y="3974"/>
                </a:cubicBezTo>
                <a:cubicBezTo>
                  <a:pt x="7978" y="4013"/>
                  <a:pt x="8114" y="4031"/>
                  <a:pt x="8242" y="4031"/>
                </a:cubicBezTo>
                <a:cubicBezTo>
                  <a:pt x="8842" y="4031"/>
                  <a:pt x="9293" y="3640"/>
                  <a:pt x="9674" y="3132"/>
                </a:cubicBezTo>
                <a:cubicBezTo>
                  <a:pt x="9843" y="2904"/>
                  <a:pt x="9924" y="2802"/>
                  <a:pt x="10029" y="2802"/>
                </a:cubicBezTo>
                <a:cubicBezTo>
                  <a:pt x="10122" y="2802"/>
                  <a:pt x="10236" y="2884"/>
                  <a:pt x="10451" y="3029"/>
                </a:cubicBezTo>
                <a:cubicBezTo>
                  <a:pt x="10987" y="3396"/>
                  <a:pt x="11492" y="3848"/>
                  <a:pt x="12189" y="3848"/>
                </a:cubicBezTo>
                <a:cubicBezTo>
                  <a:pt x="12261" y="3848"/>
                  <a:pt x="12335" y="3843"/>
                  <a:pt x="12412" y="3833"/>
                </a:cubicBezTo>
                <a:cubicBezTo>
                  <a:pt x="12511" y="3847"/>
                  <a:pt x="12608" y="3855"/>
                  <a:pt x="12701" y="3855"/>
                </a:cubicBezTo>
                <a:cubicBezTo>
                  <a:pt x="13258" y="3855"/>
                  <a:pt x="13702" y="3593"/>
                  <a:pt x="14038" y="3087"/>
                </a:cubicBezTo>
                <a:cubicBezTo>
                  <a:pt x="14494" y="2393"/>
                  <a:pt x="14616" y="1602"/>
                  <a:pt x="14694" y="805"/>
                </a:cubicBezTo>
                <a:cubicBezTo>
                  <a:pt x="14739" y="304"/>
                  <a:pt x="14462" y="15"/>
                  <a:pt x="14019" y="2"/>
                </a:cubicBezTo>
                <a:cubicBezTo>
                  <a:pt x="14001" y="1"/>
                  <a:pt x="13983" y="0"/>
                  <a:pt x="139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3">
    <p:spTree>
      <p:nvGrpSpPr>
        <p:cNvPr id="645" name="Shape 645"/>
        <p:cNvGrpSpPr/>
        <p:nvPr/>
      </p:nvGrpSpPr>
      <p:grpSpPr>
        <a:xfrm>
          <a:off x="0" y="0"/>
          <a:ext cx="0" cy="0"/>
          <a:chOff x="0" y="0"/>
          <a:chExt cx="0" cy="0"/>
        </a:xfrm>
      </p:grpSpPr>
      <p:sp>
        <p:nvSpPr>
          <p:cNvPr id="646" name="Google Shape;646;p25"/>
          <p:cNvSpPr txBox="1"/>
          <p:nvPr>
            <p:ph type="title"/>
          </p:nvPr>
        </p:nvSpPr>
        <p:spPr>
          <a:xfrm>
            <a:off x="1514825" y="3206551"/>
            <a:ext cx="6917400" cy="899700"/>
          </a:xfrm>
          <a:prstGeom prst="rect">
            <a:avLst/>
          </a:prstGeom>
        </p:spPr>
        <p:txBody>
          <a:bodyPr anchorCtr="0" anchor="ctr" bIns="91425" lIns="91425" spcFirstLastPara="1" rIns="91425" wrap="square" tIns="91425">
            <a:noAutofit/>
          </a:bodyPr>
          <a:lstStyle>
            <a:lvl1pPr indent="-133350" lvl="0" marL="0" marR="0" rtl="0" algn="r">
              <a:lnSpc>
                <a:spcPct val="100000"/>
              </a:lnSpc>
              <a:spcBef>
                <a:spcPts val="0"/>
              </a:spcBef>
              <a:spcAft>
                <a:spcPts val="0"/>
              </a:spcAft>
              <a:buSzPts val="2100"/>
              <a:buNone/>
              <a:defRPr/>
            </a:lvl1pPr>
            <a:lvl2pPr lvl="1" rtl="0">
              <a:spcBef>
                <a:spcPts val="0"/>
              </a:spcBef>
              <a:spcAft>
                <a:spcPts val="0"/>
              </a:spcAft>
              <a:buSzPts val="2800"/>
              <a:buNone/>
              <a:defRPr>
                <a:latin typeface="Didact Gothic"/>
                <a:ea typeface="Didact Gothic"/>
                <a:cs typeface="Didact Gothic"/>
                <a:sym typeface="Didact Gothic"/>
              </a:defRPr>
            </a:lvl2pPr>
            <a:lvl3pPr lvl="2" rtl="0">
              <a:spcBef>
                <a:spcPts val="0"/>
              </a:spcBef>
              <a:spcAft>
                <a:spcPts val="0"/>
              </a:spcAft>
              <a:buSzPts val="2800"/>
              <a:buNone/>
              <a:defRPr>
                <a:latin typeface="Didact Gothic"/>
                <a:ea typeface="Didact Gothic"/>
                <a:cs typeface="Didact Gothic"/>
                <a:sym typeface="Didact Gothic"/>
              </a:defRPr>
            </a:lvl3pPr>
            <a:lvl4pPr lvl="3" rtl="0">
              <a:spcBef>
                <a:spcPts val="0"/>
              </a:spcBef>
              <a:spcAft>
                <a:spcPts val="0"/>
              </a:spcAft>
              <a:buSzPts val="2800"/>
              <a:buNone/>
              <a:defRPr>
                <a:latin typeface="Didact Gothic"/>
                <a:ea typeface="Didact Gothic"/>
                <a:cs typeface="Didact Gothic"/>
                <a:sym typeface="Didact Gothic"/>
              </a:defRPr>
            </a:lvl4pPr>
            <a:lvl5pPr lvl="4" rtl="0">
              <a:spcBef>
                <a:spcPts val="0"/>
              </a:spcBef>
              <a:spcAft>
                <a:spcPts val="0"/>
              </a:spcAft>
              <a:buSzPts val="2800"/>
              <a:buNone/>
              <a:defRPr>
                <a:latin typeface="Didact Gothic"/>
                <a:ea typeface="Didact Gothic"/>
                <a:cs typeface="Didact Gothic"/>
                <a:sym typeface="Didact Gothic"/>
              </a:defRPr>
            </a:lvl5pPr>
            <a:lvl6pPr lvl="5" rtl="0">
              <a:spcBef>
                <a:spcPts val="0"/>
              </a:spcBef>
              <a:spcAft>
                <a:spcPts val="0"/>
              </a:spcAft>
              <a:buSzPts val="2800"/>
              <a:buNone/>
              <a:defRPr>
                <a:latin typeface="Didact Gothic"/>
                <a:ea typeface="Didact Gothic"/>
                <a:cs typeface="Didact Gothic"/>
                <a:sym typeface="Didact Gothic"/>
              </a:defRPr>
            </a:lvl6pPr>
            <a:lvl7pPr lvl="6" rtl="0">
              <a:spcBef>
                <a:spcPts val="0"/>
              </a:spcBef>
              <a:spcAft>
                <a:spcPts val="0"/>
              </a:spcAft>
              <a:buSzPts val="2800"/>
              <a:buNone/>
              <a:defRPr>
                <a:latin typeface="Didact Gothic"/>
                <a:ea typeface="Didact Gothic"/>
                <a:cs typeface="Didact Gothic"/>
                <a:sym typeface="Didact Gothic"/>
              </a:defRPr>
            </a:lvl7pPr>
            <a:lvl8pPr lvl="7" rtl="0">
              <a:spcBef>
                <a:spcPts val="0"/>
              </a:spcBef>
              <a:spcAft>
                <a:spcPts val="0"/>
              </a:spcAft>
              <a:buSzPts val="2800"/>
              <a:buNone/>
              <a:defRPr>
                <a:latin typeface="Didact Gothic"/>
                <a:ea typeface="Didact Gothic"/>
                <a:cs typeface="Didact Gothic"/>
                <a:sym typeface="Didact Gothic"/>
              </a:defRPr>
            </a:lvl8pPr>
            <a:lvl9pPr lvl="8" rtl="0">
              <a:spcBef>
                <a:spcPts val="0"/>
              </a:spcBef>
              <a:spcAft>
                <a:spcPts val="0"/>
              </a:spcAft>
              <a:buSzPts val="2800"/>
              <a:buNone/>
              <a:defRPr>
                <a:latin typeface="Didact Gothic"/>
                <a:ea typeface="Didact Gothic"/>
                <a:cs typeface="Didact Gothic"/>
                <a:sym typeface="Didact Gothic"/>
              </a:defRPr>
            </a:lvl9pPr>
          </a:lstStyle>
          <a:p/>
        </p:txBody>
      </p:sp>
      <p:sp>
        <p:nvSpPr>
          <p:cNvPr id="647" name="Google Shape;647;p25"/>
          <p:cNvSpPr txBox="1"/>
          <p:nvPr>
            <p:ph idx="1" type="subTitle"/>
          </p:nvPr>
        </p:nvSpPr>
        <p:spPr>
          <a:xfrm>
            <a:off x="2807525" y="4212925"/>
            <a:ext cx="5624700" cy="398400"/>
          </a:xfrm>
          <a:prstGeom prst="rect">
            <a:avLst/>
          </a:prstGeom>
          <a:ln>
            <a:noFill/>
          </a:ln>
        </p:spPr>
        <p:txBody>
          <a:bodyPr anchorCtr="0" anchor="ctr" bIns="91425" lIns="91425" spcFirstLastPara="1" rIns="91425" wrap="square" tIns="91425">
            <a:noAutofit/>
          </a:bodyPr>
          <a:lstStyle>
            <a:lvl1pPr lvl="0" rtl="0" algn="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48" name="Google Shape;648;p25"/>
          <p:cNvSpPr/>
          <p:nvPr/>
        </p:nvSpPr>
        <p:spPr>
          <a:xfrm>
            <a:off x="8679157" y="3656601"/>
            <a:ext cx="471732" cy="1254478"/>
          </a:xfrm>
          <a:custGeom>
            <a:rect b="b" l="l" r="r" t="t"/>
            <a:pathLst>
              <a:path extrusionOk="0" h="20942" w="7875">
                <a:moveTo>
                  <a:pt x="7849" y="0"/>
                </a:moveTo>
                <a:cubicBezTo>
                  <a:pt x="6017" y="772"/>
                  <a:pt x="4281" y="1723"/>
                  <a:pt x="2829" y="3098"/>
                </a:cubicBezTo>
                <a:cubicBezTo>
                  <a:pt x="1067" y="4757"/>
                  <a:pt x="7" y="6762"/>
                  <a:pt x="1" y="9243"/>
                </a:cubicBezTo>
                <a:cubicBezTo>
                  <a:pt x="1" y="10901"/>
                  <a:pt x="328" y="12547"/>
                  <a:pt x="965" y="14077"/>
                </a:cubicBezTo>
                <a:cubicBezTo>
                  <a:pt x="2012" y="16667"/>
                  <a:pt x="3606" y="18827"/>
                  <a:pt x="6042" y="20286"/>
                </a:cubicBezTo>
                <a:cubicBezTo>
                  <a:pt x="6595" y="20620"/>
                  <a:pt x="7174" y="20890"/>
                  <a:pt x="7829" y="20941"/>
                </a:cubicBezTo>
                <a:cubicBezTo>
                  <a:pt x="7849" y="20652"/>
                  <a:pt x="7874" y="20356"/>
                  <a:pt x="7874" y="20067"/>
                </a:cubicBezTo>
                <a:lnTo>
                  <a:pt x="7874" y="887"/>
                </a:lnTo>
                <a:cubicBezTo>
                  <a:pt x="7874" y="592"/>
                  <a:pt x="7855" y="296"/>
                  <a:pt x="78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5"/>
          <p:cNvSpPr/>
          <p:nvPr/>
        </p:nvSpPr>
        <p:spPr>
          <a:xfrm rot="6468945">
            <a:off x="1300252" y="4040911"/>
            <a:ext cx="598754" cy="896126"/>
          </a:xfrm>
          <a:custGeom>
            <a:rect b="b" l="l" r="r" t="t"/>
            <a:pathLst>
              <a:path extrusionOk="0" h="16990" w="11352">
                <a:moveTo>
                  <a:pt x="8034" y="0"/>
                </a:moveTo>
                <a:cubicBezTo>
                  <a:pt x="7512" y="0"/>
                  <a:pt x="7009" y="246"/>
                  <a:pt x="6499" y="690"/>
                </a:cubicBezTo>
                <a:cubicBezTo>
                  <a:pt x="5168" y="1847"/>
                  <a:pt x="4332" y="3319"/>
                  <a:pt x="4307" y="5163"/>
                </a:cubicBezTo>
                <a:cubicBezTo>
                  <a:pt x="4294" y="5992"/>
                  <a:pt x="4146" y="6809"/>
                  <a:pt x="3960" y="7619"/>
                </a:cubicBezTo>
                <a:cubicBezTo>
                  <a:pt x="3613" y="9129"/>
                  <a:pt x="2861" y="10453"/>
                  <a:pt x="2134" y="11797"/>
                </a:cubicBezTo>
                <a:cubicBezTo>
                  <a:pt x="1537" y="12902"/>
                  <a:pt x="868" y="13969"/>
                  <a:pt x="425" y="15158"/>
                </a:cubicBezTo>
                <a:cubicBezTo>
                  <a:pt x="0" y="16322"/>
                  <a:pt x="373" y="16906"/>
                  <a:pt x="1601" y="16984"/>
                </a:cubicBezTo>
                <a:cubicBezTo>
                  <a:pt x="1626" y="16990"/>
                  <a:pt x="1652" y="16990"/>
                  <a:pt x="1678" y="16990"/>
                </a:cubicBezTo>
                <a:cubicBezTo>
                  <a:pt x="3465" y="16900"/>
                  <a:pt x="5072" y="16277"/>
                  <a:pt x="6293" y="15004"/>
                </a:cubicBezTo>
                <a:cubicBezTo>
                  <a:pt x="8311" y="12902"/>
                  <a:pt x="9796" y="10427"/>
                  <a:pt x="10799" y="7670"/>
                </a:cubicBezTo>
                <a:cubicBezTo>
                  <a:pt x="11133" y="6732"/>
                  <a:pt x="11249" y="5748"/>
                  <a:pt x="11351" y="4848"/>
                </a:cubicBezTo>
                <a:cubicBezTo>
                  <a:pt x="11300" y="3235"/>
                  <a:pt x="10869" y="1892"/>
                  <a:pt x="9706" y="805"/>
                </a:cubicBezTo>
                <a:cubicBezTo>
                  <a:pt x="9111" y="252"/>
                  <a:pt x="8563" y="0"/>
                  <a:pt x="80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5"/>
          <p:cNvSpPr/>
          <p:nvPr/>
        </p:nvSpPr>
        <p:spPr>
          <a:xfrm>
            <a:off x="0" y="3124300"/>
            <a:ext cx="599669" cy="253802"/>
          </a:xfrm>
          <a:custGeom>
            <a:rect b="b" l="l" r="r" t="t"/>
            <a:pathLst>
              <a:path extrusionOk="0" h="2737" w="6467">
                <a:moveTo>
                  <a:pt x="2526" y="1"/>
                </a:moveTo>
                <a:cubicBezTo>
                  <a:pt x="2323" y="1"/>
                  <a:pt x="2121" y="108"/>
                  <a:pt x="1890" y="324"/>
                </a:cubicBezTo>
                <a:cubicBezTo>
                  <a:pt x="1568" y="613"/>
                  <a:pt x="1273" y="915"/>
                  <a:pt x="983" y="1236"/>
                </a:cubicBezTo>
                <a:cubicBezTo>
                  <a:pt x="813" y="1431"/>
                  <a:pt x="633" y="1523"/>
                  <a:pt x="433" y="1523"/>
                </a:cubicBezTo>
                <a:cubicBezTo>
                  <a:pt x="316" y="1523"/>
                  <a:pt x="191" y="1491"/>
                  <a:pt x="58" y="1429"/>
                </a:cubicBezTo>
                <a:cubicBezTo>
                  <a:pt x="0" y="1860"/>
                  <a:pt x="0" y="2297"/>
                  <a:pt x="45" y="2734"/>
                </a:cubicBezTo>
                <a:cubicBezTo>
                  <a:pt x="80" y="2736"/>
                  <a:pt x="115" y="2736"/>
                  <a:pt x="150" y="2736"/>
                </a:cubicBezTo>
                <a:cubicBezTo>
                  <a:pt x="815" y="2736"/>
                  <a:pt x="1355" y="2446"/>
                  <a:pt x="1832" y="1976"/>
                </a:cubicBezTo>
                <a:cubicBezTo>
                  <a:pt x="2175" y="1636"/>
                  <a:pt x="2365" y="1470"/>
                  <a:pt x="2566" y="1470"/>
                </a:cubicBezTo>
                <a:cubicBezTo>
                  <a:pt x="2764" y="1470"/>
                  <a:pt x="2972" y="1631"/>
                  <a:pt x="3349" y="1943"/>
                </a:cubicBezTo>
                <a:cubicBezTo>
                  <a:pt x="3452" y="2033"/>
                  <a:pt x="3554" y="2117"/>
                  <a:pt x="3664" y="2188"/>
                </a:cubicBezTo>
                <a:cubicBezTo>
                  <a:pt x="3939" y="2345"/>
                  <a:pt x="4233" y="2439"/>
                  <a:pt x="4522" y="2439"/>
                </a:cubicBezTo>
                <a:cubicBezTo>
                  <a:pt x="4752" y="2439"/>
                  <a:pt x="4980" y="2379"/>
                  <a:pt x="5193" y="2246"/>
                </a:cubicBezTo>
                <a:cubicBezTo>
                  <a:pt x="5740" y="1905"/>
                  <a:pt x="6100" y="1352"/>
                  <a:pt x="6376" y="761"/>
                </a:cubicBezTo>
                <a:cubicBezTo>
                  <a:pt x="6440" y="613"/>
                  <a:pt x="6466" y="439"/>
                  <a:pt x="6350" y="304"/>
                </a:cubicBezTo>
                <a:cubicBezTo>
                  <a:pt x="6266" y="205"/>
                  <a:pt x="6164" y="172"/>
                  <a:pt x="6056" y="172"/>
                </a:cubicBezTo>
                <a:cubicBezTo>
                  <a:pt x="5982" y="172"/>
                  <a:pt x="5905" y="187"/>
                  <a:pt x="5830" y="208"/>
                </a:cubicBezTo>
                <a:cubicBezTo>
                  <a:pt x="5643" y="253"/>
                  <a:pt x="5515" y="394"/>
                  <a:pt x="5399" y="549"/>
                </a:cubicBezTo>
                <a:cubicBezTo>
                  <a:pt x="5277" y="722"/>
                  <a:pt x="5149" y="896"/>
                  <a:pt x="5007" y="1050"/>
                </a:cubicBezTo>
                <a:cubicBezTo>
                  <a:pt x="4776" y="1288"/>
                  <a:pt x="4622" y="1405"/>
                  <a:pt x="4466" y="1405"/>
                </a:cubicBezTo>
                <a:cubicBezTo>
                  <a:pt x="4318" y="1405"/>
                  <a:pt x="4168" y="1301"/>
                  <a:pt x="3947" y="1095"/>
                </a:cubicBezTo>
                <a:cubicBezTo>
                  <a:pt x="3670" y="844"/>
                  <a:pt x="3426" y="555"/>
                  <a:pt x="3150" y="304"/>
                </a:cubicBezTo>
                <a:cubicBezTo>
                  <a:pt x="2922" y="102"/>
                  <a:pt x="2723" y="1"/>
                  <a:pt x="25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1" name="Google Shape;651;p25"/>
          <p:cNvGrpSpPr/>
          <p:nvPr/>
        </p:nvGrpSpPr>
        <p:grpSpPr>
          <a:xfrm>
            <a:off x="7924600" y="1809088"/>
            <a:ext cx="895225" cy="596225"/>
            <a:chOff x="6168950" y="679775"/>
            <a:chExt cx="895225" cy="596225"/>
          </a:xfrm>
        </p:grpSpPr>
        <p:sp>
          <p:nvSpPr>
            <p:cNvPr id="652" name="Google Shape;652;p25"/>
            <p:cNvSpPr/>
            <p:nvPr/>
          </p:nvSpPr>
          <p:spPr>
            <a:xfrm>
              <a:off x="6536345" y="679775"/>
              <a:ext cx="170516" cy="162064"/>
            </a:xfrm>
            <a:custGeom>
              <a:rect b="b" l="l" r="r" t="t"/>
              <a:pathLst>
                <a:path extrusionOk="0" h="2090" w="2199">
                  <a:moveTo>
                    <a:pt x="1205" y="0"/>
                  </a:moveTo>
                  <a:cubicBezTo>
                    <a:pt x="564" y="0"/>
                    <a:pt x="0" y="513"/>
                    <a:pt x="0" y="1093"/>
                  </a:cubicBezTo>
                  <a:cubicBezTo>
                    <a:pt x="13" y="1649"/>
                    <a:pt x="463" y="2090"/>
                    <a:pt x="1016" y="2090"/>
                  </a:cubicBezTo>
                  <a:cubicBezTo>
                    <a:pt x="1020" y="2090"/>
                    <a:pt x="1024" y="2090"/>
                    <a:pt x="1028" y="2090"/>
                  </a:cubicBezTo>
                  <a:cubicBezTo>
                    <a:pt x="1607" y="2070"/>
                    <a:pt x="2198" y="1453"/>
                    <a:pt x="2192" y="875"/>
                  </a:cubicBezTo>
                  <a:cubicBezTo>
                    <a:pt x="2179" y="374"/>
                    <a:pt x="1787" y="14"/>
                    <a:pt x="1241" y="1"/>
                  </a:cubicBezTo>
                  <a:cubicBezTo>
                    <a:pt x="1229" y="0"/>
                    <a:pt x="1217" y="0"/>
                    <a:pt x="12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5"/>
            <p:cNvSpPr/>
            <p:nvPr/>
          </p:nvSpPr>
          <p:spPr>
            <a:xfrm>
              <a:off x="6331944" y="1074157"/>
              <a:ext cx="188971" cy="140972"/>
            </a:xfrm>
            <a:custGeom>
              <a:rect b="b" l="l" r="r" t="t"/>
              <a:pathLst>
                <a:path extrusionOk="0" h="1818" w="2437">
                  <a:moveTo>
                    <a:pt x="1615" y="0"/>
                  </a:moveTo>
                  <a:cubicBezTo>
                    <a:pt x="1553" y="0"/>
                    <a:pt x="1486" y="4"/>
                    <a:pt x="1415" y="12"/>
                  </a:cubicBezTo>
                  <a:cubicBezTo>
                    <a:pt x="1261" y="31"/>
                    <a:pt x="939" y="12"/>
                    <a:pt x="643" y="160"/>
                  </a:cubicBezTo>
                  <a:cubicBezTo>
                    <a:pt x="200" y="385"/>
                    <a:pt x="1" y="790"/>
                    <a:pt x="142" y="1201"/>
                  </a:cubicBezTo>
                  <a:cubicBezTo>
                    <a:pt x="271" y="1578"/>
                    <a:pt x="628" y="1818"/>
                    <a:pt x="1010" y="1818"/>
                  </a:cubicBezTo>
                  <a:cubicBezTo>
                    <a:pt x="1104" y="1818"/>
                    <a:pt x="1199" y="1803"/>
                    <a:pt x="1293" y="1773"/>
                  </a:cubicBezTo>
                  <a:cubicBezTo>
                    <a:pt x="1653" y="1664"/>
                    <a:pt x="1961" y="1432"/>
                    <a:pt x="2173" y="1117"/>
                  </a:cubicBezTo>
                  <a:cubicBezTo>
                    <a:pt x="2328" y="892"/>
                    <a:pt x="2437" y="648"/>
                    <a:pt x="2295" y="372"/>
                  </a:cubicBezTo>
                  <a:cubicBezTo>
                    <a:pt x="2169" y="126"/>
                    <a:pt x="1969" y="0"/>
                    <a:pt x="16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5"/>
            <p:cNvSpPr/>
            <p:nvPr/>
          </p:nvSpPr>
          <p:spPr>
            <a:xfrm>
              <a:off x="6749121" y="974359"/>
              <a:ext cx="148571" cy="140662"/>
            </a:xfrm>
            <a:custGeom>
              <a:rect b="b" l="l" r="r" t="t"/>
              <a:pathLst>
                <a:path extrusionOk="0" h="1814" w="1916">
                  <a:moveTo>
                    <a:pt x="997" y="0"/>
                  </a:moveTo>
                  <a:cubicBezTo>
                    <a:pt x="451" y="0"/>
                    <a:pt x="1" y="425"/>
                    <a:pt x="7" y="932"/>
                  </a:cubicBezTo>
                  <a:cubicBezTo>
                    <a:pt x="26" y="1402"/>
                    <a:pt x="399" y="1781"/>
                    <a:pt x="868" y="1813"/>
                  </a:cubicBezTo>
                  <a:cubicBezTo>
                    <a:pt x="878" y="1813"/>
                    <a:pt x="888" y="1814"/>
                    <a:pt x="899" y="1814"/>
                  </a:cubicBezTo>
                  <a:cubicBezTo>
                    <a:pt x="1421" y="1814"/>
                    <a:pt x="1916" y="1327"/>
                    <a:pt x="1903" y="810"/>
                  </a:cubicBezTo>
                  <a:cubicBezTo>
                    <a:pt x="1890" y="354"/>
                    <a:pt x="1498" y="0"/>
                    <a:pt x="9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5"/>
            <p:cNvSpPr/>
            <p:nvPr/>
          </p:nvSpPr>
          <p:spPr>
            <a:xfrm>
              <a:off x="6877221" y="721105"/>
              <a:ext cx="167569" cy="136785"/>
            </a:xfrm>
            <a:custGeom>
              <a:rect b="b" l="l" r="r" t="t"/>
              <a:pathLst>
                <a:path extrusionOk="0" h="1764" w="2161">
                  <a:moveTo>
                    <a:pt x="1392" y="0"/>
                  </a:moveTo>
                  <a:cubicBezTo>
                    <a:pt x="1295" y="0"/>
                    <a:pt x="1193" y="19"/>
                    <a:pt x="1087" y="53"/>
                  </a:cubicBezTo>
                  <a:cubicBezTo>
                    <a:pt x="836" y="143"/>
                    <a:pt x="605" y="284"/>
                    <a:pt x="412" y="464"/>
                  </a:cubicBezTo>
                  <a:cubicBezTo>
                    <a:pt x="193" y="663"/>
                    <a:pt x="0" y="901"/>
                    <a:pt x="142" y="1235"/>
                  </a:cubicBezTo>
                  <a:cubicBezTo>
                    <a:pt x="291" y="1572"/>
                    <a:pt x="543" y="1763"/>
                    <a:pt x="793" y="1763"/>
                  </a:cubicBezTo>
                  <a:cubicBezTo>
                    <a:pt x="801" y="1763"/>
                    <a:pt x="809" y="1763"/>
                    <a:pt x="817" y="1762"/>
                  </a:cubicBezTo>
                  <a:cubicBezTo>
                    <a:pt x="1389" y="1737"/>
                    <a:pt x="1710" y="1531"/>
                    <a:pt x="1954" y="1184"/>
                  </a:cubicBezTo>
                  <a:cubicBezTo>
                    <a:pt x="2160" y="888"/>
                    <a:pt x="2160" y="599"/>
                    <a:pt x="1942" y="297"/>
                  </a:cubicBezTo>
                  <a:cubicBezTo>
                    <a:pt x="1791" y="89"/>
                    <a:pt x="1605" y="0"/>
                    <a:pt x="13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5"/>
            <p:cNvSpPr/>
            <p:nvPr/>
          </p:nvSpPr>
          <p:spPr>
            <a:xfrm>
              <a:off x="6504940" y="875182"/>
              <a:ext cx="170516" cy="132753"/>
            </a:xfrm>
            <a:custGeom>
              <a:rect b="b" l="l" r="r" t="t"/>
              <a:pathLst>
                <a:path extrusionOk="0" h="1712" w="2199">
                  <a:moveTo>
                    <a:pt x="1419" y="0"/>
                  </a:moveTo>
                  <a:cubicBezTo>
                    <a:pt x="1319" y="0"/>
                    <a:pt x="1215" y="13"/>
                    <a:pt x="1112" y="33"/>
                  </a:cubicBezTo>
                  <a:cubicBezTo>
                    <a:pt x="900" y="71"/>
                    <a:pt x="701" y="148"/>
                    <a:pt x="521" y="264"/>
                  </a:cubicBezTo>
                  <a:cubicBezTo>
                    <a:pt x="219" y="457"/>
                    <a:pt x="0" y="720"/>
                    <a:pt x="122" y="1125"/>
                  </a:cubicBezTo>
                  <a:cubicBezTo>
                    <a:pt x="231" y="1485"/>
                    <a:pt x="546" y="1704"/>
                    <a:pt x="971" y="1710"/>
                  </a:cubicBezTo>
                  <a:cubicBezTo>
                    <a:pt x="986" y="1711"/>
                    <a:pt x="1002" y="1711"/>
                    <a:pt x="1018" y="1711"/>
                  </a:cubicBezTo>
                  <a:cubicBezTo>
                    <a:pt x="1297" y="1711"/>
                    <a:pt x="1567" y="1603"/>
                    <a:pt x="1768" y="1408"/>
                  </a:cubicBezTo>
                  <a:cubicBezTo>
                    <a:pt x="2076" y="1138"/>
                    <a:pt x="2198" y="624"/>
                    <a:pt x="2025" y="328"/>
                  </a:cubicBezTo>
                  <a:cubicBezTo>
                    <a:pt x="1876" y="75"/>
                    <a:pt x="1657" y="0"/>
                    <a:pt x="14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5"/>
            <p:cNvSpPr/>
            <p:nvPr/>
          </p:nvSpPr>
          <p:spPr>
            <a:xfrm>
              <a:off x="6168950" y="940473"/>
              <a:ext cx="157101" cy="136785"/>
            </a:xfrm>
            <a:custGeom>
              <a:rect b="b" l="l" r="r" t="t"/>
              <a:pathLst>
                <a:path extrusionOk="0" h="1764" w="2026">
                  <a:moveTo>
                    <a:pt x="1171" y="0"/>
                  </a:moveTo>
                  <a:cubicBezTo>
                    <a:pt x="734" y="39"/>
                    <a:pt x="374" y="245"/>
                    <a:pt x="162" y="656"/>
                  </a:cubicBezTo>
                  <a:cubicBezTo>
                    <a:pt x="1" y="971"/>
                    <a:pt x="72" y="1363"/>
                    <a:pt x="342" y="1601"/>
                  </a:cubicBezTo>
                  <a:cubicBezTo>
                    <a:pt x="485" y="1712"/>
                    <a:pt x="635" y="1764"/>
                    <a:pt x="783" y="1764"/>
                  </a:cubicBezTo>
                  <a:cubicBezTo>
                    <a:pt x="934" y="1764"/>
                    <a:pt x="1083" y="1711"/>
                    <a:pt x="1222" y="1614"/>
                  </a:cubicBezTo>
                  <a:cubicBezTo>
                    <a:pt x="1415" y="1479"/>
                    <a:pt x="1556" y="1273"/>
                    <a:pt x="1724" y="1106"/>
                  </a:cubicBezTo>
                  <a:cubicBezTo>
                    <a:pt x="1929" y="900"/>
                    <a:pt x="2026" y="656"/>
                    <a:pt x="1903" y="386"/>
                  </a:cubicBezTo>
                  <a:cubicBezTo>
                    <a:pt x="1768" y="71"/>
                    <a:pt x="1486" y="7"/>
                    <a:pt x="11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5"/>
            <p:cNvSpPr/>
            <p:nvPr/>
          </p:nvSpPr>
          <p:spPr>
            <a:xfrm>
              <a:off x="6624588" y="1152630"/>
              <a:ext cx="116624" cy="123370"/>
            </a:xfrm>
            <a:custGeom>
              <a:rect b="b" l="l" r="r" t="t"/>
              <a:pathLst>
                <a:path extrusionOk="0" h="1591" w="1504">
                  <a:moveTo>
                    <a:pt x="891" y="0"/>
                  </a:moveTo>
                  <a:cubicBezTo>
                    <a:pt x="445" y="0"/>
                    <a:pt x="0" y="452"/>
                    <a:pt x="13" y="909"/>
                  </a:cubicBezTo>
                  <a:cubicBezTo>
                    <a:pt x="19" y="1269"/>
                    <a:pt x="295" y="1564"/>
                    <a:pt x="655" y="1590"/>
                  </a:cubicBezTo>
                  <a:cubicBezTo>
                    <a:pt x="663" y="1591"/>
                    <a:pt x="671" y="1591"/>
                    <a:pt x="678" y="1591"/>
                  </a:cubicBezTo>
                  <a:cubicBezTo>
                    <a:pt x="1064" y="1591"/>
                    <a:pt x="1491" y="1119"/>
                    <a:pt x="1497" y="677"/>
                  </a:cubicBezTo>
                  <a:cubicBezTo>
                    <a:pt x="1504" y="330"/>
                    <a:pt x="1253" y="28"/>
                    <a:pt x="945" y="3"/>
                  </a:cubicBezTo>
                  <a:cubicBezTo>
                    <a:pt x="927" y="1"/>
                    <a:pt x="909" y="0"/>
                    <a:pt x="8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5"/>
            <p:cNvSpPr/>
            <p:nvPr/>
          </p:nvSpPr>
          <p:spPr>
            <a:xfrm>
              <a:off x="6949955" y="1154801"/>
              <a:ext cx="114220" cy="103209"/>
            </a:xfrm>
            <a:custGeom>
              <a:rect b="b" l="l" r="r" t="t"/>
              <a:pathLst>
                <a:path extrusionOk="0" h="1331" w="1473">
                  <a:moveTo>
                    <a:pt x="894" y="0"/>
                  </a:moveTo>
                  <a:cubicBezTo>
                    <a:pt x="534" y="7"/>
                    <a:pt x="1" y="502"/>
                    <a:pt x="20" y="810"/>
                  </a:cubicBezTo>
                  <a:cubicBezTo>
                    <a:pt x="39" y="1096"/>
                    <a:pt x="346" y="1331"/>
                    <a:pt x="700" y="1331"/>
                  </a:cubicBezTo>
                  <a:cubicBezTo>
                    <a:pt x="705" y="1331"/>
                    <a:pt x="710" y="1331"/>
                    <a:pt x="714" y="1331"/>
                  </a:cubicBezTo>
                  <a:cubicBezTo>
                    <a:pt x="1132" y="1324"/>
                    <a:pt x="1473" y="977"/>
                    <a:pt x="1460" y="559"/>
                  </a:cubicBezTo>
                  <a:cubicBezTo>
                    <a:pt x="1447" y="251"/>
                    <a:pt x="1203" y="7"/>
                    <a:pt x="8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0" name="Google Shape;660;p25"/>
          <p:cNvSpPr/>
          <p:nvPr/>
        </p:nvSpPr>
        <p:spPr>
          <a:xfrm>
            <a:off x="-3679" y="4387265"/>
            <a:ext cx="395405" cy="768782"/>
          </a:xfrm>
          <a:custGeom>
            <a:rect b="b" l="l" r="r" t="t"/>
            <a:pathLst>
              <a:path extrusionOk="0" h="21533" w="11075">
                <a:moveTo>
                  <a:pt x="0" y="0"/>
                </a:moveTo>
                <a:lnTo>
                  <a:pt x="0" y="21533"/>
                </a:lnTo>
                <a:lnTo>
                  <a:pt x="8356" y="21533"/>
                </a:lnTo>
                <a:cubicBezTo>
                  <a:pt x="9127" y="20035"/>
                  <a:pt x="9873" y="18531"/>
                  <a:pt x="10310" y="16886"/>
                </a:cubicBezTo>
                <a:cubicBezTo>
                  <a:pt x="10554" y="15954"/>
                  <a:pt x="10689" y="15009"/>
                  <a:pt x="10824" y="14058"/>
                </a:cubicBezTo>
                <a:cubicBezTo>
                  <a:pt x="11075" y="12335"/>
                  <a:pt x="10901" y="10580"/>
                  <a:pt x="10316" y="8935"/>
                </a:cubicBezTo>
                <a:cubicBezTo>
                  <a:pt x="9558" y="6788"/>
                  <a:pt x="8189" y="5085"/>
                  <a:pt x="6460" y="3619"/>
                </a:cubicBezTo>
                <a:cubicBezTo>
                  <a:pt x="4634" y="2083"/>
                  <a:pt x="2513" y="1074"/>
                  <a:pt x="392" y="58"/>
                </a:cubicBezTo>
                <a:cubicBezTo>
                  <a:pt x="276" y="0"/>
                  <a:pt x="135" y="20"/>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5"/>
          <p:cNvSpPr/>
          <p:nvPr/>
        </p:nvSpPr>
        <p:spPr>
          <a:xfrm>
            <a:off x="1380925" y="1065375"/>
            <a:ext cx="793585" cy="217039"/>
          </a:xfrm>
          <a:custGeom>
            <a:rect b="b" l="l" r="r" t="t"/>
            <a:pathLst>
              <a:path extrusionOk="0" h="4031" w="14739">
                <a:moveTo>
                  <a:pt x="13966" y="0"/>
                </a:moveTo>
                <a:cubicBezTo>
                  <a:pt x="13592" y="0"/>
                  <a:pt x="13359" y="199"/>
                  <a:pt x="13267" y="574"/>
                </a:cubicBezTo>
                <a:cubicBezTo>
                  <a:pt x="13151" y="1069"/>
                  <a:pt x="13080" y="1570"/>
                  <a:pt x="12920" y="2046"/>
                </a:cubicBezTo>
                <a:cubicBezTo>
                  <a:pt x="12805" y="2381"/>
                  <a:pt x="12651" y="2523"/>
                  <a:pt x="12416" y="2523"/>
                </a:cubicBezTo>
                <a:cubicBezTo>
                  <a:pt x="12296" y="2523"/>
                  <a:pt x="12155" y="2486"/>
                  <a:pt x="11988" y="2419"/>
                </a:cubicBezTo>
                <a:cubicBezTo>
                  <a:pt x="11370" y="2168"/>
                  <a:pt x="11068" y="1615"/>
                  <a:pt x="10715" y="1133"/>
                </a:cubicBezTo>
                <a:cubicBezTo>
                  <a:pt x="10470" y="803"/>
                  <a:pt x="10221" y="629"/>
                  <a:pt x="9859" y="629"/>
                </a:cubicBezTo>
                <a:cubicBezTo>
                  <a:pt x="9812" y="629"/>
                  <a:pt x="9763" y="632"/>
                  <a:pt x="9712" y="638"/>
                </a:cubicBezTo>
                <a:cubicBezTo>
                  <a:pt x="9237" y="696"/>
                  <a:pt x="8934" y="959"/>
                  <a:pt x="8787" y="1409"/>
                </a:cubicBezTo>
                <a:cubicBezTo>
                  <a:pt x="8722" y="1615"/>
                  <a:pt x="8645" y="1814"/>
                  <a:pt x="8555" y="2007"/>
                </a:cubicBezTo>
                <a:cubicBezTo>
                  <a:pt x="8373" y="2379"/>
                  <a:pt x="8246" y="2551"/>
                  <a:pt x="8077" y="2551"/>
                </a:cubicBezTo>
                <a:cubicBezTo>
                  <a:pt x="7935" y="2551"/>
                  <a:pt x="7765" y="2431"/>
                  <a:pt x="7508" y="2206"/>
                </a:cubicBezTo>
                <a:cubicBezTo>
                  <a:pt x="7025" y="1776"/>
                  <a:pt x="6691" y="1223"/>
                  <a:pt x="6241" y="767"/>
                </a:cubicBezTo>
                <a:cubicBezTo>
                  <a:pt x="5940" y="465"/>
                  <a:pt x="5672" y="314"/>
                  <a:pt x="5400" y="314"/>
                </a:cubicBezTo>
                <a:cubicBezTo>
                  <a:pt x="5145" y="314"/>
                  <a:pt x="4885" y="447"/>
                  <a:pt x="4589" y="715"/>
                </a:cubicBezTo>
                <a:cubicBezTo>
                  <a:pt x="4255" y="1024"/>
                  <a:pt x="3947" y="1358"/>
                  <a:pt x="3625" y="1679"/>
                </a:cubicBezTo>
                <a:cubicBezTo>
                  <a:pt x="3162" y="2142"/>
                  <a:pt x="2901" y="2380"/>
                  <a:pt x="2670" y="2380"/>
                </a:cubicBezTo>
                <a:cubicBezTo>
                  <a:pt x="2417" y="2380"/>
                  <a:pt x="2200" y="2094"/>
                  <a:pt x="1793" y="1506"/>
                </a:cubicBezTo>
                <a:cubicBezTo>
                  <a:pt x="1594" y="1223"/>
                  <a:pt x="1446" y="902"/>
                  <a:pt x="1170" y="677"/>
                </a:cubicBezTo>
                <a:cubicBezTo>
                  <a:pt x="1042" y="575"/>
                  <a:pt x="866" y="522"/>
                  <a:pt x="691" y="522"/>
                </a:cubicBezTo>
                <a:cubicBezTo>
                  <a:pt x="514" y="522"/>
                  <a:pt x="338" y="576"/>
                  <a:pt x="219" y="690"/>
                </a:cubicBezTo>
                <a:cubicBezTo>
                  <a:pt x="0" y="895"/>
                  <a:pt x="103" y="1127"/>
                  <a:pt x="206" y="1352"/>
                </a:cubicBezTo>
                <a:cubicBezTo>
                  <a:pt x="489" y="1962"/>
                  <a:pt x="855" y="2521"/>
                  <a:pt x="1298" y="3023"/>
                </a:cubicBezTo>
                <a:cubicBezTo>
                  <a:pt x="1643" y="3416"/>
                  <a:pt x="2163" y="3693"/>
                  <a:pt x="2732" y="3693"/>
                </a:cubicBezTo>
                <a:cubicBezTo>
                  <a:pt x="3046" y="3693"/>
                  <a:pt x="3374" y="3609"/>
                  <a:pt x="3696" y="3415"/>
                </a:cubicBezTo>
                <a:cubicBezTo>
                  <a:pt x="4043" y="3203"/>
                  <a:pt x="4268" y="2856"/>
                  <a:pt x="4641" y="2688"/>
                </a:cubicBezTo>
                <a:cubicBezTo>
                  <a:pt x="4922" y="2557"/>
                  <a:pt x="5039" y="2147"/>
                  <a:pt x="5369" y="2147"/>
                </a:cubicBezTo>
                <a:cubicBezTo>
                  <a:pt x="5379" y="2147"/>
                  <a:pt x="5389" y="2148"/>
                  <a:pt x="5399" y="2149"/>
                </a:cubicBezTo>
                <a:cubicBezTo>
                  <a:pt x="5753" y="2168"/>
                  <a:pt x="5804" y="2598"/>
                  <a:pt x="6036" y="2817"/>
                </a:cubicBezTo>
                <a:cubicBezTo>
                  <a:pt x="6563" y="3331"/>
                  <a:pt x="7128" y="3788"/>
                  <a:pt x="7835" y="3974"/>
                </a:cubicBezTo>
                <a:cubicBezTo>
                  <a:pt x="7978" y="4013"/>
                  <a:pt x="8114" y="4031"/>
                  <a:pt x="8242" y="4031"/>
                </a:cubicBezTo>
                <a:cubicBezTo>
                  <a:pt x="8842" y="4031"/>
                  <a:pt x="9293" y="3640"/>
                  <a:pt x="9674" y="3132"/>
                </a:cubicBezTo>
                <a:cubicBezTo>
                  <a:pt x="9843" y="2904"/>
                  <a:pt x="9924" y="2802"/>
                  <a:pt x="10029" y="2802"/>
                </a:cubicBezTo>
                <a:cubicBezTo>
                  <a:pt x="10122" y="2802"/>
                  <a:pt x="10236" y="2884"/>
                  <a:pt x="10451" y="3029"/>
                </a:cubicBezTo>
                <a:cubicBezTo>
                  <a:pt x="10987" y="3396"/>
                  <a:pt x="11492" y="3848"/>
                  <a:pt x="12189" y="3848"/>
                </a:cubicBezTo>
                <a:cubicBezTo>
                  <a:pt x="12261" y="3848"/>
                  <a:pt x="12335" y="3843"/>
                  <a:pt x="12412" y="3833"/>
                </a:cubicBezTo>
                <a:cubicBezTo>
                  <a:pt x="12511" y="3847"/>
                  <a:pt x="12608" y="3855"/>
                  <a:pt x="12701" y="3855"/>
                </a:cubicBezTo>
                <a:cubicBezTo>
                  <a:pt x="13258" y="3855"/>
                  <a:pt x="13702" y="3593"/>
                  <a:pt x="14038" y="3087"/>
                </a:cubicBezTo>
                <a:cubicBezTo>
                  <a:pt x="14494" y="2393"/>
                  <a:pt x="14616" y="1602"/>
                  <a:pt x="14694" y="805"/>
                </a:cubicBezTo>
                <a:cubicBezTo>
                  <a:pt x="14739" y="304"/>
                  <a:pt x="14462" y="15"/>
                  <a:pt x="14019" y="2"/>
                </a:cubicBezTo>
                <a:cubicBezTo>
                  <a:pt x="14001" y="1"/>
                  <a:pt x="13983" y="0"/>
                  <a:pt x="139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5"/>
          <p:cNvSpPr/>
          <p:nvPr/>
        </p:nvSpPr>
        <p:spPr>
          <a:xfrm>
            <a:off x="8541111" y="-6"/>
            <a:ext cx="609784" cy="811228"/>
          </a:xfrm>
          <a:custGeom>
            <a:rect b="b" l="l" r="r" t="t"/>
            <a:pathLst>
              <a:path extrusionOk="0" h="11904" w="8948">
                <a:moveTo>
                  <a:pt x="3806" y="0"/>
                </a:moveTo>
                <a:cubicBezTo>
                  <a:pt x="3240" y="771"/>
                  <a:pt x="2578" y="1465"/>
                  <a:pt x="2071" y="2282"/>
                </a:cubicBezTo>
                <a:cubicBezTo>
                  <a:pt x="631" y="4602"/>
                  <a:pt x="1" y="7051"/>
                  <a:pt x="740" y="9757"/>
                </a:cubicBezTo>
                <a:cubicBezTo>
                  <a:pt x="1061" y="10920"/>
                  <a:pt x="2064" y="11762"/>
                  <a:pt x="3266" y="11878"/>
                </a:cubicBezTo>
                <a:cubicBezTo>
                  <a:pt x="3467" y="11895"/>
                  <a:pt x="3669" y="11904"/>
                  <a:pt x="3871" y="11904"/>
                </a:cubicBezTo>
                <a:cubicBezTo>
                  <a:pt x="4576" y="11904"/>
                  <a:pt x="5278" y="11799"/>
                  <a:pt x="5953" y="11589"/>
                </a:cubicBezTo>
                <a:cubicBezTo>
                  <a:pt x="7110" y="11235"/>
                  <a:pt x="8035" y="10535"/>
                  <a:pt x="8948" y="9802"/>
                </a:cubicBezTo>
                <a:lnTo>
                  <a:pt x="894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3" name="Google Shape;663;p25"/>
          <p:cNvGrpSpPr/>
          <p:nvPr/>
        </p:nvGrpSpPr>
        <p:grpSpPr>
          <a:xfrm flipH="1" rot="1236532">
            <a:off x="1417299" y="2508359"/>
            <a:ext cx="1000930" cy="840687"/>
            <a:chOff x="1648650" y="1064850"/>
            <a:chExt cx="691625" cy="580900"/>
          </a:xfrm>
        </p:grpSpPr>
        <p:sp>
          <p:nvSpPr>
            <p:cNvPr id="664" name="Google Shape;664;p25"/>
            <p:cNvSpPr/>
            <p:nvPr/>
          </p:nvSpPr>
          <p:spPr>
            <a:xfrm>
              <a:off x="2267450" y="1209500"/>
              <a:ext cx="72825" cy="117900"/>
            </a:xfrm>
            <a:custGeom>
              <a:rect b="b" l="l" r="r" t="t"/>
              <a:pathLst>
                <a:path extrusionOk="0" h="4716" w="2913">
                  <a:moveTo>
                    <a:pt x="802" y="0"/>
                  </a:moveTo>
                  <a:cubicBezTo>
                    <a:pt x="679" y="0"/>
                    <a:pt x="557" y="34"/>
                    <a:pt x="438" y="101"/>
                  </a:cubicBezTo>
                  <a:cubicBezTo>
                    <a:pt x="58" y="313"/>
                    <a:pt x="1" y="500"/>
                    <a:pt x="226" y="1059"/>
                  </a:cubicBezTo>
                  <a:cubicBezTo>
                    <a:pt x="566" y="1908"/>
                    <a:pt x="856" y="2762"/>
                    <a:pt x="1138" y="3630"/>
                  </a:cubicBezTo>
                  <a:cubicBezTo>
                    <a:pt x="1248" y="3990"/>
                    <a:pt x="1466" y="4311"/>
                    <a:pt x="1775" y="4536"/>
                  </a:cubicBezTo>
                  <a:cubicBezTo>
                    <a:pt x="1925" y="4654"/>
                    <a:pt x="2106" y="4716"/>
                    <a:pt x="2290" y="4716"/>
                  </a:cubicBezTo>
                  <a:cubicBezTo>
                    <a:pt x="2398" y="4716"/>
                    <a:pt x="2506" y="4695"/>
                    <a:pt x="2610" y="4652"/>
                  </a:cubicBezTo>
                  <a:cubicBezTo>
                    <a:pt x="2912" y="4536"/>
                    <a:pt x="2816" y="4260"/>
                    <a:pt x="2854" y="3868"/>
                  </a:cubicBezTo>
                  <a:cubicBezTo>
                    <a:pt x="2585" y="2769"/>
                    <a:pt x="2250" y="1535"/>
                    <a:pt x="1543" y="436"/>
                  </a:cubicBezTo>
                  <a:cubicBezTo>
                    <a:pt x="1518" y="391"/>
                    <a:pt x="1479" y="352"/>
                    <a:pt x="1440" y="313"/>
                  </a:cubicBezTo>
                  <a:cubicBezTo>
                    <a:pt x="1236" y="105"/>
                    <a:pt x="1018" y="0"/>
                    <a:pt x="8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5"/>
            <p:cNvSpPr/>
            <p:nvPr/>
          </p:nvSpPr>
          <p:spPr>
            <a:xfrm>
              <a:off x="1931450" y="1465550"/>
              <a:ext cx="70700" cy="122950"/>
            </a:xfrm>
            <a:custGeom>
              <a:rect b="b" l="l" r="r" t="t"/>
              <a:pathLst>
                <a:path extrusionOk="0" h="4918" w="2828">
                  <a:moveTo>
                    <a:pt x="713" y="1"/>
                  </a:moveTo>
                  <a:cubicBezTo>
                    <a:pt x="628" y="1"/>
                    <a:pt x="534" y="28"/>
                    <a:pt x="425" y="92"/>
                  </a:cubicBezTo>
                  <a:cubicBezTo>
                    <a:pt x="110" y="272"/>
                    <a:pt x="1" y="510"/>
                    <a:pt x="116" y="812"/>
                  </a:cubicBezTo>
                  <a:cubicBezTo>
                    <a:pt x="553" y="1982"/>
                    <a:pt x="1035" y="3132"/>
                    <a:pt x="1466" y="4302"/>
                  </a:cubicBezTo>
                  <a:cubicBezTo>
                    <a:pt x="1620" y="4733"/>
                    <a:pt x="1961" y="4803"/>
                    <a:pt x="2321" y="4893"/>
                  </a:cubicBezTo>
                  <a:cubicBezTo>
                    <a:pt x="2389" y="4910"/>
                    <a:pt x="2449" y="4918"/>
                    <a:pt x="2503" y="4918"/>
                  </a:cubicBezTo>
                  <a:cubicBezTo>
                    <a:pt x="2724" y="4918"/>
                    <a:pt x="2827" y="4777"/>
                    <a:pt x="2822" y="4482"/>
                  </a:cubicBezTo>
                  <a:cubicBezTo>
                    <a:pt x="2777" y="4276"/>
                    <a:pt x="2764" y="4058"/>
                    <a:pt x="2687" y="3859"/>
                  </a:cubicBezTo>
                  <a:cubicBezTo>
                    <a:pt x="2282" y="2792"/>
                    <a:pt x="1871" y="1725"/>
                    <a:pt x="1453" y="664"/>
                  </a:cubicBezTo>
                  <a:cubicBezTo>
                    <a:pt x="1376" y="491"/>
                    <a:pt x="1267" y="343"/>
                    <a:pt x="1132" y="214"/>
                  </a:cubicBezTo>
                  <a:cubicBezTo>
                    <a:pt x="1002" y="96"/>
                    <a:pt x="874" y="1"/>
                    <a:pt x="7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5"/>
            <p:cNvSpPr/>
            <p:nvPr/>
          </p:nvSpPr>
          <p:spPr>
            <a:xfrm>
              <a:off x="1790525" y="1371825"/>
              <a:ext cx="83275" cy="110675"/>
            </a:xfrm>
            <a:custGeom>
              <a:rect b="b" l="l" r="r" t="t"/>
              <a:pathLst>
                <a:path extrusionOk="0" h="4427" w="3331">
                  <a:moveTo>
                    <a:pt x="836" y="1"/>
                  </a:moveTo>
                  <a:cubicBezTo>
                    <a:pt x="715" y="1"/>
                    <a:pt x="573" y="67"/>
                    <a:pt x="367" y="184"/>
                  </a:cubicBezTo>
                  <a:cubicBezTo>
                    <a:pt x="1" y="383"/>
                    <a:pt x="65" y="647"/>
                    <a:pt x="226" y="917"/>
                  </a:cubicBezTo>
                  <a:cubicBezTo>
                    <a:pt x="785" y="1881"/>
                    <a:pt x="1357" y="2838"/>
                    <a:pt x="1942" y="3796"/>
                  </a:cubicBezTo>
                  <a:cubicBezTo>
                    <a:pt x="2141" y="4124"/>
                    <a:pt x="2469" y="4310"/>
                    <a:pt x="2848" y="4394"/>
                  </a:cubicBezTo>
                  <a:cubicBezTo>
                    <a:pt x="2935" y="4415"/>
                    <a:pt x="3008" y="4426"/>
                    <a:pt x="3069" y="4426"/>
                  </a:cubicBezTo>
                  <a:cubicBezTo>
                    <a:pt x="3266" y="4426"/>
                    <a:pt x="3330" y="4306"/>
                    <a:pt x="3330" y="4021"/>
                  </a:cubicBezTo>
                  <a:cubicBezTo>
                    <a:pt x="3330" y="3828"/>
                    <a:pt x="3292" y="3648"/>
                    <a:pt x="3208" y="3475"/>
                  </a:cubicBezTo>
                  <a:cubicBezTo>
                    <a:pt x="2617" y="2376"/>
                    <a:pt x="1955" y="1315"/>
                    <a:pt x="1235" y="293"/>
                  </a:cubicBezTo>
                  <a:cubicBezTo>
                    <a:pt x="1087" y="90"/>
                    <a:pt x="975" y="1"/>
                    <a:pt x="8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5"/>
            <p:cNvSpPr/>
            <p:nvPr/>
          </p:nvSpPr>
          <p:spPr>
            <a:xfrm>
              <a:off x="2120275" y="1537450"/>
              <a:ext cx="62675" cy="108300"/>
            </a:xfrm>
            <a:custGeom>
              <a:rect b="b" l="l" r="r" t="t"/>
              <a:pathLst>
                <a:path extrusionOk="0" h="4332" w="2507">
                  <a:moveTo>
                    <a:pt x="632" y="0"/>
                  </a:moveTo>
                  <a:cubicBezTo>
                    <a:pt x="436" y="0"/>
                    <a:pt x="274" y="146"/>
                    <a:pt x="116" y="436"/>
                  </a:cubicBezTo>
                  <a:cubicBezTo>
                    <a:pt x="0" y="655"/>
                    <a:pt x="64" y="854"/>
                    <a:pt x="167" y="1040"/>
                  </a:cubicBezTo>
                  <a:cubicBezTo>
                    <a:pt x="476" y="1606"/>
                    <a:pt x="662" y="2210"/>
                    <a:pt x="823" y="2834"/>
                  </a:cubicBezTo>
                  <a:cubicBezTo>
                    <a:pt x="919" y="3219"/>
                    <a:pt x="1041" y="3605"/>
                    <a:pt x="1266" y="3939"/>
                  </a:cubicBezTo>
                  <a:cubicBezTo>
                    <a:pt x="1478" y="4261"/>
                    <a:pt x="1851" y="4331"/>
                    <a:pt x="2166" y="4331"/>
                  </a:cubicBezTo>
                  <a:cubicBezTo>
                    <a:pt x="2475" y="4325"/>
                    <a:pt x="2449" y="3939"/>
                    <a:pt x="2507" y="3605"/>
                  </a:cubicBezTo>
                  <a:cubicBezTo>
                    <a:pt x="2295" y="2544"/>
                    <a:pt x="1973" y="1458"/>
                    <a:pt x="1363" y="468"/>
                  </a:cubicBezTo>
                  <a:cubicBezTo>
                    <a:pt x="1298" y="378"/>
                    <a:pt x="1221" y="301"/>
                    <a:pt x="1138" y="243"/>
                  </a:cubicBezTo>
                  <a:cubicBezTo>
                    <a:pt x="943" y="81"/>
                    <a:pt x="778" y="0"/>
                    <a:pt x="63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5"/>
            <p:cNvSpPr/>
            <p:nvPr/>
          </p:nvSpPr>
          <p:spPr>
            <a:xfrm>
              <a:off x="1993650" y="1372100"/>
              <a:ext cx="83025" cy="111550"/>
            </a:xfrm>
            <a:custGeom>
              <a:rect b="b" l="l" r="r" t="t"/>
              <a:pathLst>
                <a:path extrusionOk="0" h="4462" w="3321">
                  <a:moveTo>
                    <a:pt x="405" y="738"/>
                  </a:moveTo>
                  <a:cubicBezTo>
                    <a:pt x="399" y="758"/>
                    <a:pt x="399" y="790"/>
                    <a:pt x="386" y="796"/>
                  </a:cubicBezTo>
                  <a:cubicBezTo>
                    <a:pt x="363" y="802"/>
                    <a:pt x="341" y="807"/>
                    <a:pt x="323" y="809"/>
                  </a:cubicBezTo>
                  <a:lnTo>
                    <a:pt x="323" y="809"/>
                  </a:lnTo>
                  <a:lnTo>
                    <a:pt x="405" y="738"/>
                  </a:lnTo>
                  <a:close/>
                  <a:moveTo>
                    <a:pt x="576" y="0"/>
                  </a:moveTo>
                  <a:cubicBezTo>
                    <a:pt x="436" y="0"/>
                    <a:pt x="310" y="108"/>
                    <a:pt x="199" y="263"/>
                  </a:cubicBezTo>
                  <a:cubicBezTo>
                    <a:pt x="0" y="533"/>
                    <a:pt x="7" y="565"/>
                    <a:pt x="315" y="816"/>
                  </a:cubicBezTo>
                  <a:lnTo>
                    <a:pt x="317" y="814"/>
                  </a:lnTo>
                  <a:lnTo>
                    <a:pt x="317" y="814"/>
                  </a:lnTo>
                  <a:cubicBezTo>
                    <a:pt x="703" y="2027"/>
                    <a:pt x="1376" y="3099"/>
                    <a:pt x="2031" y="4177"/>
                  </a:cubicBezTo>
                  <a:cubicBezTo>
                    <a:pt x="2180" y="4427"/>
                    <a:pt x="2418" y="4451"/>
                    <a:pt x="2660" y="4451"/>
                  </a:cubicBezTo>
                  <a:cubicBezTo>
                    <a:pt x="2716" y="4451"/>
                    <a:pt x="2773" y="4450"/>
                    <a:pt x="2829" y="4450"/>
                  </a:cubicBezTo>
                  <a:cubicBezTo>
                    <a:pt x="2897" y="4450"/>
                    <a:pt x="2964" y="4452"/>
                    <a:pt x="3027" y="4460"/>
                  </a:cubicBezTo>
                  <a:cubicBezTo>
                    <a:pt x="3038" y="4461"/>
                    <a:pt x="3048" y="4462"/>
                    <a:pt x="3058" y="4462"/>
                  </a:cubicBezTo>
                  <a:cubicBezTo>
                    <a:pt x="3242" y="4462"/>
                    <a:pt x="3321" y="4244"/>
                    <a:pt x="3278" y="4049"/>
                  </a:cubicBezTo>
                  <a:cubicBezTo>
                    <a:pt x="3233" y="3869"/>
                    <a:pt x="3169" y="3695"/>
                    <a:pt x="3085" y="3528"/>
                  </a:cubicBezTo>
                  <a:cubicBezTo>
                    <a:pt x="2642" y="2583"/>
                    <a:pt x="2070" y="1722"/>
                    <a:pt x="1466" y="880"/>
                  </a:cubicBezTo>
                  <a:cubicBezTo>
                    <a:pt x="1279" y="616"/>
                    <a:pt x="1080" y="366"/>
                    <a:pt x="855" y="141"/>
                  </a:cubicBezTo>
                  <a:cubicBezTo>
                    <a:pt x="756" y="42"/>
                    <a:pt x="663" y="0"/>
                    <a:pt x="5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5"/>
            <p:cNvSpPr/>
            <p:nvPr/>
          </p:nvSpPr>
          <p:spPr>
            <a:xfrm>
              <a:off x="2147425" y="1362650"/>
              <a:ext cx="68625" cy="102225"/>
            </a:xfrm>
            <a:custGeom>
              <a:rect b="b" l="l" r="r" t="t"/>
              <a:pathLst>
                <a:path extrusionOk="0" h="4089" w="2745">
                  <a:moveTo>
                    <a:pt x="796" y="1"/>
                  </a:moveTo>
                  <a:cubicBezTo>
                    <a:pt x="722" y="1"/>
                    <a:pt x="644" y="19"/>
                    <a:pt x="559" y="62"/>
                  </a:cubicBezTo>
                  <a:cubicBezTo>
                    <a:pt x="84" y="313"/>
                    <a:pt x="0" y="512"/>
                    <a:pt x="212" y="994"/>
                  </a:cubicBezTo>
                  <a:cubicBezTo>
                    <a:pt x="572" y="1798"/>
                    <a:pt x="932" y="2595"/>
                    <a:pt x="1318" y="3379"/>
                  </a:cubicBezTo>
                  <a:cubicBezTo>
                    <a:pt x="1485" y="3707"/>
                    <a:pt x="1729" y="3983"/>
                    <a:pt x="2147" y="4067"/>
                  </a:cubicBezTo>
                  <a:cubicBezTo>
                    <a:pt x="2220" y="4081"/>
                    <a:pt x="2285" y="4088"/>
                    <a:pt x="2345" y="4088"/>
                  </a:cubicBezTo>
                  <a:cubicBezTo>
                    <a:pt x="2606" y="4088"/>
                    <a:pt x="2740" y="3943"/>
                    <a:pt x="2745" y="3597"/>
                  </a:cubicBezTo>
                  <a:cubicBezTo>
                    <a:pt x="2732" y="3469"/>
                    <a:pt x="2706" y="3347"/>
                    <a:pt x="2668" y="3225"/>
                  </a:cubicBezTo>
                  <a:cubicBezTo>
                    <a:pt x="2211" y="2267"/>
                    <a:pt x="1768" y="1303"/>
                    <a:pt x="1286" y="358"/>
                  </a:cubicBezTo>
                  <a:cubicBezTo>
                    <a:pt x="1189" y="174"/>
                    <a:pt x="1019" y="1"/>
                    <a:pt x="7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5"/>
            <p:cNvSpPr/>
            <p:nvPr/>
          </p:nvSpPr>
          <p:spPr>
            <a:xfrm>
              <a:off x="2020000" y="1244050"/>
              <a:ext cx="81475" cy="102200"/>
            </a:xfrm>
            <a:custGeom>
              <a:rect b="b" l="l" r="r" t="t"/>
              <a:pathLst>
                <a:path extrusionOk="0" h="4088" w="3259">
                  <a:moveTo>
                    <a:pt x="439" y="1"/>
                  </a:moveTo>
                  <a:cubicBezTo>
                    <a:pt x="400" y="1"/>
                    <a:pt x="359" y="6"/>
                    <a:pt x="315" y="18"/>
                  </a:cubicBezTo>
                  <a:cubicBezTo>
                    <a:pt x="199" y="50"/>
                    <a:pt x="0" y="699"/>
                    <a:pt x="64" y="834"/>
                  </a:cubicBezTo>
                  <a:cubicBezTo>
                    <a:pt x="527" y="1830"/>
                    <a:pt x="1067" y="2775"/>
                    <a:pt x="1800" y="3604"/>
                  </a:cubicBezTo>
                  <a:cubicBezTo>
                    <a:pt x="2037" y="3870"/>
                    <a:pt x="2306" y="4048"/>
                    <a:pt x="2605" y="4048"/>
                  </a:cubicBezTo>
                  <a:cubicBezTo>
                    <a:pt x="2639" y="4048"/>
                    <a:pt x="2672" y="4046"/>
                    <a:pt x="2706" y="4041"/>
                  </a:cubicBezTo>
                  <a:cubicBezTo>
                    <a:pt x="2796" y="4068"/>
                    <a:pt x="2872" y="4087"/>
                    <a:pt x="2936" y="4087"/>
                  </a:cubicBezTo>
                  <a:cubicBezTo>
                    <a:pt x="3014" y="4087"/>
                    <a:pt x="3075" y="4058"/>
                    <a:pt x="3124" y="3977"/>
                  </a:cubicBezTo>
                  <a:cubicBezTo>
                    <a:pt x="3259" y="3797"/>
                    <a:pt x="3253" y="3553"/>
                    <a:pt x="3111" y="3379"/>
                  </a:cubicBezTo>
                  <a:cubicBezTo>
                    <a:pt x="2366" y="2338"/>
                    <a:pt x="1620" y="1297"/>
                    <a:pt x="862" y="262"/>
                  </a:cubicBezTo>
                  <a:cubicBezTo>
                    <a:pt x="756" y="114"/>
                    <a:pt x="620" y="1"/>
                    <a:pt x="4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5"/>
            <p:cNvSpPr/>
            <p:nvPr/>
          </p:nvSpPr>
          <p:spPr>
            <a:xfrm>
              <a:off x="2158675" y="1236600"/>
              <a:ext cx="66725" cy="91875"/>
            </a:xfrm>
            <a:custGeom>
              <a:rect b="b" l="l" r="r" t="t"/>
              <a:pathLst>
                <a:path extrusionOk="0" h="3675" w="2669">
                  <a:moveTo>
                    <a:pt x="608" y="0"/>
                  </a:moveTo>
                  <a:cubicBezTo>
                    <a:pt x="527" y="0"/>
                    <a:pt x="443" y="20"/>
                    <a:pt x="354" y="65"/>
                  </a:cubicBezTo>
                  <a:cubicBezTo>
                    <a:pt x="84" y="206"/>
                    <a:pt x="0" y="599"/>
                    <a:pt x="148" y="978"/>
                  </a:cubicBezTo>
                  <a:cubicBezTo>
                    <a:pt x="431" y="1698"/>
                    <a:pt x="797" y="2385"/>
                    <a:pt x="1131" y="3080"/>
                  </a:cubicBezTo>
                  <a:cubicBezTo>
                    <a:pt x="1335" y="3505"/>
                    <a:pt x="1640" y="3674"/>
                    <a:pt x="2065" y="3674"/>
                  </a:cubicBezTo>
                  <a:cubicBezTo>
                    <a:pt x="2096" y="3674"/>
                    <a:pt x="2128" y="3673"/>
                    <a:pt x="2160" y="3671"/>
                  </a:cubicBezTo>
                  <a:cubicBezTo>
                    <a:pt x="2198" y="3673"/>
                    <a:pt x="2234" y="3675"/>
                    <a:pt x="2267" y="3675"/>
                  </a:cubicBezTo>
                  <a:cubicBezTo>
                    <a:pt x="2589" y="3675"/>
                    <a:pt x="2669" y="3554"/>
                    <a:pt x="2616" y="3163"/>
                  </a:cubicBezTo>
                  <a:cubicBezTo>
                    <a:pt x="2597" y="2977"/>
                    <a:pt x="2546" y="2797"/>
                    <a:pt x="2468" y="2630"/>
                  </a:cubicBezTo>
                  <a:cubicBezTo>
                    <a:pt x="2141" y="1955"/>
                    <a:pt x="1800" y="1293"/>
                    <a:pt x="1453" y="631"/>
                  </a:cubicBezTo>
                  <a:cubicBezTo>
                    <a:pt x="1376" y="489"/>
                    <a:pt x="1273" y="361"/>
                    <a:pt x="1151" y="258"/>
                  </a:cubicBezTo>
                  <a:cubicBezTo>
                    <a:pt x="989" y="124"/>
                    <a:pt x="811" y="0"/>
                    <a:pt x="6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5"/>
            <p:cNvSpPr/>
            <p:nvPr/>
          </p:nvSpPr>
          <p:spPr>
            <a:xfrm>
              <a:off x="1648650" y="1350650"/>
              <a:ext cx="64300" cy="92075"/>
            </a:xfrm>
            <a:custGeom>
              <a:rect b="b" l="l" r="r" t="t"/>
              <a:pathLst>
                <a:path extrusionOk="0" h="3683" w="2572">
                  <a:moveTo>
                    <a:pt x="714" y="0"/>
                  </a:moveTo>
                  <a:cubicBezTo>
                    <a:pt x="634" y="0"/>
                    <a:pt x="558" y="16"/>
                    <a:pt x="495" y="47"/>
                  </a:cubicBezTo>
                  <a:cubicBezTo>
                    <a:pt x="122" y="247"/>
                    <a:pt x="0" y="587"/>
                    <a:pt x="187" y="1063"/>
                  </a:cubicBezTo>
                  <a:cubicBezTo>
                    <a:pt x="450" y="1699"/>
                    <a:pt x="733" y="2336"/>
                    <a:pt x="1035" y="2959"/>
                  </a:cubicBezTo>
                  <a:cubicBezTo>
                    <a:pt x="1228" y="3358"/>
                    <a:pt x="1530" y="3647"/>
                    <a:pt x="2012" y="3679"/>
                  </a:cubicBezTo>
                  <a:cubicBezTo>
                    <a:pt x="2045" y="3681"/>
                    <a:pt x="2077" y="3682"/>
                    <a:pt x="2107" y="3682"/>
                  </a:cubicBezTo>
                  <a:cubicBezTo>
                    <a:pt x="2433" y="3682"/>
                    <a:pt x="2552" y="3549"/>
                    <a:pt x="2552" y="3178"/>
                  </a:cubicBezTo>
                  <a:cubicBezTo>
                    <a:pt x="2571" y="2940"/>
                    <a:pt x="2449" y="2721"/>
                    <a:pt x="2359" y="2503"/>
                  </a:cubicBezTo>
                  <a:cubicBezTo>
                    <a:pt x="2063" y="1815"/>
                    <a:pt x="1781" y="1121"/>
                    <a:pt x="1440" y="459"/>
                  </a:cubicBezTo>
                  <a:cubicBezTo>
                    <a:pt x="1292" y="164"/>
                    <a:pt x="975" y="0"/>
                    <a:pt x="71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5"/>
            <p:cNvSpPr/>
            <p:nvPr/>
          </p:nvSpPr>
          <p:spPr>
            <a:xfrm>
              <a:off x="1734775" y="1521425"/>
              <a:ext cx="63650" cy="84825"/>
            </a:xfrm>
            <a:custGeom>
              <a:rect b="b" l="l" r="r" t="t"/>
              <a:pathLst>
                <a:path extrusionOk="0" h="3393" w="2546">
                  <a:moveTo>
                    <a:pt x="840" y="0"/>
                  </a:moveTo>
                  <a:cubicBezTo>
                    <a:pt x="766" y="0"/>
                    <a:pt x="689" y="14"/>
                    <a:pt x="611" y="42"/>
                  </a:cubicBezTo>
                  <a:cubicBezTo>
                    <a:pt x="322" y="152"/>
                    <a:pt x="0" y="306"/>
                    <a:pt x="77" y="685"/>
                  </a:cubicBezTo>
                  <a:cubicBezTo>
                    <a:pt x="97" y="1116"/>
                    <a:pt x="823" y="2646"/>
                    <a:pt x="1177" y="3006"/>
                  </a:cubicBezTo>
                  <a:cubicBezTo>
                    <a:pt x="1267" y="3102"/>
                    <a:pt x="1363" y="3218"/>
                    <a:pt x="1479" y="3263"/>
                  </a:cubicBezTo>
                  <a:cubicBezTo>
                    <a:pt x="1643" y="3325"/>
                    <a:pt x="1821" y="3392"/>
                    <a:pt x="1990" y="3392"/>
                  </a:cubicBezTo>
                  <a:cubicBezTo>
                    <a:pt x="2100" y="3392"/>
                    <a:pt x="2205" y="3364"/>
                    <a:pt x="2301" y="3288"/>
                  </a:cubicBezTo>
                  <a:cubicBezTo>
                    <a:pt x="2546" y="3102"/>
                    <a:pt x="2481" y="2819"/>
                    <a:pt x="2372" y="2562"/>
                  </a:cubicBezTo>
                  <a:cubicBezTo>
                    <a:pt x="2321" y="2440"/>
                    <a:pt x="2314" y="2298"/>
                    <a:pt x="2269" y="2176"/>
                  </a:cubicBezTo>
                  <a:cubicBezTo>
                    <a:pt x="2044" y="1553"/>
                    <a:pt x="1761" y="949"/>
                    <a:pt x="1427" y="377"/>
                  </a:cubicBezTo>
                  <a:cubicBezTo>
                    <a:pt x="1294" y="145"/>
                    <a:pt x="1082" y="0"/>
                    <a:pt x="8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5"/>
            <p:cNvSpPr/>
            <p:nvPr/>
          </p:nvSpPr>
          <p:spPr>
            <a:xfrm>
              <a:off x="1682375" y="1187950"/>
              <a:ext cx="66075" cy="90400"/>
            </a:xfrm>
            <a:custGeom>
              <a:rect b="b" l="l" r="r" t="t"/>
              <a:pathLst>
                <a:path extrusionOk="0" h="3616" w="2643">
                  <a:moveTo>
                    <a:pt x="715" y="1"/>
                  </a:moveTo>
                  <a:cubicBezTo>
                    <a:pt x="526" y="1"/>
                    <a:pt x="372" y="107"/>
                    <a:pt x="245" y="269"/>
                  </a:cubicBezTo>
                  <a:cubicBezTo>
                    <a:pt x="110" y="449"/>
                    <a:pt x="1" y="648"/>
                    <a:pt x="162" y="848"/>
                  </a:cubicBezTo>
                  <a:cubicBezTo>
                    <a:pt x="676" y="1478"/>
                    <a:pt x="856" y="2294"/>
                    <a:pt x="1338" y="2937"/>
                  </a:cubicBezTo>
                  <a:cubicBezTo>
                    <a:pt x="1550" y="3219"/>
                    <a:pt x="1768" y="3483"/>
                    <a:pt x="2122" y="3579"/>
                  </a:cubicBezTo>
                  <a:cubicBezTo>
                    <a:pt x="2210" y="3603"/>
                    <a:pt x="2285" y="3616"/>
                    <a:pt x="2349" y="3616"/>
                  </a:cubicBezTo>
                  <a:cubicBezTo>
                    <a:pt x="2546" y="3616"/>
                    <a:pt x="2633" y="3493"/>
                    <a:pt x="2643" y="3187"/>
                  </a:cubicBezTo>
                  <a:cubicBezTo>
                    <a:pt x="2630" y="3123"/>
                    <a:pt x="2617" y="3020"/>
                    <a:pt x="2591" y="2917"/>
                  </a:cubicBezTo>
                  <a:cubicBezTo>
                    <a:pt x="2366" y="1966"/>
                    <a:pt x="1846" y="1156"/>
                    <a:pt x="1325" y="346"/>
                  </a:cubicBezTo>
                  <a:cubicBezTo>
                    <a:pt x="1216" y="186"/>
                    <a:pt x="1061" y="76"/>
                    <a:pt x="875" y="25"/>
                  </a:cubicBezTo>
                  <a:cubicBezTo>
                    <a:pt x="819" y="9"/>
                    <a:pt x="766" y="1"/>
                    <a:pt x="7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5"/>
            <p:cNvSpPr/>
            <p:nvPr/>
          </p:nvSpPr>
          <p:spPr>
            <a:xfrm>
              <a:off x="2248825" y="1406725"/>
              <a:ext cx="59950" cy="75950"/>
            </a:xfrm>
            <a:custGeom>
              <a:rect b="b" l="l" r="r" t="t"/>
              <a:pathLst>
                <a:path extrusionOk="0" h="3038" w="2398">
                  <a:moveTo>
                    <a:pt x="752" y="1"/>
                  </a:moveTo>
                  <a:cubicBezTo>
                    <a:pt x="514" y="1"/>
                    <a:pt x="331" y="128"/>
                    <a:pt x="174" y="311"/>
                  </a:cubicBezTo>
                  <a:cubicBezTo>
                    <a:pt x="0" y="523"/>
                    <a:pt x="58" y="761"/>
                    <a:pt x="219" y="967"/>
                  </a:cubicBezTo>
                  <a:cubicBezTo>
                    <a:pt x="501" y="1333"/>
                    <a:pt x="649" y="1757"/>
                    <a:pt x="765" y="2201"/>
                  </a:cubicBezTo>
                  <a:cubicBezTo>
                    <a:pt x="823" y="2406"/>
                    <a:pt x="919" y="2599"/>
                    <a:pt x="1048" y="2766"/>
                  </a:cubicBezTo>
                  <a:cubicBezTo>
                    <a:pt x="1156" y="2928"/>
                    <a:pt x="1540" y="3038"/>
                    <a:pt x="1834" y="3038"/>
                  </a:cubicBezTo>
                  <a:cubicBezTo>
                    <a:pt x="1925" y="3038"/>
                    <a:pt x="2007" y="3027"/>
                    <a:pt x="2070" y="3004"/>
                  </a:cubicBezTo>
                  <a:cubicBezTo>
                    <a:pt x="2398" y="2882"/>
                    <a:pt x="2256" y="2606"/>
                    <a:pt x="2295" y="2381"/>
                  </a:cubicBezTo>
                  <a:cubicBezTo>
                    <a:pt x="2320" y="1719"/>
                    <a:pt x="2038" y="1140"/>
                    <a:pt x="1691" y="607"/>
                  </a:cubicBezTo>
                  <a:cubicBezTo>
                    <a:pt x="1523" y="324"/>
                    <a:pt x="1260" y="125"/>
                    <a:pt x="951" y="28"/>
                  </a:cubicBezTo>
                  <a:cubicBezTo>
                    <a:pt x="881" y="10"/>
                    <a:pt x="814" y="1"/>
                    <a:pt x="7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5"/>
            <p:cNvSpPr/>
            <p:nvPr/>
          </p:nvSpPr>
          <p:spPr>
            <a:xfrm>
              <a:off x="1778150" y="1130300"/>
              <a:ext cx="63675" cy="80000"/>
            </a:xfrm>
            <a:custGeom>
              <a:rect b="b" l="l" r="r" t="t"/>
              <a:pathLst>
                <a:path extrusionOk="0" h="3200" w="2547">
                  <a:moveTo>
                    <a:pt x="791" y="1"/>
                  </a:moveTo>
                  <a:cubicBezTo>
                    <a:pt x="546" y="1"/>
                    <a:pt x="444" y="309"/>
                    <a:pt x="232" y="383"/>
                  </a:cubicBezTo>
                  <a:cubicBezTo>
                    <a:pt x="1" y="467"/>
                    <a:pt x="142" y="705"/>
                    <a:pt x="219" y="865"/>
                  </a:cubicBezTo>
                  <a:cubicBezTo>
                    <a:pt x="515" y="1438"/>
                    <a:pt x="830" y="1997"/>
                    <a:pt x="1100" y="2582"/>
                  </a:cubicBezTo>
                  <a:cubicBezTo>
                    <a:pt x="1312" y="3044"/>
                    <a:pt x="1749" y="3077"/>
                    <a:pt x="2135" y="3186"/>
                  </a:cubicBezTo>
                  <a:cubicBezTo>
                    <a:pt x="2168" y="3195"/>
                    <a:pt x="2200" y="3200"/>
                    <a:pt x="2231" y="3200"/>
                  </a:cubicBezTo>
                  <a:cubicBezTo>
                    <a:pt x="2409" y="3200"/>
                    <a:pt x="2541" y="3048"/>
                    <a:pt x="2546" y="2813"/>
                  </a:cubicBezTo>
                  <a:cubicBezTo>
                    <a:pt x="2527" y="2710"/>
                    <a:pt x="2514" y="2607"/>
                    <a:pt x="2482" y="2505"/>
                  </a:cubicBezTo>
                  <a:cubicBezTo>
                    <a:pt x="2263" y="1752"/>
                    <a:pt x="1884" y="1071"/>
                    <a:pt x="1485" y="409"/>
                  </a:cubicBezTo>
                  <a:cubicBezTo>
                    <a:pt x="1363" y="210"/>
                    <a:pt x="1164" y="146"/>
                    <a:pt x="971" y="49"/>
                  </a:cubicBezTo>
                  <a:cubicBezTo>
                    <a:pt x="903" y="15"/>
                    <a:pt x="844" y="1"/>
                    <a:pt x="79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5"/>
            <p:cNvSpPr/>
            <p:nvPr/>
          </p:nvSpPr>
          <p:spPr>
            <a:xfrm>
              <a:off x="1992525" y="1064850"/>
              <a:ext cx="63425" cy="77975"/>
            </a:xfrm>
            <a:custGeom>
              <a:rect b="b" l="l" r="r" t="t"/>
              <a:pathLst>
                <a:path extrusionOk="0" h="3119" w="2537">
                  <a:moveTo>
                    <a:pt x="702" y="1"/>
                  </a:moveTo>
                  <a:cubicBezTo>
                    <a:pt x="581" y="1"/>
                    <a:pt x="456" y="44"/>
                    <a:pt x="334" y="148"/>
                  </a:cubicBezTo>
                  <a:cubicBezTo>
                    <a:pt x="52" y="392"/>
                    <a:pt x="0" y="752"/>
                    <a:pt x="238" y="1073"/>
                  </a:cubicBezTo>
                  <a:cubicBezTo>
                    <a:pt x="585" y="1549"/>
                    <a:pt x="881" y="2057"/>
                    <a:pt x="1125" y="2590"/>
                  </a:cubicBezTo>
                  <a:cubicBezTo>
                    <a:pt x="1311" y="3001"/>
                    <a:pt x="1613" y="3104"/>
                    <a:pt x="2018" y="3117"/>
                  </a:cubicBezTo>
                  <a:cubicBezTo>
                    <a:pt x="2037" y="3118"/>
                    <a:pt x="2055" y="3118"/>
                    <a:pt x="2072" y="3118"/>
                  </a:cubicBezTo>
                  <a:cubicBezTo>
                    <a:pt x="2367" y="3118"/>
                    <a:pt x="2536" y="3013"/>
                    <a:pt x="2488" y="2661"/>
                  </a:cubicBezTo>
                  <a:cubicBezTo>
                    <a:pt x="2340" y="1735"/>
                    <a:pt x="1890" y="880"/>
                    <a:pt x="1202" y="238"/>
                  </a:cubicBezTo>
                  <a:cubicBezTo>
                    <a:pt x="1062" y="101"/>
                    <a:pt x="887" y="1"/>
                    <a:pt x="70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5"/>
            <p:cNvSpPr/>
            <p:nvPr/>
          </p:nvSpPr>
          <p:spPr>
            <a:xfrm>
              <a:off x="1846125" y="1296050"/>
              <a:ext cx="71175" cy="75025"/>
            </a:xfrm>
            <a:custGeom>
              <a:rect b="b" l="l" r="r" t="t"/>
              <a:pathLst>
                <a:path extrusionOk="0" h="3001" w="2847">
                  <a:moveTo>
                    <a:pt x="627" y="1"/>
                  </a:moveTo>
                  <a:cubicBezTo>
                    <a:pt x="523" y="1"/>
                    <a:pt x="415" y="46"/>
                    <a:pt x="309" y="162"/>
                  </a:cubicBezTo>
                  <a:cubicBezTo>
                    <a:pt x="7" y="489"/>
                    <a:pt x="1" y="779"/>
                    <a:pt x="245" y="1107"/>
                  </a:cubicBezTo>
                  <a:cubicBezTo>
                    <a:pt x="560" y="1537"/>
                    <a:pt x="913" y="1955"/>
                    <a:pt x="1177" y="2398"/>
                  </a:cubicBezTo>
                  <a:cubicBezTo>
                    <a:pt x="1424" y="2820"/>
                    <a:pt x="1755" y="2999"/>
                    <a:pt x="2065" y="2999"/>
                  </a:cubicBezTo>
                  <a:cubicBezTo>
                    <a:pt x="2086" y="2999"/>
                    <a:pt x="2107" y="2998"/>
                    <a:pt x="2128" y="2996"/>
                  </a:cubicBezTo>
                  <a:cubicBezTo>
                    <a:pt x="2168" y="2999"/>
                    <a:pt x="2205" y="3000"/>
                    <a:pt x="2241" y="3000"/>
                  </a:cubicBezTo>
                  <a:cubicBezTo>
                    <a:pt x="2726" y="3000"/>
                    <a:pt x="2847" y="2758"/>
                    <a:pt x="2655" y="2308"/>
                  </a:cubicBezTo>
                  <a:cubicBezTo>
                    <a:pt x="2295" y="1492"/>
                    <a:pt x="1742" y="811"/>
                    <a:pt x="1074" y="226"/>
                  </a:cubicBezTo>
                  <a:cubicBezTo>
                    <a:pt x="945" y="109"/>
                    <a:pt x="790" y="1"/>
                    <a:pt x="6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5"/>
            <p:cNvSpPr/>
            <p:nvPr/>
          </p:nvSpPr>
          <p:spPr>
            <a:xfrm>
              <a:off x="2161250" y="1104325"/>
              <a:ext cx="55925" cy="74700"/>
            </a:xfrm>
            <a:custGeom>
              <a:rect b="b" l="l" r="r" t="t"/>
              <a:pathLst>
                <a:path extrusionOk="0" h="2988" w="2237">
                  <a:moveTo>
                    <a:pt x="688" y="0"/>
                  </a:moveTo>
                  <a:cubicBezTo>
                    <a:pt x="570" y="0"/>
                    <a:pt x="460" y="28"/>
                    <a:pt x="373" y="85"/>
                  </a:cubicBezTo>
                  <a:cubicBezTo>
                    <a:pt x="71" y="285"/>
                    <a:pt x="0" y="645"/>
                    <a:pt x="180" y="1069"/>
                  </a:cubicBezTo>
                  <a:cubicBezTo>
                    <a:pt x="341" y="1435"/>
                    <a:pt x="495" y="1802"/>
                    <a:pt x="662" y="2162"/>
                  </a:cubicBezTo>
                  <a:cubicBezTo>
                    <a:pt x="765" y="2406"/>
                    <a:pt x="919" y="2624"/>
                    <a:pt x="1118" y="2804"/>
                  </a:cubicBezTo>
                  <a:cubicBezTo>
                    <a:pt x="1278" y="2938"/>
                    <a:pt x="1450" y="2988"/>
                    <a:pt x="1626" y="2988"/>
                  </a:cubicBezTo>
                  <a:cubicBezTo>
                    <a:pt x="1756" y="2988"/>
                    <a:pt x="1888" y="2961"/>
                    <a:pt x="2018" y="2920"/>
                  </a:cubicBezTo>
                  <a:cubicBezTo>
                    <a:pt x="2237" y="2849"/>
                    <a:pt x="2224" y="2631"/>
                    <a:pt x="2224" y="2374"/>
                  </a:cubicBezTo>
                  <a:cubicBezTo>
                    <a:pt x="2134" y="1660"/>
                    <a:pt x="1813" y="966"/>
                    <a:pt x="1363" y="336"/>
                  </a:cubicBezTo>
                  <a:cubicBezTo>
                    <a:pt x="1199" y="116"/>
                    <a:pt x="928" y="0"/>
                    <a:pt x="6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5"/>
            <p:cNvSpPr/>
            <p:nvPr/>
          </p:nvSpPr>
          <p:spPr>
            <a:xfrm>
              <a:off x="1894025" y="1186525"/>
              <a:ext cx="61000" cy="66800"/>
            </a:xfrm>
            <a:custGeom>
              <a:rect b="b" l="l" r="r" t="t"/>
              <a:pathLst>
                <a:path extrusionOk="0" h="2672" w="2440">
                  <a:moveTo>
                    <a:pt x="771" y="0"/>
                  </a:moveTo>
                  <a:cubicBezTo>
                    <a:pt x="582" y="0"/>
                    <a:pt x="408" y="203"/>
                    <a:pt x="231" y="268"/>
                  </a:cubicBezTo>
                  <a:cubicBezTo>
                    <a:pt x="26" y="352"/>
                    <a:pt x="0" y="596"/>
                    <a:pt x="135" y="815"/>
                  </a:cubicBezTo>
                  <a:cubicBezTo>
                    <a:pt x="450" y="1303"/>
                    <a:pt x="758" y="1798"/>
                    <a:pt x="1067" y="2293"/>
                  </a:cubicBezTo>
                  <a:cubicBezTo>
                    <a:pt x="1241" y="2569"/>
                    <a:pt x="1504" y="2659"/>
                    <a:pt x="1813" y="2666"/>
                  </a:cubicBezTo>
                  <a:cubicBezTo>
                    <a:pt x="1853" y="2670"/>
                    <a:pt x="1892" y="2671"/>
                    <a:pt x="1929" y="2671"/>
                  </a:cubicBezTo>
                  <a:cubicBezTo>
                    <a:pt x="2270" y="2671"/>
                    <a:pt x="2439" y="2512"/>
                    <a:pt x="2352" y="2222"/>
                  </a:cubicBezTo>
                  <a:cubicBezTo>
                    <a:pt x="2108" y="1393"/>
                    <a:pt x="1600" y="705"/>
                    <a:pt x="996" y="108"/>
                  </a:cubicBezTo>
                  <a:cubicBezTo>
                    <a:pt x="918" y="30"/>
                    <a:pt x="844" y="0"/>
                    <a:pt x="77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5"/>
            <p:cNvSpPr/>
            <p:nvPr/>
          </p:nvSpPr>
          <p:spPr>
            <a:xfrm>
              <a:off x="1842425" y="1551625"/>
              <a:ext cx="54025" cy="64800"/>
            </a:xfrm>
            <a:custGeom>
              <a:rect b="b" l="l" r="r" t="t"/>
              <a:pathLst>
                <a:path extrusionOk="0" h="2592" w="2161">
                  <a:moveTo>
                    <a:pt x="762" y="0"/>
                  </a:moveTo>
                  <a:cubicBezTo>
                    <a:pt x="567" y="0"/>
                    <a:pt x="365" y="131"/>
                    <a:pt x="161" y="377"/>
                  </a:cubicBezTo>
                  <a:cubicBezTo>
                    <a:pt x="1" y="563"/>
                    <a:pt x="39" y="692"/>
                    <a:pt x="136" y="866"/>
                  </a:cubicBezTo>
                  <a:cubicBezTo>
                    <a:pt x="335" y="1206"/>
                    <a:pt x="554" y="1547"/>
                    <a:pt x="701" y="1907"/>
                  </a:cubicBezTo>
                  <a:cubicBezTo>
                    <a:pt x="907" y="2415"/>
                    <a:pt x="1357" y="2472"/>
                    <a:pt x="1781" y="2575"/>
                  </a:cubicBezTo>
                  <a:cubicBezTo>
                    <a:pt x="1822" y="2586"/>
                    <a:pt x="1860" y="2591"/>
                    <a:pt x="1894" y="2591"/>
                  </a:cubicBezTo>
                  <a:cubicBezTo>
                    <a:pt x="2082" y="2591"/>
                    <a:pt x="2160" y="2433"/>
                    <a:pt x="2160" y="2215"/>
                  </a:cubicBezTo>
                  <a:cubicBezTo>
                    <a:pt x="2141" y="1476"/>
                    <a:pt x="1665" y="936"/>
                    <a:pt x="1293" y="371"/>
                  </a:cubicBezTo>
                  <a:cubicBezTo>
                    <a:pt x="1126" y="119"/>
                    <a:pt x="947" y="0"/>
                    <a:pt x="7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5"/>
            <p:cNvSpPr/>
            <p:nvPr/>
          </p:nvSpPr>
          <p:spPr>
            <a:xfrm>
              <a:off x="2001525" y="1390550"/>
              <a:ext cx="2275" cy="1950"/>
            </a:xfrm>
            <a:custGeom>
              <a:rect b="b" l="l" r="r" t="t"/>
              <a:pathLst>
                <a:path extrusionOk="0" h="78" w="91">
                  <a:moveTo>
                    <a:pt x="90" y="0"/>
                  </a:moveTo>
                  <a:lnTo>
                    <a:pt x="8" y="71"/>
                  </a:lnTo>
                  <a:lnTo>
                    <a:pt x="8" y="71"/>
                  </a:lnTo>
                  <a:cubicBezTo>
                    <a:pt x="26" y="69"/>
                    <a:pt x="48" y="64"/>
                    <a:pt x="71" y="58"/>
                  </a:cubicBezTo>
                  <a:cubicBezTo>
                    <a:pt x="84" y="45"/>
                    <a:pt x="84" y="20"/>
                    <a:pt x="90" y="0"/>
                  </a:cubicBezTo>
                  <a:close/>
                  <a:moveTo>
                    <a:pt x="8" y="71"/>
                  </a:moveTo>
                  <a:cubicBezTo>
                    <a:pt x="5" y="71"/>
                    <a:pt x="3" y="71"/>
                    <a:pt x="0" y="71"/>
                  </a:cubicBezTo>
                  <a:lnTo>
                    <a:pt x="0" y="78"/>
                  </a:lnTo>
                  <a:lnTo>
                    <a:pt x="8" y="7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3" name="Google Shape;683;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3_1">
    <p:spTree>
      <p:nvGrpSpPr>
        <p:cNvPr id="684" name="Shape 684"/>
        <p:cNvGrpSpPr/>
        <p:nvPr/>
      </p:nvGrpSpPr>
      <p:grpSpPr>
        <a:xfrm>
          <a:off x="0" y="0"/>
          <a:ext cx="0" cy="0"/>
          <a:chOff x="0" y="0"/>
          <a:chExt cx="0" cy="0"/>
        </a:xfrm>
      </p:grpSpPr>
      <p:sp>
        <p:nvSpPr>
          <p:cNvPr id="685" name="Google Shape;685;p26"/>
          <p:cNvSpPr txBox="1"/>
          <p:nvPr>
            <p:ph type="title"/>
          </p:nvPr>
        </p:nvSpPr>
        <p:spPr>
          <a:xfrm>
            <a:off x="6248225" y="2152525"/>
            <a:ext cx="2184000" cy="582300"/>
          </a:xfrm>
          <a:prstGeom prst="rect">
            <a:avLst/>
          </a:prstGeom>
        </p:spPr>
        <p:txBody>
          <a:bodyPr anchorCtr="0" anchor="ctr" bIns="91425" lIns="91425" spcFirstLastPara="1" rIns="91425" wrap="square" tIns="91425">
            <a:noAutofit/>
          </a:bodyPr>
          <a:lstStyle>
            <a:lvl1pPr indent="-133350" lvl="0" marL="0" marR="0" rtl="0" algn="r">
              <a:lnSpc>
                <a:spcPct val="100000"/>
              </a:lnSpc>
              <a:spcBef>
                <a:spcPts val="0"/>
              </a:spcBef>
              <a:spcAft>
                <a:spcPts val="0"/>
              </a:spcAft>
              <a:buSzPts val="2100"/>
              <a:buNone/>
              <a:defRPr/>
            </a:lvl1pPr>
            <a:lvl2pPr lvl="1" rtl="0">
              <a:spcBef>
                <a:spcPts val="0"/>
              </a:spcBef>
              <a:spcAft>
                <a:spcPts val="0"/>
              </a:spcAft>
              <a:buSzPts val="2800"/>
              <a:buNone/>
              <a:defRPr>
                <a:latin typeface="Didact Gothic"/>
                <a:ea typeface="Didact Gothic"/>
                <a:cs typeface="Didact Gothic"/>
                <a:sym typeface="Didact Gothic"/>
              </a:defRPr>
            </a:lvl2pPr>
            <a:lvl3pPr lvl="2" rtl="0">
              <a:spcBef>
                <a:spcPts val="0"/>
              </a:spcBef>
              <a:spcAft>
                <a:spcPts val="0"/>
              </a:spcAft>
              <a:buSzPts val="2800"/>
              <a:buNone/>
              <a:defRPr>
                <a:latin typeface="Didact Gothic"/>
                <a:ea typeface="Didact Gothic"/>
                <a:cs typeface="Didact Gothic"/>
                <a:sym typeface="Didact Gothic"/>
              </a:defRPr>
            </a:lvl3pPr>
            <a:lvl4pPr lvl="3" rtl="0">
              <a:spcBef>
                <a:spcPts val="0"/>
              </a:spcBef>
              <a:spcAft>
                <a:spcPts val="0"/>
              </a:spcAft>
              <a:buSzPts val="2800"/>
              <a:buNone/>
              <a:defRPr>
                <a:latin typeface="Didact Gothic"/>
                <a:ea typeface="Didact Gothic"/>
                <a:cs typeface="Didact Gothic"/>
                <a:sym typeface="Didact Gothic"/>
              </a:defRPr>
            </a:lvl4pPr>
            <a:lvl5pPr lvl="4" rtl="0">
              <a:spcBef>
                <a:spcPts val="0"/>
              </a:spcBef>
              <a:spcAft>
                <a:spcPts val="0"/>
              </a:spcAft>
              <a:buSzPts val="2800"/>
              <a:buNone/>
              <a:defRPr>
                <a:latin typeface="Didact Gothic"/>
                <a:ea typeface="Didact Gothic"/>
                <a:cs typeface="Didact Gothic"/>
                <a:sym typeface="Didact Gothic"/>
              </a:defRPr>
            </a:lvl5pPr>
            <a:lvl6pPr lvl="5" rtl="0">
              <a:spcBef>
                <a:spcPts val="0"/>
              </a:spcBef>
              <a:spcAft>
                <a:spcPts val="0"/>
              </a:spcAft>
              <a:buSzPts val="2800"/>
              <a:buNone/>
              <a:defRPr>
                <a:latin typeface="Didact Gothic"/>
                <a:ea typeface="Didact Gothic"/>
                <a:cs typeface="Didact Gothic"/>
                <a:sym typeface="Didact Gothic"/>
              </a:defRPr>
            </a:lvl6pPr>
            <a:lvl7pPr lvl="6" rtl="0">
              <a:spcBef>
                <a:spcPts val="0"/>
              </a:spcBef>
              <a:spcAft>
                <a:spcPts val="0"/>
              </a:spcAft>
              <a:buSzPts val="2800"/>
              <a:buNone/>
              <a:defRPr>
                <a:latin typeface="Didact Gothic"/>
                <a:ea typeface="Didact Gothic"/>
                <a:cs typeface="Didact Gothic"/>
                <a:sym typeface="Didact Gothic"/>
              </a:defRPr>
            </a:lvl7pPr>
            <a:lvl8pPr lvl="7" rtl="0">
              <a:spcBef>
                <a:spcPts val="0"/>
              </a:spcBef>
              <a:spcAft>
                <a:spcPts val="0"/>
              </a:spcAft>
              <a:buSzPts val="2800"/>
              <a:buNone/>
              <a:defRPr>
                <a:latin typeface="Didact Gothic"/>
                <a:ea typeface="Didact Gothic"/>
                <a:cs typeface="Didact Gothic"/>
                <a:sym typeface="Didact Gothic"/>
              </a:defRPr>
            </a:lvl8pPr>
            <a:lvl9pPr lvl="8" rtl="0">
              <a:spcBef>
                <a:spcPts val="0"/>
              </a:spcBef>
              <a:spcAft>
                <a:spcPts val="0"/>
              </a:spcAft>
              <a:buSzPts val="2800"/>
              <a:buNone/>
              <a:defRPr>
                <a:latin typeface="Didact Gothic"/>
                <a:ea typeface="Didact Gothic"/>
                <a:cs typeface="Didact Gothic"/>
                <a:sym typeface="Didact Gothic"/>
              </a:defRPr>
            </a:lvl9pPr>
          </a:lstStyle>
          <a:p/>
        </p:txBody>
      </p:sp>
      <p:sp>
        <p:nvSpPr>
          <p:cNvPr id="686" name="Google Shape;686;p26"/>
          <p:cNvSpPr txBox="1"/>
          <p:nvPr>
            <p:ph idx="1" type="subTitle"/>
          </p:nvPr>
        </p:nvSpPr>
        <p:spPr>
          <a:xfrm>
            <a:off x="6248075" y="2734625"/>
            <a:ext cx="2184000" cy="11910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87" name="Google Shape;687;p26"/>
          <p:cNvSpPr/>
          <p:nvPr/>
        </p:nvSpPr>
        <p:spPr>
          <a:xfrm flipH="1" rot="10800000">
            <a:off x="8679157" y="244962"/>
            <a:ext cx="471732" cy="1254478"/>
          </a:xfrm>
          <a:custGeom>
            <a:rect b="b" l="l" r="r" t="t"/>
            <a:pathLst>
              <a:path extrusionOk="0" h="20942" w="7875">
                <a:moveTo>
                  <a:pt x="7849" y="0"/>
                </a:moveTo>
                <a:cubicBezTo>
                  <a:pt x="6017" y="772"/>
                  <a:pt x="4281" y="1723"/>
                  <a:pt x="2829" y="3098"/>
                </a:cubicBezTo>
                <a:cubicBezTo>
                  <a:pt x="1067" y="4757"/>
                  <a:pt x="7" y="6762"/>
                  <a:pt x="1" y="9243"/>
                </a:cubicBezTo>
                <a:cubicBezTo>
                  <a:pt x="1" y="10901"/>
                  <a:pt x="328" y="12547"/>
                  <a:pt x="965" y="14077"/>
                </a:cubicBezTo>
                <a:cubicBezTo>
                  <a:pt x="2012" y="16667"/>
                  <a:pt x="3606" y="18827"/>
                  <a:pt x="6042" y="20286"/>
                </a:cubicBezTo>
                <a:cubicBezTo>
                  <a:pt x="6595" y="20620"/>
                  <a:pt x="7174" y="20890"/>
                  <a:pt x="7829" y="20941"/>
                </a:cubicBezTo>
                <a:cubicBezTo>
                  <a:pt x="7849" y="20652"/>
                  <a:pt x="7874" y="20356"/>
                  <a:pt x="7874" y="20067"/>
                </a:cubicBezTo>
                <a:lnTo>
                  <a:pt x="7874" y="887"/>
                </a:lnTo>
                <a:cubicBezTo>
                  <a:pt x="7874" y="592"/>
                  <a:pt x="7855" y="296"/>
                  <a:pt x="78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6"/>
          <p:cNvSpPr/>
          <p:nvPr/>
        </p:nvSpPr>
        <p:spPr>
          <a:xfrm flipH="1" rot="4167171">
            <a:off x="6214981" y="1176642"/>
            <a:ext cx="598767" cy="896146"/>
          </a:xfrm>
          <a:custGeom>
            <a:rect b="b" l="l" r="r" t="t"/>
            <a:pathLst>
              <a:path extrusionOk="0" h="16990" w="11352">
                <a:moveTo>
                  <a:pt x="8034" y="0"/>
                </a:moveTo>
                <a:cubicBezTo>
                  <a:pt x="7512" y="0"/>
                  <a:pt x="7009" y="246"/>
                  <a:pt x="6499" y="690"/>
                </a:cubicBezTo>
                <a:cubicBezTo>
                  <a:pt x="5168" y="1847"/>
                  <a:pt x="4332" y="3319"/>
                  <a:pt x="4307" y="5163"/>
                </a:cubicBezTo>
                <a:cubicBezTo>
                  <a:pt x="4294" y="5992"/>
                  <a:pt x="4146" y="6809"/>
                  <a:pt x="3960" y="7619"/>
                </a:cubicBezTo>
                <a:cubicBezTo>
                  <a:pt x="3613" y="9129"/>
                  <a:pt x="2861" y="10453"/>
                  <a:pt x="2134" y="11797"/>
                </a:cubicBezTo>
                <a:cubicBezTo>
                  <a:pt x="1537" y="12902"/>
                  <a:pt x="868" y="13969"/>
                  <a:pt x="425" y="15158"/>
                </a:cubicBezTo>
                <a:cubicBezTo>
                  <a:pt x="0" y="16322"/>
                  <a:pt x="373" y="16906"/>
                  <a:pt x="1601" y="16984"/>
                </a:cubicBezTo>
                <a:cubicBezTo>
                  <a:pt x="1626" y="16990"/>
                  <a:pt x="1652" y="16990"/>
                  <a:pt x="1678" y="16990"/>
                </a:cubicBezTo>
                <a:cubicBezTo>
                  <a:pt x="3465" y="16900"/>
                  <a:pt x="5072" y="16277"/>
                  <a:pt x="6293" y="15004"/>
                </a:cubicBezTo>
                <a:cubicBezTo>
                  <a:pt x="8311" y="12902"/>
                  <a:pt x="9796" y="10427"/>
                  <a:pt x="10799" y="7670"/>
                </a:cubicBezTo>
                <a:cubicBezTo>
                  <a:pt x="11133" y="6732"/>
                  <a:pt x="11249" y="5748"/>
                  <a:pt x="11351" y="4848"/>
                </a:cubicBezTo>
                <a:cubicBezTo>
                  <a:pt x="11300" y="3235"/>
                  <a:pt x="10869" y="1892"/>
                  <a:pt x="9706" y="805"/>
                </a:cubicBezTo>
                <a:cubicBezTo>
                  <a:pt x="9111" y="252"/>
                  <a:pt x="8563" y="0"/>
                  <a:pt x="80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9" name="Google Shape;689;p26"/>
          <p:cNvGrpSpPr/>
          <p:nvPr/>
        </p:nvGrpSpPr>
        <p:grpSpPr>
          <a:xfrm flipH="1" rot="10800000">
            <a:off x="7363485" y="610765"/>
            <a:ext cx="793613" cy="461548"/>
            <a:chOff x="7336943" y="4410641"/>
            <a:chExt cx="671927" cy="390811"/>
          </a:xfrm>
        </p:grpSpPr>
        <p:sp>
          <p:nvSpPr>
            <p:cNvPr id="690" name="Google Shape;690;p26"/>
            <p:cNvSpPr/>
            <p:nvPr/>
          </p:nvSpPr>
          <p:spPr>
            <a:xfrm>
              <a:off x="7353536" y="4410641"/>
              <a:ext cx="655333" cy="178030"/>
            </a:xfrm>
            <a:custGeom>
              <a:rect b="b" l="l" r="r" t="t"/>
              <a:pathLst>
                <a:path extrusionOk="0" h="2972" w="10940">
                  <a:moveTo>
                    <a:pt x="543" y="0"/>
                  </a:moveTo>
                  <a:cubicBezTo>
                    <a:pt x="517" y="0"/>
                    <a:pt x="490" y="3"/>
                    <a:pt x="463" y="8"/>
                  </a:cubicBezTo>
                  <a:cubicBezTo>
                    <a:pt x="109" y="79"/>
                    <a:pt x="19" y="355"/>
                    <a:pt x="0" y="670"/>
                  </a:cubicBezTo>
                  <a:lnTo>
                    <a:pt x="0" y="985"/>
                  </a:lnTo>
                  <a:cubicBezTo>
                    <a:pt x="7" y="1551"/>
                    <a:pt x="424" y="2444"/>
                    <a:pt x="964" y="2669"/>
                  </a:cubicBezTo>
                  <a:cubicBezTo>
                    <a:pt x="1217" y="2774"/>
                    <a:pt x="1468" y="2825"/>
                    <a:pt x="1716" y="2825"/>
                  </a:cubicBezTo>
                  <a:cubicBezTo>
                    <a:pt x="2110" y="2825"/>
                    <a:pt x="2496" y="2695"/>
                    <a:pt x="2867" y="2438"/>
                  </a:cubicBezTo>
                  <a:cubicBezTo>
                    <a:pt x="3135" y="2250"/>
                    <a:pt x="3282" y="2155"/>
                    <a:pt x="3414" y="2155"/>
                  </a:cubicBezTo>
                  <a:cubicBezTo>
                    <a:pt x="3568" y="2155"/>
                    <a:pt x="3703" y="2282"/>
                    <a:pt x="3985" y="2541"/>
                  </a:cubicBezTo>
                  <a:cubicBezTo>
                    <a:pt x="4296" y="2830"/>
                    <a:pt x="4579" y="2971"/>
                    <a:pt x="4882" y="2971"/>
                  </a:cubicBezTo>
                  <a:cubicBezTo>
                    <a:pt x="5116" y="2971"/>
                    <a:pt x="5363" y="2886"/>
                    <a:pt x="5644" y="2721"/>
                  </a:cubicBezTo>
                  <a:cubicBezTo>
                    <a:pt x="5946" y="2541"/>
                    <a:pt x="6183" y="2297"/>
                    <a:pt x="6441" y="2052"/>
                  </a:cubicBezTo>
                  <a:cubicBezTo>
                    <a:pt x="6682" y="1824"/>
                    <a:pt x="6808" y="1717"/>
                    <a:pt x="6946" y="1717"/>
                  </a:cubicBezTo>
                  <a:cubicBezTo>
                    <a:pt x="7072" y="1717"/>
                    <a:pt x="7207" y="1806"/>
                    <a:pt x="7450" y="1975"/>
                  </a:cubicBezTo>
                  <a:cubicBezTo>
                    <a:pt x="7758" y="2181"/>
                    <a:pt x="8073" y="2380"/>
                    <a:pt x="8395" y="2586"/>
                  </a:cubicBezTo>
                  <a:cubicBezTo>
                    <a:pt x="8577" y="2702"/>
                    <a:pt x="8760" y="2753"/>
                    <a:pt x="8939" y="2753"/>
                  </a:cubicBezTo>
                  <a:cubicBezTo>
                    <a:pt x="9194" y="2753"/>
                    <a:pt x="9440" y="2649"/>
                    <a:pt x="9667" y="2483"/>
                  </a:cubicBezTo>
                  <a:cubicBezTo>
                    <a:pt x="10169" y="2117"/>
                    <a:pt x="10490" y="1577"/>
                    <a:pt x="10798" y="1050"/>
                  </a:cubicBezTo>
                  <a:cubicBezTo>
                    <a:pt x="10895" y="889"/>
                    <a:pt x="10940" y="683"/>
                    <a:pt x="10779" y="529"/>
                  </a:cubicBezTo>
                  <a:cubicBezTo>
                    <a:pt x="10692" y="439"/>
                    <a:pt x="10594" y="405"/>
                    <a:pt x="10492" y="405"/>
                  </a:cubicBezTo>
                  <a:cubicBezTo>
                    <a:pt x="10390" y="405"/>
                    <a:pt x="10284" y="439"/>
                    <a:pt x="10181" y="484"/>
                  </a:cubicBezTo>
                  <a:cubicBezTo>
                    <a:pt x="10008" y="561"/>
                    <a:pt x="9905" y="728"/>
                    <a:pt x="9789" y="876"/>
                  </a:cubicBezTo>
                  <a:cubicBezTo>
                    <a:pt x="9641" y="1063"/>
                    <a:pt x="9487" y="1249"/>
                    <a:pt x="9320" y="1422"/>
                  </a:cubicBezTo>
                  <a:cubicBezTo>
                    <a:pt x="9184" y="1568"/>
                    <a:pt x="9045" y="1640"/>
                    <a:pt x="8906" y="1640"/>
                  </a:cubicBezTo>
                  <a:cubicBezTo>
                    <a:pt x="8767" y="1640"/>
                    <a:pt x="8628" y="1569"/>
                    <a:pt x="8491" y="1429"/>
                  </a:cubicBezTo>
                  <a:cubicBezTo>
                    <a:pt x="8227" y="1165"/>
                    <a:pt x="7964" y="895"/>
                    <a:pt x="7694" y="638"/>
                  </a:cubicBezTo>
                  <a:cubicBezTo>
                    <a:pt x="7414" y="374"/>
                    <a:pt x="7182" y="240"/>
                    <a:pt x="6956" y="240"/>
                  </a:cubicBezTo>
                  <a:cubicBezTo>
                    <a:pt x="6715" y="240"/>
                    <a:pt x="6481" y="391"/>
                    <a:pt x="6203" y="696"/>
                  </a:cubicBezTo>
                  <a:cubicBezTo>
                    <a:pt x="6061" y="850"/>
                    <a:pt x="5952" y="1043"/>
                    <a:pt x="5817" y="1204"/>
                  </a:cubicBezTo>
                  <a:cubicBezTo>
                    <a:pt x="5502" y="1570"/>
                    <a:pt x="5258" y="1755"/>
                    <a:pt x="5047" y="1755"/>
                  </a:cubicBezTo>
                  <a:cubicBezTo>
                    <a:pt x="4805" y="1755"/>
                    <a:pt x="4606" y="1514"/>
                    <a:pt x="4390" y="1024"/>
                  </a:cubicBezTo>
                  <a:cubicBezTo>
                    <a:pt x="4222" y="637"/>
                    <a:pt x="3969" y="439"/>
                    <a:pt x="3686" y="439"/>
                  </a:cubicBezTo>
                  <a:cubicBezTo>
                    <a:pt x="3471" y="439"/>
                    <a:pt x="3239" y="553"/>
                    <a:pt x="3015" y="786"/>
                  </a:cubicBezTo>
                  <a:cubicBezTo>
                    <a:pt x="2700" y="1114"/>
                    <a:pt x="2385" y="1442"/>
                    <a:pt x="2063" y="1763"/>
                  </a:cubicBezTo>
                  <a:cubicBezTo>
                    <a:pt x="1958" y="1869"/>
                    <a:pt x="1858" y="1918"/>
                    <a:pt x="1764" y="1918"/>
                  </a:cubicBezTo>
                  <a:cubicBezTo>
                    <a:pt x="1636" y="1918"/>
                    <a:pt x="1521" y="1825"/>
                    <a:pt x="1421" y="1654"/>
                  </a:cubicBezTo>
                  <a:cubicBezTo>
                    <a:pt x="1234" y="1326"/>
                    <a:pt x="1125" y="966"/>
                    <a:pt x="1093" y="593"/>
                  </a:cubicBezTo>
                  <a:cubicBezTo>
                    <a:pt x="1052" y="244"/>
                    <a:pt x="800" y="0"/>
                    <a:pt x="5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6"/>
            <p:cNvSpPr/>
            <p:nvPr/>
          </p:nvSpPr>
          <p:spPr>
            <a:xfrm>
              <a:off x="7336943" y="4628034"/>
              <a:ext cx="651140" cy="173418"/>
            </a:xfrm>
            <a:custGeom>
              <a:rect b="b" l="l" r="r" t="t"/>
              <a:pathLst>
                <a:path extrusionOk="0" h="2895" w="10870">
                  <a:moveTo>
                    <a:pt x="555" y="0"/>
                  </a:moveTo>
                  <a:cubicBezTo>
                    <a:pt x="516" y="0"/>
                    <a:pt x="475" y="4"/>
                    <a:pt x="431" y="11"/>
                  </a:cubicBezTo>
                  <a:cubicBezTo>
                    <a:pt x="52" y="75"/>
                    <a:pt x="1" y="358"/>
                    <a:pt x="59" y="679"/>
                  </a:cubicBezTo>
                  <a:cubicBezTo>
                    <a:pt x="78" y="834"/>
                    <a:pt x="91" y="994"/>
                    <a:pt x="110" y="1155"/>
                  </a:cubicBezTo>
                  <a:cubicBezTo>
                    <a:pt x="224" y="2033"/>
                    <a:pt x="826" y="2833"/>
                    <a:pt x="1685" y="2833"/>
                  </a:cubicBezTo>
                  <a:cubicBezTo>
                    <a:pt x="2033" y="2833"/>
                    <a:pt x="2424" y="2701"/>
                    <a:pt x="2842" y="2389"/>
                  </a:cubicBezTo>
                  <a:cubicBezTo>
                    <a:pt x="2906" y="2344"/>
                    <a:pt x="2977" y="2299"/>
                    <a:pt x="3035" y="2248"/>
                  </a:cubicBezTo>
                  <a:cubicBezTo>
                    <a:pt x="3170" y="2109"/>
                    <a:pt x="3288" y="2036"/>
                    <a:pt x="3408" y="2036"/>
                  </a:cubicBezTo>
                  <a:cubicBezTo>
                    <a:pt x="3534" y="2036"/>
                    <a:pt x="3661" y="2116"/>
                    <a:pt x="3812" y="2286"/>
                  </a:cubicBezTo>
                  <a:cubicBezTo>
                    <a:pt x="4181" y="2701"/>
                    <a:pt x="4506" y="2895"/>
                    <a:pt x="4865" y="2895"/>
                  </a:cubicBezTo>
                  <a:cubicBezTo>
                    <a:pt x="5158" y="2895"/>
                    <a:pt x="5472" y="2766"/>
                    <a:pt x="5850" y="2524"/>
                  </a:cubicBezTo>
                  <a:cubicBezTo>
                    <a:pt x="6120" y="2344"/>
                    <a:pt x="6377" y="2158"/>
                    <a:pt x="6557" y="1881"/>
                  </a:cubicBezTo>
                  <a:cubicBezTo>
                    <a:pt x="6666" y="1708"/>
                    <a:pt x="6794" y="1626"/>
                    <a:pt x="6933" y="1626"/>
                  </a:cubicBezTo>
                  <a:cubicBezTo>
                    <a:pt x="7047" y="1626"/>
                    <a:pt x="7169" y="1681"/>
                    <a:pt x="7296" y="1785"/>
                  </a:cubicBezTo>
                  <a:cubicBezTo>
                    <a:pt x="7650" y="2081"/>
                    <a:pt x="8029" y="2331"/>
                    <a:pt x="8434" y="2537"/>
                  </a:cubicBezTo>
                  <a:cubicBezTo>
                    <a:pt x="8631" y="2629"/>
                    <a:pt x="8829" y="2691"/>
                    <a:pt x="9035" y="2691"/>
                  </a:cubicBezTo>
                  <a:cubicBezTo>
                    <a:pt x="9118" y="2691"/>
                    <a:pt x="9202" y="2681"/>
                    <a:pt x="9289" y="2659"/>
                  </a:cubicBezTo>
                  <a:cubicBezTo>
                    <a:pt x="9828" y="2518"/>
                    <a:pt x="10793" y="1386"/>
                    <a:pt x="10844" y="827"/>
                  </a:cubicBezTo>
                  <a:cubicBezTo>
                    <a:pt x="10870" y="513"/>
                    <a:pt x="10697" y="314"/>
                    <a:pt x="10439" y="314"/>
                  </a:cubicBezTo>
                  <a:cubicBezTo>
                    <a:pt x="10375" y="314"/>
                    <a:pt x="10306" y="326"/>
                    <a:pt x="10233" y="352"/>
                  </a:cubicBezTo>
                  <a:cubicBezTo>
                    <a:pt x="10047" y="422"/>
                    <a:pt x="9951" y="583"/>
                    <a:pt x="9841" y="737"/>
                  </a:cubicBezTo>
                  <a:cubicBezTo>
                    <a:pt x="9668" y="975"/>
                    <a:pt x="9501" y="1219"/>
                    <a:pt x="9314" y="1444"/>
                  </a:cubicBezTo>
                  <a:cubicBezTo>
                    <a:pt x="9196" y="1589"/>
                    <a:pt x="9072" y="1661"/>
                    <a:pt x="8946" y="1661"/>
                  </a:cubicBezTo>
                  <a:cubicBezTo>
                    <a:pt x="8825" y="1661"/>
                    <a:pt x="8701" y="1595"/>
                    <a:pt x="8575" y="1464"/>
                  </a:cubicBezTo>
                  <a:cubicBezTo>
                    <a:pt x="8273" y="1155"/>
                    <a:pt x="7977" y="847"/>
                    <a:pt x="7662" y="557"/>
                  </a:cubicBezTo>
                  <a:cubicBezTo>
                    <a:pt x="7385" y="309"/>
                    <a:pt x="7144" y="185"/>
                    <a:pt x="6914" y="185"/>
                  </a:cubicBezTo>
                  <a:cubicBezTo>
                    <a:pt x="6644" y="185"/>
                    <a:pt x="6388" y="358"/>
                    <a:pt x="6107" y="705"/>
                  </a:cubicBezTo>
                  <a:cubicBezTo>
                    <a:pt x="5959" y="892"/>
                    <a:pt x="5818" y="1084"/>
                    <a:pt x="5657" y="1258"/>
                  </a:cubicBezTo>
                  <a:cubicBezTo>
                    <a:pt x="5301" y="1632"/>
                    <a:pt x="5095" y="1828"/>
                    <a:pt x="4933" y="1828"/>
                  </a:cubicBezTo>
                  <a:cubicBezTo>
                    <a:pt x="4750" y="1828"/>
                    <a:pt x="4622" y="1577"/>
                    <a:pt x="4397" y="1052"/>
                  </a:cubicBezTo>
                  <a:cubicBezTo>
                    <a:pt x="4378" y="1007"/>
                    <a:pt x="4359" y="956"/>
                    <a:pt x="4333" y="904"/>
                  </a:cubicBezTo>
                  <a:cubicBezTo>
                    <a:pt x="4145" y="525"/>
                    <a:pt x="3920" y="333"/>
                    <a:pt x="3678" y="333"/>
                  </a:cubicBezTo>
                  <a:cubicBezTo>
                    <a:pt x="3465" y="333"/>
                    <a:pt x="3237" y="481"/>
                    <a:pt x="3009" y="782"/>
                  </a:cubicBezTo>
                  <a:cubicBezTo>
                    <a:pt x="2745" y="1123"/>
                    <a:pt x="2462" y="1438"/>
                    <a:pt x="2090" y="1656"/>
                  </a:cubicBezTo>
                  <a:cubicBezTo>
                    <a:pt x="1926" y="1753"/>
                    <a:pt x="1798" y="1804"/>
                    <a:pt x="1692" y="1804"/>
                  </a:cubicBezTo>
                  <a:cubicBezTo>
                    <a:pt x="1522" y="1804"/>
                    <a:pt x="1411" y="1674"/>
                    <a:pt x="1312" y="1393"/>
                  </a:cubicBezTo>
                  <a:cubicBezTo>
                    <a:pt x="1209" y="1091"/>
                    <a:pt x="1164" y="769"/>
                    <a:pt x="1081" y="461"/>
                  </a:cubicBezTo>
                  <a:cubicBezTo>
                    <a:pt x="1007" y="174"/>
                    <a:pt x="831" y="0"/>
                    <a:pt x="5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2" name="Google Shape;692;p26"/>
          <p:cNvSpPr/>
          <p:nvPr/>
        </p:nvSpPr>
        <p:spPr>
          <a:xfrm rot="10800000">
            <a:off x="8553077" y="2877164"/>
            <a:ext cx="599669" cy="253802"/>
          </a:xfrm>
          <a:custGeom>
            <a:rect b="b" l="l" r="r" t="t"/>
            <a:pathLst>
              <a:path extrusionOk="0" h="2737" w="6467">
                <a:moveTo>
                  <a:pt x="2526" y="1"/>
                </a:moveTo>
                <a:cubicBezTo>
                  <a:pt x="2323" y="1"/>
                  <a:pt x="2121" y="108"/>
                  <a:pt x="1890" y="324"/>
                </a:cubicBezTo>
                <a:cubicBezTo>
                  <a:pt x="1568" y="613"/>
                  <a:pt x="1273" y="915"/>
                  <a:pt x="983" y="1236"/>
                </a:cubicBezTo>
                <a:cubicBezTo>
                  <a:pt x="813" y="1431"/>
                  <a:pt x="633" y="1523"/>
                  <a:pt x="433" y="1523"/>
                </a:cubicBezTo>
                <a:cubicBezTo>
                  <a:pt x="316" y="1523"/>
                  <a:pt x="191" y="1491"/>
                  <a:pt x="58" y="1429"/>
                </a:cubicBezTo>
                <a:cubicBezTo>
                  <a:pt x="0" y="1860"/>
                  <a:pt x="0" y="2297"/>
                  <a:pt x="45" y="2734"/>
                </a:cubicBezTo>
                <a:cubicBezTo>
                  <a:pt x="80" y="2736"/>
                  <a:pt x="115" y="2736"/>
                  <a:pt x="150" y="2736"/>
                </a:cubicBezTo>
                <a:cubicBezTo>
                  <a:pt x="815" y="2736"/>
                  <a:pt x="1355" y="2446"/>
                  <a:pt x="1832" y="1976"/>
                </a:cubicBezTo>
                <a:cubicBezTo>
                  <a:pt x="2175" y="1636"/>
                  <a:pt x="2365" y="1470"/>
                  <a:pt x="2566" y="1470"/>
                </a:cubicBezTo>
                <a:cubicBezTo>
                  <a:pt x="2764" y="1470"/>
                  <a:pt x="2972" y="1631"/>
                  <a:pt x="3349" y="1943"/>
                </a:cubicBezTo>
                <a:cubicBezTo>
                  <a:pt x="3452" y="2033"/>
                  <a:pt x="3554" y="2117"/>
                  <a:pt x="3664" y="2188"/>
                </a:cubicBezTo>
                <a:cubicBezTo>
                  <a:pt x="3939" y="2345"/>
                  <a:pt x="4233" y="2439"/>
                  <a:pt x="4522" y="2439"/>
                </a:cubicBezTo>
                <a:cubicBezTo>
                  <a:pt x="4752" y="2439"/>
                  <a:pt x="4980" y="2379"/>
                  <a:pt x="5193" y="2246"/>
                </a:cubicBezTo>
                <a:cubicBezTo>
                  <a:pt x="5740" y="1905"/>
                  <a:pt x="6100" y="1352"/>
                  <a:pt x="6376" y="761"/>
                </a:cubicBezTo>
                <a:cubicBezTo>
                  <a:pt x="6440" y="613"/>
                  <a:pt x="6466" y="439"/>
                  <a:pt x="6350" y="304"/>
                </a:cubicBezTo>
                <a:cubicBezTo>
                  <a:pt x="6266" y="205"/>
                  <a:pt x="6164" y="172"/>
                  <a:pt x="6056" y="172"/>
                </a:cubicBezTo>
                <a:cubicBezTo>
                  <a:pt x="5982" y="172"/>
                  <a:pt x="5905" y="187"/>
                  <a:pt x="5830" y="208"/>
                </a:cubicBezTo>
                <a:cubicBezTo>
                  <a:pt x="5643" y="253"/>
                  <a:pt x="5515" y="394"/>
                  <a:pt x="5399" y="549"/>
                </a:cubicBezTo>
                <a:cubicBezTo>
                  <a:pt x="5277" y="722"/>
                  <a:pt x="5149" y="896"/>
                  <a:pt x="5007" y="1050"/>
                </a:cubicBezTo>
                <a:cubicBezTo>
                  <a:pt x="4776" y="1288"/>
                  <a:pt x="4622" y="1405"/>
                  <a:pt x="4466" y="1405"/>
                </a:cubicBezTo>
                <a:cubicBezTo>
                  <a:pt x="4318" y="1405"/>
                  <a:pt x="4168" y="1301"/>
                  <a:pt x="3947" y="1095"/>
                </a:cubicBezTo>
                <a:cubicBezTo>
                  <a:pt x="3670" y="844"/>
                  <a:pt x="3426" y="555"/>
                  <a:pt x="3150" y="304"/>
                </a:cubicBezTo>
                <a:cubicBezTo>
                  <a:pt x="2922" y="102"/>
                  <a:pt x="2723" y="1"/>
                  <a:pt x="25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3" name="Google Shape;693;p26"/>
          <p:cNvGrpSpPr/>
          <p:nvPr/>
        </p:nvGrpSpPr>
        <p:grpSpPr>
          <a:xfrm flipH="1" rot="10800000">
            <a:off x="3596875" y="3130978"/>
            <a:ext cx="895225" cy="596225"/>
            <a:chOff x="6168950" y="679775"/>
            <a:chExt cx="895225" cy="596225"/>
          </a:xfrm>
        </p:grpSpPr>
        <p:sp>
          <p:nvSpPr>
            <p:cNvPr id="694" name="Google Shape;694;p26"/>
            <p:cNvSpPr/>
            <p:nvPr/>
          </p:nvSpPr>
          <p:spPr>
            <a:xfrm>
              <a:off x="6536345" y="679775"/>
              <a:ext cx="170516" cy="162064"/>
            </a:xfrm>
            <a:custGeom>
              <a:rect b="b" l="l" r="r" t="t"/>
              <a:pathLst>
                <a:path extrusionOk="0" h="2090" w="2199">
                  <a:moveTo>
                    <a:pt x="1205" y="0"/>
                  </a:moveTo>
                  <a:cubicBezTo>
                    <a:pt x="564" y="0"/>
                    <a:pt x="0" y="513"/>
                    <a:pt x="0" y="1093"/>
                  </a:cubicBezTo>
                  <a:cubicBezTo>
                    <a:pt x="13" y="1649"/>
                    <a:pt x="463" y="2090"/>
                    <a:pt x="1016" y="2090"/>
                  </a:cubicBezTo>
                  <a:cubicBezTo>
                    <a:pt x="1020" y="2090"/>
                    <a:pt x="1024" y="2090"/>
                    <a:pt x="1028" y="2090"/>
                  </a:cubicBezTo>
                  <a:cubicBezTo>
                    <a:pt x="1607" y="2070"/>
                    <a:pt x="2198" y="1453"/>
                    <a:pt x="2192" y="875"/>
                  </a:cubicBezTo>
                  <a:cubicBezTo>
                    <a:pt x="2179" y="374"/>
                    <a:pt x="1787" y="14"/>
                    <a:pt x="1241" y="1"/>
                  </a:cubicBezTo>
                  <a:cubicBezTo>
                    <a:pt x="1229" y="0"/>
                    <a:pt x="1217" y="0"/>
                    <a:pt x="12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6"/>
            <p:cNvSpPr/>
            <p:nvPr/>
          </p:nvSpPr>
          <p:spPr>
            <a:xfrm>
              <a:off x="6331944" y="1074157"/>
              <a:ext cx="188971" cy="140972"/>
            </a:xfrm>
            <a:custGeom>
              <a:rect b="b" l="l" r="r" t="t"/>
              <a:pathLst>
                <a:path extrusionOk="0" h="1818" w="2437">
                  <a:moveTo>
                    <a:pt x="1615" y="0"/>
                  </a:moveTo>
                  <a:cubicBezTo>
                    <a:pt x="1553" y="0"/>
                    <a:pt x="1486" y="4"/>
                    <a:pt x="1415" y="12"/>
                  </a:cubicBezTo>
                  <a:cubicBezTo>
                    <a:pt x="1261" y="31"/>
                    <a:pt x="939" y="12"/>
                    <a:pt x="643" y="160"/>
                  </a:cubicBezTo>
                  <a:cubicBezTo>
                    <a:pt x="200" y="385"/>
                    <a:pt x="1" y="790"/>
                    <a:pt x="142" y="1201"/>
                  </a:cubicBezTo>
                  <a:cubicBezTo>
                    <a:pt x="271" y="1578"/>
                    <a:pt x="628" y="1818"/>
                    <a:pt x="1010" y="1818"/>
                  </a:cubicBezTo>
                  <a:cubicBezTo>
                    <a:pt x="1104" y="1818"/>
                    <a:pt x="1199" y="1803"/>
                    <a:pt x="1293" y="1773"/>
                  </a:cubicBezTo>
                  <a:cubicBezTo>
                    <a:pt x="1653" y="1664"/>
                    <a:pt x="1961" y="1432"/>
                    <a:pt x="2173" y="1117"/>
                  </a:cubicBezTo>
                  <a:cubicBezTo>
                    <a:pt x="2328" y="892"/>
                    <a:pt x="2437" y="648"/>
                    <a:pt x="2295" y="372"/>
                  </a:cubicBezTo>
                  <a:cubicBezTo>
                    <a:pt x="2169" y="126"/>
                    <a:pt x="1969" y="0"/>
                    <a:pt x="16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6"/>
            <p:cNvSpPr/>
            <p:nvPr/>
          </p:nvSpPr>
          <p:spPr>
            <a:xfrm>
              <a:off x="6749121" y="974359"/>
              <a:ext cx="148571" cy="140662"/>
            </a:xfrm>
            <a:custGeom>
              <a:rect b="b" l="l" r="r" t="t"/>
              <a:pathLst>
                <a:path extrusionOk="0" h="1814" w="1916">
                  <a:moveTo>
                    <a:pt x="997" y="0"/>
                  </a:moveTo>
                  <a:cubicBezTo>
                    <a:pt x="451" y="0"/>
                    <a:pt x="1" y="425"/>
                    <a:pt x="7" y="932"/>
                  </a:cubicBezTo>
                  <a:cubicBezTo>
                    <a:pt x="26" y="1402"/>
                    <a:pt x="399" y="1781"/>
                    <a:pt x="868" y="1813"/>
                  </a:cubicBezTo>
                  <a:cubicBezTo>
                    <a:pt x="878" y="1813"/>
                    <a:pt x="888" y="1814"/>
                    <a:pt x="899" y="1814"/>
                  </a:cubicBezTo>
                  <a:cubicBezTo>
                    <a:pt x="1421" y="1814"/>
                    <a:pt x="1916" y="1327"/>
                    <a:pt x="1903" y="810"/>
                  </a:cubicBezTo>
                  <a:cubicBezTo>
                    <a:pt x="1890" y="354"/>
                    <a:pt x="1498" y="0"/>
                    <a:pt x="9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6"/>
            <p:cNvSpPr/>
            <p:nvPr/>
          </p:nvSpPr>
          <p:spPr>
            <a:xfrm>
              <a:off x="6877221" y="721105"/>
              <a:ext cx="167569" cy="136785"/>
            </a:xfrm>
            <a:custGeom>
              <a:rect b="b" l="l" r="r" t="t"/>
              <a:pathLst>
                <a:path extrusionOk="0" h="1764" w="2161">
                  <a:moveTo>
                    <a:pt x="1392" y="0"/>
                  </a:moveTo>
                  <a:cubicBezTo>
                    <a:pt x="1295" y="0"/>
                    <a:pt x="1193" y="19"/>
                    <a:pt x="1087" y="53"/>
                  </a:cubicBezTo>
                  <a:cubicBezTo>
                    <a:pt x="836" y="143"/>
                    <a:pt x="605" y="284"/>
                    <a:pt x="412" y="464"/>
                  </a:cubicBezTo>
                  <a:cubicBezTo>
                    <a:pt x="193" y="663"/>
                    <a:pt x="0" y="901"/>
                    <a:pt x="142" y="1235"/>
                  </a:cubicBezTo>
                  <a:cubicBezTo>
                    <a:pt x="291" y="1572"/>
                    <a:pt x="543" y="1763"/>
                    <a:pt x="793" y="1763"/>
                  </a:cubicBezTo>
                  <a:cubicBezTo>
                    <a:pt x="801" y="1763"/>
                    <a:pt x="809" y="1763"/>
                    <a:pt x="817" y="1762"/>
                  </a:cubicBezTo>
                  <a:cubicBezTo>
                    <a:pt x="1389" y="1737"/>
                    <a:pt x="1710" y="1531"/>
                    <a:pt x="1954" y="1184"/>
                  </a:cubicBezTo>
                  <a:cubicBezTo>
                    <a:pt x="2160" y="888"/>
                    <a:pt x="2160" y="599"/>
                    <a:pt x="1942" y="297"/>
                  </a:cubicBezTo>
                  <a:cubicBezTo>
                    <a:pt x="1791" y="89"/>
                    <a:pt x="1605" y="0"/>
                    <a:pt x="13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6"/>
            <p:cNvSpPr/>
            <p:nvPr/>
          </p:nvSpPr>
          <p:spPr>
            <a:xfrm>
              <a:off x="6504940" y="875182"/>
              <a:ext cx="170516" cy="132753"/>
            </a:xfrm>
            <a:custGeom>
              <a:rect b="b" l="l" r="r" t="t"/>
              <a:pathLst>
                <a:path extrusionOk="0" h="1712" w="2199">
                  <a:moveTo>
                    <a:pt x="1419" y="0"/>
                  </a:moveTo>
                  <a:cubicBezTo>
                    <a:pt x="1319" y="0"/>
                    <a:pt x="1215" y="13"/>
                    <a:pt x="1112" y="33"/>
                  </a:cubicBezTo>
                  <a:cubicBezTo>
                    <a:pt x="900" y="71"/>
                    <a:pt x="701" y="148"/>
                    <a:pt x="521" y="264"/>
                  </a:cubicBezTo>
                  <a:cubicBezTo>
                    <a:pt x="219" y="457"/>
                    <a:pt x="0" y="720"/>
                    <a:pt x="122" y="1125"/>
                  </a:cubicBezTo>
                  <a:cubicBezTo>
                    <a:pt x="231" y="1485"/>
                    <a:pt x="546" y="1704"/>
                    <a:pt x="971" y="1710"/>
                  </a:cubicBezTo>
                  <a:cubicBezTo>
                    <a:pt x="986" y="1711"/>
                    <a:pt x="1002" y="1711"/>
                    <a:pt x="1018" y="1711"/>
                  </a:cubicBezTo>
                  <a:cubicBezTo>
                    <a:pt x="1297" y="1711"/>
                    <a:pt x="1567" y="1603"/>
                    <a:pt x="1768" y="1408"/>
                  </a:cubicBezTo>
                  <a:cubicBezTo>
                    <a:pt x="2076" y="1138"/>
                    <a:pt x="2198" y="624"/>
                    <a:pt x="2025" y="328"/>
                  </a:cubicBezTo>
                  <a:cubicBezTo>
                    <a:pt x="1876" y="75"/>
                    <a:pt x="1657" y="0"/>
                    <a:pt x="14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6"/>
            <p:cNvSpPr/>
            <p:nvPr/>
          </p:nvSpPr>
          <p:spPr>
            <a:xfrm>
              <a:off x="6168950" y="940473"/>
              <a:ext cx="157101" cy="136785"/>
            </a:xfrm>
            <a:custGeom>
              <a:rect b="b" l="l" r="r" t="t"/>
              <a:pathLst>
                <a:path extrusionOk="0" h="1764" w="2026">
                  <a:moveTo>
                    <a:pt x="1171" y="0"/>
                  </a:moveTo>
                  <a:cubicBezTo>
                    <a:pt x="734" y="39"/>
                    <a:pt x="374" y="245"/>
                    <a:pt x="162" y="656"/>
                  </a:cubicBezTo>
                  <a:cubicBezTo>
                    <a:pt x="1" y="971"/>
                    <a:pt x="72" y="1363"/>
                    <a:pt x="342" y="1601"/>
                  </a:cubicBezTo>
                  <a:cubicBezTo>
                    <a:pt x="485" y="1712"/>
                    <a:pt x="635" y="1764"/>
                    <a:pt x="783" y="1764"/>
                  </a:cubicBezTo>
                  <a:cubicBezTo>
                    <a:pt x="934" y="1764"/>
                    <a:pt x="1083" y="1711"/>
                    <a:pt x="1222" y="1614"/>
                  </a:cubicBezTo>
                  <a:cubicBezTo>
                    <a:pt x="1415" y="1479"/>
                    <a:pt x="1556" y="1273"/>
                    <a:pt x="1724" y="1106"/>
                  </a:cubicBezTo>
                  <a:cubicBezTo>
                    <a:pt x="1929" y="900"/>
                    <a:pt x="2026" y="656"/>
                    <a:pt x="1903" y="386"/>
                  </a:cubicBezTo>
                  <a:cubicBezTo>
                    <a:pt x="1768" y="71"/>
                    <a:pt x="1486" y="7"/>
                    <a:pt x="11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26"/>
            <p:cNvSpPr/>
            <p:nvPr/>
          </p:nvSpPr>
          <p:spPr>
            <a:xfrm>
              <a:off x="6624588" y="1152630"/>
              <a:ext cx="116624" cy="123370"/>
            </a:xfrm>
            <a:custGeom>
              <a:rect b="b" l="l" r="r" t="t"/>
              <a:pathLst>
                <a:path extrusionOk="0" h="1591" w="1504">
                  <a:moveTo>
                    <a:pt x="891" y="0"/>
                  </a:moveTo>
                  <a:cubicBezTo>
                    <a:pt x="445" y="0"/>
                    <a:pt x="0" y="452"/>
                    <a:pt x="13" y="909"/>
                  </a:cubicBezTo>
                  <a:cubicBezTo>
                    <a:pt x="19" y="1269"/>
                    <a:pt x="295" y="1564"/>
                    <a:pt x="655" y="1590"/>
                  </a:cubicBezTo>
                  <a:cubicBezTo>
                    <a:pt x="663" y="1591"/>
                    <a:pt x="671" y="1591"/>
                    <a:pt x="678" y="1591"/>
                  </a:cubicBezTo>
                  <a:cubicBezTo>
                    <a:pt x="1064" y="1591"/>
                    <a:pt x="1491" y="1119"/>
                    <a:pt x="1497" y="677"/>
                  </a:cubicBezTo>
                  <a:cubicBezTo>
                    <a:pt x="1504" y="330"/>
                    <a:pt x="1253" y="28"/>
                    <a:pt x="945" y="3"/>
                  </a:cubicBezTo>
                  <a:cubicBezTo>
                    <a:pt x="927" y="1"/>
                    <a:pt x="909" y="0"/>
                    <a:pt x="8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6"/>
            <p:cNvSpPr/>
            <p:nvPr/>
          </p:nvSpPr>
          <p:spPr>
            <a:xfrm>
              <a:off x="6949955" y="1154801"/>
              <a:ext cx="114220" cy="103209"/>
            </a:xfrm>
            <a:custGeom>
              <a:rect b="b" l="l" r="r" t="t"/>
              <a:pathLst>
                <a:path extrusionOk="0" h="1331" w="1473">
                  <a:moveTo>
                    <a:pt x="894" y="0"/>
                  </a:moveTo>
                  <a:cubicBezTo>
                    <a:pt x="534" y="7"/>
                    <a:pt x="1" y="502"/>
                    <a:pt x="20" y="810"/>
                  </a:cubicBezTo>
                  <a:cubicBezTo>
                    <a:pt x="39" y="1096"/>
                    <a:pt x="346" y="1331"/>
                    <a:pt x="700" y="1331"/>
                  </a:cubicBezTo>
                  <a:cubicBezTo>
                    <a:pt x="705" y="1331"/>
                    <a:pt x="710" y="1331"/>
                    <a:pt x="714" y="1331"/>
                  </a:cubicBezTo>
                  <a:cubicBezTo>
                    <a:pt x="1132" y="1324"/>
                    <a:pt x="1473" y="977"/>
                    <a:pt x="1460" y="559"/>
                  </a:cubicBezTo>
                  <a:cubicBezTo>
                    <a:pt x="1447" y="251"/>
                    <a:pt x="1203" y="7"/>
                    <a:pt x="8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2" name="Google Shape;702;p26"/>
          <p:cNvSpPr/>
          <p:nvPr/>
        </p:nvSpPr>
        <p:spPr>
          <a:xfrm flipH="1" rot="10800000">
            <a:off x="-3679" y="-6"/>
            <a:ext cx="395405" cy="768782"/>
          </a:xfrm>
          <a:custGeom>
            <a:rect b="b" l="l" r="r" t="t"/>
            <a:pathLst>
              <a:path extrusionOk="0" h="21533" w="11075">
                <a:moveTo>
                  <a:pt x="0" y="0"/>
                </a:moveTo>
                <a:lnTo>
                  <a:pt x="0" y="21533"/>
                </a:lnTo>
                <a:lnTo>
                  <a:pt x="8356" y="21533"/>
                </a:lnTo>
                <a:cubicBezTo>
                  <a:pt x="9127" y="20035"/>
                  <a:pt x="9873" y="18531"/>
                  <a:pt x="10310" y="16886"/>
                </a:cubicBezTo>
                <a:cubicBezTo>
                  <a:pt x="10554" y="15954"/>
                  <a:pt x="10689" y="15009"/>
                  <a:pt x="10824" y="14058"/>
                </a:cubicBezTo>
                <a:cubicBezTo>
                  <a:pt x="11075" y="12335"/>
                  <a:pt x="10901" y="10580"/>
                  <a:pt x="10316" y="8935"/>
                </a:cubicBezTo>
                <a:cubicBezTo>
                  <a:pt x="9558" y="6788"/>
                  <a:pt x="8189" y="5085"/>
                  <a:pt x="6460" y="3619"/>
                </a:cubicBezTo>
                <a:cubicBezTo>
                  <a:pt x="4634" y="2083"/>
                  <a:pt x="2513" y="1074"/>
                  <a:pt x="392" y="58"/>
                </a:cubicBezTo>
                <a:cubicBezTo>
                  <a:pt x="276" y="0"/>
                  <a:pt x="135" y="20"/>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26"/>
          <p:cNvSpPr/>
          <p:nvPr/>
        </p:nvSpPr>
        <p:spPr>
          <a:xfrm flipH="1" rot="6418925">
            <a:off x="545186" y="4142697"/>
            <a:ext cx="530563" cy="809394"/>
          </a:xfrm>
          <a:custGeom>
            <a:rect b="b" l="l" r="r" t="t"/>
            <a:pathLst>
              <a:path extrusionOk="0" h="22671" w="14861">
                <a:moveTo>
                  <a:pt x="4364" y="0"/>
                </a:moveTo>
                <a:cubicBezTo>
                  <a:pt x="3873" y="0"/>
                  <a:pt x="3387" y="163"/>
                  <a:pt x="2899" y="524"/>
                </a:cubicBezTo>
                <a:cubicBezTo>
                  <a:pt x="958" y="1938"/>
                  <a:pt x="0" y="3815"/>
                  <a:pt x="58" y="6354"/>
                </a:cubicBezTo>
                <a:cubicBezTo>
                  <a:pt x="7" y="7074"/>
                  <a:pt x="168" y="7909"/>
                  <a:pt x="341" y="8751"/>
                </a:cubicBezTo>
                <a:cubicBezTo>
                  <a:pt x="740" y="10686"/>
                  <a:pt x="1582" y="12441"/>
                  <a:pt x="2514" y="14157"/>
                </a:cubicBezTo>
                <a:cubicBezTo>
                  <a:pt x="3626" y="16194"/>
                  <a:pt x="4975" y="18103"/>
                  <a:pt x="6537" y="19826"/>
                </a:cubicBezTo>
                <a:cubicBezTo>
                  <a:pt x="7913" y="21336"/>
                  <a:pt x="9719" y="22159"/>
                  <a:pt x="11686" y="22558"/>
                </a:cubicBezTo>
                <a:cubicBezTo>
                  <a:pt x="12031" y="22629"/>
                  <a:pt x="12388" y="22670"/>
                  <a:pt x="12748" y="22670"/>
                </a:cubicBezTo>
                <a:cubicBezTo>
                  <a:pt x="13165" y="22670"/>
                  <a:pt x="13586" y="22615"/>
                  <a:pt x="13993" y="22487"/>
                </a:cubicBezTo>
                <a:cubicBezTo>
                  <a:pt x="14655" y="22275"/>
                  <a:pt x="14842" y="21992"/>
                  <a:pt x="14855" y="21317"/>
                </a:cubicBezTo>
                <a:cubicBezTo>
                  <a:pt x="14861" y="20906"/>
                  <a:pt x="14720" y="20533"/>
                  <a:pt x="14578" y="20160"/>
                </a:cubicBezTo>
                <a:cubicBezTo>
                  <a:pt x="14019" y="18682"/>
                  <a:pt x="13164" y="17345"/>
                  <a:pt x="12438" y="15950"/>
                </a:cubicBezTo>
                <a:cubicBezTo>
                  <a:pt x="11596" y="14318"/>
                  <a:pt x="10587" y="12769"/>
                  <a:pt x="10117" y="10956"/>
                </a:cubicBezTo>
                <a:cubicBezTo>
                  <a:pt x="9790" y="9690"/>
                  <a:pt x="9378" y="8430"/>
                  <a:pt x="9410" y="7119"/>
                </a:cubicBezTo>
                <a:cubicBezTo>
                  <a:pt x="9449" y="5608"/>
                  <a:pt x="8986" y="4284"/>
                  <a:pt x="8253" y="3018"/>
                </a:cubicBezTo>
                <a:cubicBezTo>
                  <a:pt x="7636" y="1945"/>
                  <a:pt x="6865" y="993"/>
                  <a:pt x="5740" y="389"/>
                </a:cubicBezTo>
                <a:cubicBezTo>
                  <a:pt x="5274" y="139"/>
                  <a:pt x="4817" y="0"/>
                  <a:pt x="43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26"/>
          <p:cNvSpPr/>
          <p:nvPr/>
        </p:nvSpPr>
        <p:spPr>
          <a:xfrm flipH="1" rot="10800000">
            <a:off x="3556000" y="1358427"/>
            <a:ext cx="793585" cy="217039"/>
          </a:xfrm>
          <a:custGeom>
            <a:rect b="b" l="l" r="r" t="t"/>
            <a:pathLst>
              <a:path extrusionOk="0" h="4031" w="14739">
                <a:moveTo>
                  <a:pt x="13966" y="0"/>
                </a:moveTo>
                <a:cubicBezTo>
                  <a:pt x="13592" y="0"/>
                  <a:pt x="13359" y="199"/>
                  <a:pt x="13267" y="574"/>
                </a:cubicBezTo>
                <a:cubicBezTo>
                  <a:pt x="13151" y="1069"/>
                  <a:pt x="13080" y="1570"/>
                  <a:pt x="12920" y="2046"/>
                </a:cubicBezTo>
                <a:cubicBezTo>
                  <a:pt x="12805" y="2381"/>
                  <a:pt x="12651" y="2523"/>
                  <a:pt x="12416" y="2523"/>
                </a:cubicBezTo>
                <a:cubicBezTo>
                  <a:pt x="12296" y="2523"/>
                  <a:pt x="12155" y="2486"/>
                  <a:pt x="11988" y="2419"/>
                </a:cubicBezTo>
                <a:cubicBezTo>
                  <a:pt x="11370" y="2168"/>
                  <a:pt x="11068" y="1615"/>
                  <a:pt x="10715" y="1133"/>
                </a:cubicBezTo>
                <a:cubicBezTo>
                  <a:pt x="10470" y="803"/>
                  <a:pt x="10221" y="629"/>
                  <a:pt x="9859" y="629"/>
                </a:cubicBezTo>
                <a:cubicBezTo>
                  <a:pt x="9812" y="629"/>
                  <a:pt x="9763" y="632"/>
                  <a:pt x="9712" y="638"/>
                </a:cubicBezTo>
                <a:cubicBezTo>
                  <a:pt x="9237" y="696"/>
                  <a:pt x="8934" y="959"/>
                  <a:pt x="8787" y="1409"/>
                </a:cubicBezTo>
                <a:cubicBezTo>
                  <a:pt x="8722" y="1615"/>
                  <a:pt x="8645" y="1814"/>
                  <a:pt x="8555" y="2007"/>
                </a:cubicBezTo>
                <a:cubicBezTo>
                  <a:pt x="8373" y="2379"/>
                  <a:pt x="8246" y="2551"/>
                  <a:pt x="8077" y="2551"/>
                </a:cubicBezTo>
                <a:cubicBezTo>
                  <a:pt x="7935" y="2551"/>
                  <a:pt x="7765" y="2431"/>
                  <a:pt x="7508" y="2206"/>
                </a:cubicBezTo>
                <a:cubicBezTo>
                  <a:pt x="7025" y="1776"/>
                  <a:pt x="6691" y="1223"/>
                  <a:pt x="6241" y="767"/>
                </a:cubicBezTo>
                <a:cubicBezTo>
                  <a:pt x="5940" y="465"/>
                  <a:pt x="5672" y="314"/>
                  <a:pt x="5400" y="314"/>
                </a:cubicBezTo>
                <a:cubicBezTo>
                  <a:pt x="5145" y="314"/>
                  <a:pt x="4885" y="447"/>
                  <a:pt x="4589" y="715"/>
                </a:cubicBezTo>
                <a:cubicBezTo>
                  <a:pt x="4255" y="1024"/>
                  <a:pt x="3947" y="1358"/>
                  <a:pt x="3625" y="1679"/>
                </a:cubicBezTo>
                <a:cubicBezTo>
                  <a:pt x="3162" y="2142"/>
                  <a:pt x="2901" y="2380"/>
                  <a:pt x="2670" y="2380"/>
                </a:cubicBezTo>
                <a:cubicBezTo>
                  <a:pt x="2417" y="2380"/>
                  <a:pt x="2200" y="2094"/>
                  <a:pt x="1793" y="1506"/>
                </a:cubicBezTo>
                <a:cubicBezTo>
                  <a:pt x="1594" y="1223"/>
                  <a:pt x="1446" y="902"/>
                  <a:pt x="1170" y="677"/>
                </a:cubicBezTo>
                <a:cubicBezTo>
                  <a:pt x="1042" y="575"/>
                  <a:pt x="866" y="522"/>
                  <a:pt x="691" y="522"/>
                </a:cubicBezTo>
                <a:cubicBezTo>
                  <a:pt x="514" y="522"/>
                  <a:pt x="338" y="576"/>
                  <a:pt x="219" y="690"/>
                </a:cubicBezTo>
                <a:cubicBezTo>
                  <a:pt x="0" y="895"/>
                  <a:pt x="103" y="1127"/>
                  <a:pt x="206" y="1352"/>
                </a:cubicBezTo>
                <a:cubicBezTo>
                  <a:pt x="489" y="1962"/>
                  <a:pt x="855" y="2521"/>
                  <a:pt x="1298" y="3023"/>
                </a:cubicBezTo>
                <a:cubicBezTo>
                  <a:pt x="1643" y="3416"/>
                  <a:pt x="2163" y="3693"/>
                  <a:pt x="2732" y="3693"/>
                </a:cubicBezTo>
                <a:cubicBezTo>
                  <a:pt x="3046" y="3693"/>
                  <a:pt x="3374" y="3609"/>
                  <a:pt x="3696" y="3415"/>
                </a:cubicBezTo>
                <a:cubicBezTo>
                  <a:pt x="4043" y="3203"/>
                  <a:pt x="4268" y="2856"/>
                  <a:pt x="4641" y="2688"/>
                </a:cubicBezTo>
                <a:cubicBezTo>
                  <a:pt x="4922" y="2557"/>
                  <a:pt x="5039" y="2147"/>
                  <a:pt x="5369" y="2147"/>
                </a:cubicBezTo>
                <a:cubicBezTo>
                  <a:pt x="5379" y="2147"/>
                  <a:pt x="5389" y="2148"/>
                  <a:pt x="5399" y="2149"/>
                </a:cubicBezTo>
                <a:cubicBezTo>
                  <a:pt x="5753" y="2168"/>
                  <a:pt x="5804" y="2598"/>
                  <a:pt x="6036" y="2817"/>
                </a:cubicBezTo>
                <a:cubicBezTo>
                  <a:pt x="6563" y="3331"/>
                  <a:pt x="7128" y="3788"/>
                  <a:pt x="7835" y="3974"/>
                </a:cubicBezTo>
                <a:cubicBezTo>
                  <a:pt x="7978" y="4013"/>
                  <a:pt x="8114" y="4031"/>
                  <a:pt x="8242" y="4031"/>
                </a:cubicBezTo>
                <a:cubicBezTo>
                  <a:pt x="8842" y="4031"/>
                  <a:pt x="9293" y="3640"/>
                  <a:pt x="9674" y="3132"/>
                </a:cubicBezTo>
                <a:cubicBezTo>
                  <a:pt x="9843" y="2904"/>
                  <a:pt x="9924" y="2802"/>
                  <a:pt x="10029" y="2802"/>
                </a:cubicBezTo>
                <a:cubicBezTo>
                  <a:pt x="10122" y="2802"/>
                  <a:pt x="10236" y="2884"/>
                  <a:pt x="10451" y="3029"/>
                </a:cubicBezTo>
                <a:cubicBezTo>
                  <a:pt x="10987" y="3396"/>
                  <a:pt x="11492" y="3848"/>
                  <a:pt x="12189" y="3848"/>
                </a:cubicBezTo>
                <a:cubicBezTo>
                  <a:pt x="12261" y="3848"/>
                  <a:pt x="12335" y="3843"/>
                  <a:pt x="12412" y="3833"/>
                </a:cubicBezTo>
                <a:cubicBezTo>
                  <a:pt x="12511" y="3847"/>
                  <a:pt x="12608" y="3855"/>
                  <a:pt x="12701" y="3855"/>
                </a:cubicBezTo>
                <a:cubicBezTo>
                  <a:pt x="13258" y="3855"/>
                  <a:pt x="13702" y="3593"/>
                  <a:pt x="14038" y="3087"/>
                </a:cubicBezTo>
                <a:cubicBezTo>
                  <a:pt x="14494" y="2393"/>
                  <a:pt x="14616" y="1602"/>
                  <a:pt x="14694" y="805"/>
                </a:cubicBezTo>
                <a:cubicBezTo>
                  <a:pt x="14739" y="304"/>
                  <a:pt x="14462" y="15"/>
                  <a:pt x="14019" y="2"/>
                </a:cubicBezTo>
                <a:cubicBezTo>
                  <a:pt x="14001" y="1"/>
                  <a:pt x="13983" y="0"/>
                  <a:pt x="139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6"/>
          <p:cNvSpPr/>
          <p:nvPr/>
        </p:nvSpPr>
        <p:spPr>
          <a:xfrm flipH="1" rot="10800000">
            <a:off x="8541111" y="4344819"/>
            <a:ext cx="609784" cy="811228"/>
          </a:xfrm>
          <a:custGeom>
            <a:rect b="b" l="l" r="r" t="t"/>
            <a:pathLst>
              <a:path extrusionOk="0" h="11904" w="8948">
                <a:moveTo>
                  <a:pt x="3806" y="0"/>
                </a:moveTo>
                <a:cubicBezTo>
                  <a:pt x="3240" y="771"/>
                  <a:pt x="2578" y="1465"/>
                  <a:pt x="2071" y="2282"/>
                </a:cubicBezTo>
                <a:cubicBezTo>
                  <a:pt x="631" y="4602"/>
                  <a:pt x="1" y="7051"/>
                  <a:pt x="740" y="9757"/>
                </a:cubicBezTo>
                <a:cubicBezTo>
                  <a:pt x="1061" y="10920"/>
                  <a:pt x="2064" y="11762"/>
                  <a:pt x="3266" y="11878"/>
                </a:cubicBezTo>
                <a:cubicBezTo>
                  <a:pt x="3467" y="11895"/>
                  <a:pt x="3669" y="11904"/>
                  <a:pt x="3871" y="11904"/>
                </a:cubicBezTo>
                <a:cubicBezTo>
                  <a:pt x="4576" y="11904"/>
                  <a:pt x="5278" y="11799"/>
                  <a:pt x="5953" y="11589"/>
                </a:cubicBezTo>
                <a:cubicBezTo>
                  <a:pt x="7110" y="11235"/>
                  <a:pt x="8035" y="10535"/>
                  <a:pt x="8948" y="9802"/>
                </a:cubicBezTo>
                <a:lnTo>
                  <a:pt x="894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6" name="Google Shape;706;p26"/>
          <p:cNvGrpSpPr/>
          <p:nvPr/>
        </p:nvGrpSpPr>
        <p:grpSpPr>
          <a:xfrm rot="9563468">
            <a:off x="5406274" y="3998520"/>
            <a:ext cx="1000930" cy="840687"/>
            <a:chOff x="1648650" y="1064850"/>
            <a:chExt cx="691625" cy="580900"/>
          </a:xfrm>
        </p:grpSpPr>
        <p:sp>
          <p:nvSpPr>
            <p:cNvPr id="707" name="Google Shape;707;p26"/>
            <p:cNvSpPr/>
            <p:nvPr/>
          </p:nvSpPr>
          <p:spPr>
            <a:xfrm>
              <a:off x="2267450" y="1209500"/>
              <a:ext cx="72825" cy="117900"/>
            </a:xfrm>
            <a:custGeom>
              <a:rect b="b" l="l" r="r" t="t"/>
              <a:pathLst>
                <a:path extrusionOk="0" h="4716" w="2913">
                  <a:moveTo>
                    <a:pt x="802" y="0"/>
                  </a:moveTo>
                  <a:cubicBezTo>
                    <a:pt x="679" y="0"/>
                    <a:pt x="557" y="34"/>
                    <a:pt x="438" y="101"/>
                  </a:cubicBezTo>
                  <a:cubicBezTo>
                    <a:pt x="58" y="313"/>
                    <a:pt x="1" y="500"/>
                    <a:pt x="226" y="1059"/>
                  </a:cubicBezTo>
                  <a:cubicBezTo>
                    <a:pt x="566" y="1908"/>
                    <a:pt x="856" y="2762"/>
                    <a:pt x="1138" y="3630"/>
                  </a:cubicBezTo>
                  <a:cubicBezTo>
                    <a:pt x="1248" y="3990"/>
                    <a:pt x="1466" y="4311"/>
                    <a:pt x="1775" y="4536"/>
                  </a:cubicBezTo>
                  <a:cubicBezTo>
                    <a:pt x="1925" y="4654"/>
                    <a:pt x="2106" y="4716"/>
                    <a:pt x="2290" y="4716"/>
                  </a:cubicBezTo>
                  <a:cubicBezTo>
                    <a:pt x="2398" y="4716"/>
                    <a:pt x="2506" y="4695"/>
                    <a:pt x="2610" y="4652"/>
                  </a:cubicBezTo>
                  <a:cubicBezTo>
                    <a:pt x="2912" y="4536"/>
                    <a:pt x="2816" y="4260"/>
                    <a:pt x="2854" y="3868"/>
                  </a:cubicBezTo>
                  <a:cubicBezTo>
                    <a:pt x="2585" y="2769"/>
                    <a:pt x="2250" y="1535"/>
                    <a:pt x="1543" y="436"/>
                  </a:cubicBezTo>
                  <a:cubicBezTo>
                    <a:pt x="1518" y="391"/>
                    <a:pt x="1479" y="352"/>
                    <a:pt x="1440" y="313"/>
                  </a:cubicBezTo>
                  <a:cubicBezTo>
                    <a:pt x="1236" y="105"/>
                    <a:pt x="1018" y="0"/>
                    <a:pt x="8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6"/>
            <p:cNvSpPr/>
            <p:nvPr/>
          </p:nvSpPr>
          <p:spPr>
            <a:xfrm>
              <a:off x="1931450" y="1465550"/>
              <a:ext cx="70700" cy="122950"/>
            </a:xfrm>
            <a:custGeom>
              <a:rect b="b" l="l" r="r" t="t"/>
              <a:pathLst>
                <a:path extrusionOk="0" h="4918" w="2828">
                  <a:moveTo>
                    <a:pt x="713" y="1"/>
                  </a:moveTo>
                  <a:cubicBezTo>
                    <a:pt x="628" y="1"/>
                    <a:pt x="534" y="28"/>
                    <a:pt x="425" y="92"/>
                  </a:cubicBezTo>
                  <a:cubicBezTo>
                    <a:pt x="110" y="272"/>
                    <a:pt x="1" y="510"/>
                    <a:pt x="116" y="812"/>
                  </a:cubicBezTo>
                  <a:cubicBezTo>
                    <a:pt x="553" y="1982"/>
                    <a:pt x="1035" y="3132"/>
                    <a:pt x="1466" y="4302"/>
                  </a:cubicBezTo>
                  <a:cubicBezTo>
                    <a:pt x="1620" y="4733"/>
                    <a:pt x="1961" y="4803"/>
                    <a:pt x="2321" y="4893"/>
                  </a:cubicBezTo>
                  <a:cubicBezTo>
                    <a:pt x="2389" y="4910"/>
                    <a:pt x="2449" y="4918"/>
                    <a:pt x="2503" y="4918"/>
                  </a:cubicBezTo>
                  <a:cubicBezTo>
                    <a:pt x="2724" y="4918"/>
                    <a:pt x="2827" y="4777"/>
                    <a:pt x="2822" y="4482"/>
                  </a:cubicBezTo>
                  <a:cubicBezTo>
                    <a:pt x="2777" y="4276"/>
                    <a:pt x="2764" y="4058"/>
                    <a:pt x="2687" y="3859"/>
                  </a:cubicBezTo>
                  <a:cubicBezTo>
                    <a:pt x="2282" y="2792"/>
                    <a:pt x="1871" y="1725"/>
                    <a:pt x="1453" y="664"/>
                  </a:cubicBezTo>
                  <a:cubicBezTo>
                    <a:pt x="1376" y="491"/>
                    <a:pt x="1267" y="343"/>
                    <a:pt x="1132" y="214"/>
                  </a:cubicBezTo>
                  <a:cubicBezTo>
                    <a:pt x="1002" y="96"/>
                    <a:pt x="874" y="1"/>
                    <a:pt x="7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6"/>
            <p:cNvSpPr/>
            <p:nvPr/>
          </p:nvSpPr>
          <p:spPr>
            <a:xfrm>
              <a:off x="1790525" y="1371825"/>
              <a:ext cx="83275" cy="110675"/>
            </a:xfrm>
            <a:custGeom>
              <a:rect b="b" l="l" r="r" t="t"/>
              <a:pathLst>
                <a:path extrusionOk="0" h="4427" w="3331">
                  <a:moveTo>
                    <a:pt x="836" y="1"/>
                  </a:moveTo>
                  <a:cubicBezTo>
                    <a:pt x="715" y="1"/>
                    <a:pt x="573" y="67"/>
                    <a:pt x="367" y="184"/>
                  </a:cubicBezTo>
                  <a:cubicBezTo>
                    <a:pt x="1" y="383"/>
                    <a:pt x="65" y="647"/>
                    <a:pt x="226" y="917"/>
                  </a:cubicBezTo>
                  <a:cubicBezTo>
                    <a:pt x="785" y="1881"/>
                    <a:pt x="1357" y="2838"/>
                    <a:pt x="1942" y="3796"/>
                  </a:cubicBezTo>
                  <a:cubicBezTo>
                    <a:pt x="2141" y="4124"/>
                    <a:pt x="2469" y="4310"/>
                    <a:pt x="2848" y="4394"/>
                  </a:cubicBezTo>
                  <a:cubicBezTo>
                    <a:pt x="2935" y="4415"/>
                    <a:pt x="3008" y="4426"/>
                    <a:pt x="3069" y="4426"/>
                  </a:cubicBezTo>
                  <a:cubicBezTo>
                    <a:pt x="3266" y="4426"/>
                    <a:pt x="3330" y="4306"/>
                    <a:pt x="3330" y="4021"/>
                  </a:cubicBezTo>
                  <a:cubicBezTo>
                    <a:pt x="3330" y="3828"/>
                    <a:pt x="3292" y="3648"/>
                    <a:pt x="3208" y="3475"/>
                  </a:cubicBezTo>
                  <a:cubicBezTo>
                    <a:pt x="2617" y="2376"/>
                    <a:pt x="1955" y="1315"/>
                    <a:pt x="1235" y="293"/>
                  </a:cubicBezTo>
                  <a:cubicBezTo>
                    <a:pt x="1087" y="90"/>
                    <a:pt x="975" y="1"/>
                    <a:pt x="8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6"/>
            <p:cNvSpPr/>
            <p:nvPr/>
          </p:nvSpPr>
          <p:spPr>
            <a:xfrm>
              <a:off x="2120275" y="1537450"/>
              <a:ext cx="62675" cy="108300"/>
            </a:xfrm>
            <a:custGeom>
              <a:rect b="b" l="l" r="r" t="t"/>
              <a:pathLst>
                <a:path extrusionOk="0" h="4332" w="2507">
                  <a:moveTo>
                    <a:pt x="632" y="0"/>
                  </a:moveTo>
                  <a:cubicBezTo>
                    <a:pt x="436" y="0"/>
                    <a:pt x="274" y="146"/>
                    <a:pt x="116" y="436"/>
                  </a:cubicBezTo>
                  <a:cubicBezTo>
                    <a:pt x="0" y="655"/>
                    <a:pt x="64" y="854"/>
                    <a:pt x="167" y="1040"/>
                  </a:cubicBezTo>
                  <a:cubicBezTo>
                    <a:pt x="476" y="1606"/>
                    <a:pt x="662" y="2210"/>
                    <a:pt x="823" y="2834"/>
                  </a:cubicBezTo>
                  <a:cubicBezTo>
                    <a:pt x="919" y="3219"/>
                    <a:pt x="1041" y="3605"/>
                    <a:pt x="1266" y="3939"/>
                  </a:cubicBezTo>
                  <a:cubicBezTo>
                    <a:pt x="1478" y="4261"/>
                    <a:pt x="1851" y="4331"/>
                    <a:pt x="2166" y="4331"/>
                  </a:cubicBezTo>
                  <a:cubicBezTo>
                    <a:pt x="2475" y="4325"/>
                    <a:pt x="2449" y="3939"/>
                    <a:pt x="2507" y="3605"/>
                  </a:cubicBezTo>
                  <a:cubicBezTo>
                    <a:pt x="2295" y="2544"/>
                    <a:pt x="1973" y="1458"/>
                    <a:pt x="1363" y="468"/>
                  </a:cubicBezTo>
                  <a:cubicBezTo>
                    <a:pt x="1298" y="378"/>
                    <a:pt x="1221" y="301"/>
                    <a:pt x="1138" y="243"/>
                  </a:cubicBezTo>
                  <a:cubicBezTo>
                    <a:pt x="943" y="81"/>
                    <a:pt x="778" y="0"/>
                    <a:pt x="63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6"/>
            <p:cNvSpPr/>
            <p:nvPr/>
          </p:nvSpPr>
          <p:spPr>
            <a:xfrm>
              <a:off x="1993650" y="1372100"/>
              <a:ext cx="83025" cy="111550"/>
            </a:xfrm>
            <a:custGeom>
              <a:rect b="b" l="l" r="r" t="t"/>
              <a:pathLst>
                <a:path extrusionOk="0" h="4462" w="3321">
                  <a:moveTo>
                    <a:pt x="405" y="738"/>
                  </a:moveTo>
                  <a:cubicBezTo>
                    <a:pt x="399" y="758"/>
                    <a:pt x="399" y="790"/>
                    <a:pt x="386" y="796"/>
                  </a:cubicBezTo>
                  <a:cubicBezTo>
                    <a:pt x="363" y="802"/>
                    <a:pt x="341" y="807"/>
                    <a:pt x="323" y="809"/>
                  </a:cubicBezTo>
                  <a:lnTo>
                    <a:pt x="323" y="809"/>
                  </a:lnTo>
                  <a:lnTo>
                    <a:pt x="405" y="738"/>
                  </a:lnTo>
                  <a:close/>
                  <a:moveTo>
                    <a:pt x="576" y="0"/>
                  </a:moveTo>
                  <a:cubicBezTo>
                    <a:pt x="436" y="0"/>
                    <a:pt x="310" y="108"/>
                    <a:pt x="199" y="263"/>
                  </a:cubicBezTo>
                  <a:cubicBezTo>
                    <a:pt x="0" y="533"/>
                    <a:pt x="7" y="565"/>
                    <a:pt x="315" y="816"/>
                  </a:cubicBezTo>
                  <a:lnTo>
                    <a:pt x="317" y="814"/>
                  </a:lnTo>
                  <a:lnTo>
                    <a:pt x="317" y="814"/>
                  </a:lnTo>
                  <a:cubicBezTo>
                    <a:pt x="703" y="2027"/>
                    <a:pt x="1376" y="3099"/>
                    <a:pt x="2031" y="4177"/>
                  </a:cubicBezTo>
                  <a:cubicBezTo>
                    <a:pt x="2180" y="4427"/>
                    <a:pt x="2418" y="4451"/>
                    <a:pt x="2660" y="4451"/>
                  </a:cubicBezTo>
                  <a:cubicBezTo>
                    <a:pt x="2716" y="4451"/>
                    <a:pt x="2773" y="4450"/>
                    <a:pt x="2829" y="4450"/>
                  </a:cubicBezTo>
                  <a:cubicBezTo>
                    <a:pt x="2897" y="4450"/>
                    <a:pt x="2964" y="4452"/>
                    <a:pt x="3027" y="4460"/>
                  </a:cubicBezTo>
                  <a:cubicBezTo>
                    <a:pt x="3038" y="4461"/>
                    <a:pt x="3048" y="4462"/>
                    <a:pt x="3058" y="4462"/>
                  </a:cubicBezTo>
                  <a:cubicBezTo>
                    <a:pt x="3242" y="4462"/>
                    <a:pt x="3321" y="4244"/>
                    <a:pt x="3278" y="4049"/>
                  </a:cubicBezTo>
                  <a:cubicBezTo>
                    <a:pt x="3233" y="3869"/>
                    <a:pt x="3169" y="3695"/>
                    <a:pt x="3085" y="3528"/>
                  </a:cubicBezTo>
                  <a:cubicBezTo>
                    <a:pt x="2642" y="2583"/>
                    <a:pt x="2070" y="1722"/>
                    <a:pt x="1466" y="880"/>
                  </a:cubicBezTo>
                  <a:cubicBezTo>
                    <a:pt x="1279" y="616"/>
                    <a:pt x="1080" y="366"/>
                    <a:pt x="855" y="141"/>
                  </a:cubicBezTo>
                  <a:cubicBezTo>
                    <a:pt x="756" y="42"/>
                    <a:pt x="663" y="0"/>
                    <a:pt x="5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6"/>
            <p:cNvSpPr/>
            <p:nvPr/>
          </p:nvSpPr>
          <p:spPr>
            <a:xfrm>
              <a:off x="2147425" y="1362650"/>
              <a:ext cx="68625" cy="102225"/>
            </a:xfrm>
            <a:custGeom>
              <a:rect b="b" l="l" r="r" t="t"/>
              <a:pathLst>
                <a:path extrusionOk="0" h="4089" w="2745">
                  <a:moveTo>
                    <a:pt x="796" y="1"/>
                  </a:moveTo>
                  <a:cubicBezTo>
                    <a:pt x="722" y="1"/>
                    <a:pt x="644" y="19"/>
                    <a:pt x="559" y="62"/>
                  </a:cubicBezTo>
                  <a:cubicBezTo>
                    <a:pt x="84" y="313"/>
                    <a:pt x="0" y="512"/>
                    <a:pt x="212" y="994"/>
                  </a:cubicBezTo>
                  <a:cubicBezTo>
                    <a:pt x="572" y="1798"/>
                    <a:pt x="932" y="2595"/>
                    <a:pt x="1318" y="3379"/>
                  </a:cubicBezTo>
                  <a:cubicBezTo>
                    <a:pt x="1485" y="3707"/>
                    <a:pt x="1729" y="3983"/>
                    <a:pt x="2147" y="4067"/>
                  </a:cubicBezTo>
                  <a:cubicBezTo>
                    <a:pt x="2220" y="4081"/>
                    <a:pt x="2285" y="4088"/>
                    <a:pt x="2345" y="4088"/>
                  </a:cubicBezTo>
                  <a:cubicBezTo>
                    <a:pt x="2606" y="4088"/>
                    <a:pt x="2740" y="3943"/>
                    <a:pt x="2745" y="3597"/>
                  </a:cubicBezTo>
                  <a:cubicBezTo>
                    <a:pt x="2732" y="3469"/>
                    <a:pt x="2706" y="3347"/>
                    <a:pt x="2668" y="3225"/>
                  </a:cubicBezTo>
                  <a:cubicBezTo>
                    <a:pt x="2211" y="2267"/>
                    <a:pt x="1768" y="1303"/>
                    <a:pt x="1286" y="358"/>
                  </a:cubicBezTo>
                  <a:cubicBezTo>
                    <a:pt x="1189" y="174"/>
                    <a:pt x="1019" y="1"/>
                    <a:pt x="7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6"/>
            <p:cNvSpPr/>
            <p:nvPr/>
          </p:nvSpPr>
          <p:spPr>
            <a:xfrm>
              <a:off x="2020000" y="1244050"/>
              <a:ext cx="81475" cy="102200"/>
            </a:xfrm>
            <a:custGeom>
              <a:rect b="b" l="l" r="r" t="t"/>
              <a:pathLst>
                <a:path extrusionOk="0" h="4088" w="3259">
                  <a:moveTo>
                    <a:pt x="439" y="1"/>
                  </a:moveTo>
                  <a:cubicBezTo>
                    <a:pt x="400" y="1"/>
                    <a:pt x="359" y="6"/>
                    <a:pt x="315" y="18"/>
                  </a:cubicBezTo>
                  <a:cubicBezTo>
                    <a:pt x="199" y="50"/>
                    <a:pt x="0" y="699"/>
                    <a:pt x="64" y="834"/>
                  </a:cubicBezTo>
                  <a:cubicBezTo>
                    <a:pt x="527" y="1830"/>
                    <a:pt x="1067" y="2775"/>
                    <a:pt x="1800" y="3604"/>
                  </a:cubicBezTo>
                  <a:cubicBezTo>
                    <a:pt x="2037" y="3870"/>
                    <a:pt x="2306" y="4048"/>
                    <a:pt x="2605" y="4048"/>
                  </a:cubicBezTo>
                  <a:cubicBezTo>
                    <a:pt x="2639" y="4048"/>
                    <a:pt x="2672" y="4046"/>
                    <a:pt x="2706" y="4041"/>
                  </a:cubicBezTo>
                  <a:cubicBezTo>
                    <a:pt x="2796" y="4068"/>
                    <a:pt x="2872" y="4087"/>
                    <a:pt x="2936" y="4087"/>
                  </a:cubicBezTo>
                  <a:cubicBezTo>
                    <a:pt x="3014" y="4087"/>
                    <a:pt x="3075" y="4058"/>
                    <a:pt x="3124" y="3977"/>
                  </a:cubicBezTo>
                  <a:cubicBezTo>
                    <a:pt x="3259" y="3797"/>
                    <a:pt x="3253" y="3553"/>
                    <a:pt x="3111" y="3379"/>
                  </a:cubicBezTo>
                  <a:cubicBezTo>
                    <a:pt x="2366" y="2338"/>
                    <a:pt x="1620" y="1297"/>
                    <a:pt x="862" y="262"/>
                  </a:cubicBezTo>
                  <a:cubicBezTo>
                    <a:pt x="756" y="114"/>
                    <a:pt x="620" y="1"/>
                    <a:pt x="4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6"/>
            <p:cNvSpPr/>
            <p:nvPr/>
          </p:nvSpPr>
          <p:spPr>
            <a:xfrm>
              <a:off x="2158675" y="1236600"/>
              <a:ext cx="66725" cy="91875"/>
            </a:xfrm>
            <a:custGeom>
              <a:rect b="b" l="l" r="r" t="t"/>
              <a:pathLst>
                <a:path extrusionOk="0" h="3675" w="2669">
                  <a:moveTo>
                    <a:pt x="608" y="0"/>
                  </a:moveTo>
                  <a:cubicBezTo>
                    <a:pt x="527" y="0"/>
                    <a:pt x="443" y="20"/>
                    <a:pt x="354" y="65"/>
                  </a:cubicBezTo>
                  <a:cubicBezTo>
                    <a:pt x="84" y="206"/>
                    <a:pt x="0" y="599"/>
                    <a:pt x="148" y="978"/>
                  </a:cubicBezTo>
                  <a:cubicBezTo>
                    <a:pt x="431" y="1698"/>
                    <a:pt x="797" y="2385"/>
                    <a:pt x="1131" y="3080"/>
                  </a:cubicBezTo>
                  <a:cubicBezTo>
                    <a:pt x="1335" y="3505"/>
                    <a:pt x="1640" y="3674"/>
                    <a:pt x="2065" y="3674"/>
                  </a:cubicBezTo>
                  <a:cubicBezTo>
                    <a:pt x="2096" y="3674"/>
                    <a:pt x="2128" y="3673"/>
                    <a:pt x="2160" y="3671"/>
                  </a:cubicBezTo>
                  <a:cubicBezTo>
                    <a:pt x="2198" y="3673"/>
                    <a:pt x="2234" y="3675"/>
                    <a:pt x="2267" y="3675"/>
                  </a:cubicBezTo>
                  <a:cubicBezTo>
                    <a:pt x="2589" y="3675"/>
                    <a:pt x="2669" y="3554"/>
                    <a:pt x="2616" y="3163"/>
                  </a:cubicBezTo>
                  <a:cubicBezTo>
                    <a:pt x="2597" y="2977"/>
                    <a:pt x="2546" y="2797"/>
                    <a:pt x="2468" y="2630"/>
                  </a:cubicBezTo>
                  <a:cubicBezTo>
                    <a:pt x="2141" y="1955"/>
                    <a:pt x="1800" y="1293"/>
                    <a:pt x="1453" y="631"/>
                  </a:cubicBezTo>
                  <a:cubicBezTo>
                    <a:pt x="1376" y="489"/>
                    <a:pt x="1273" y="361"/>
                    <a:pt x="1151" y="258"/>
                  </a:cubicBezTo>
                  <a:cubicBezTo>
                    <a:pt x="989" y="124"/>
                    <a:pt x="811" y="0"/>
                    <a:pt x="6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6"/>
            <p:cNvSpPr/>
            <p:nvPr/>
          </p:nvSpPr>
          <p:spPr>
            <a:xfrm>
              <a:off x="1648650" y="1350650"/>
              <a:ext cx="64300" cy="92075"/>
            </a:xfrm>
            <a:custGeom>
              <a:rect b="b" l="l" r="r" t="t"/>
              <a:pathLst>
                <a:path extrusionOk="0" h="3683" w="2572">
                  <a:moveTo>
                    <a:pt x="714" y="0"/>
                  </a:moveTo>
                  <a:cubicBezTo>
                    <a:pt x="634" y="0"/>
                    <a:pt x="558" y="16"/>
                    <a:pt x="495" y="47"/>
                  </a:cubicBezTo>
                  <a:cubicBezTo>
                    <a:pt x="122" y="247"/>
                    <a:pt x="0" y="587"/>
                    <a:pt x="187" y="1063"/>
                  </a:cubicBezTo>
                  <a:cubicBezTo>
                    <a:pt x="450" y="1699"/>
                    <a:pt x="733" y="2336"/>
                    <a:pt x="1035" y="2959"/>
                  </a:cubicBezTo>
                  <a:cubicBezTo>
                    <a:pt x="1228" y="3358"/>
                    <a:pt x="1530" y="3647"/>
                    <a:pt x="2012" y="3679"/>
                  </a:cubicBezTo>
                  <a:cubicBezTo>
                    <a:pt x="2045" y="3681"/>
                    <a:pt x="2077" y="3682"/>
                    <a:pt x="2107" y="3682"/>
                  </a:cubicBezTo>
                  <a:cubicBezTo>
                    <a:pt x="2433" y="3682"/>
                    <a:pt x="2552" y="3549"/>
                    <a:pt x="2552" y="3178"/>
                  </a:cubicBezTo>
                  <a:cubicBezTo>
                    <a:pt x="2571" y="2940"/>
                    <a:pt x="2449" y="2721"/>
                    <a:pt x="2359" y="2503"/>
                  </a:cubicBezTo>
                  <a:cubicBezTo>
                    <a:pt x="2063" y="1815"/>
                    <a:pt x="1781" y="1121"/>
                    <a:pt x="1440" y="459"/>
                  </a:cubicBezTo>
                  <a:cubicBezTo>
                    <a:pt x="1292" y="164"/>
                    <a:pt x="975" y="0"/>
                    <a:pt x="71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6"/>
            <p:cNvSpPr/>
            <p:nvPr/>
          </p:nvSpPr>
          <p:spPr>
            <a:xfrm>
              <a:off x="1734775" y="1521425"/>
              <a:ext cx="63650" cy="84825"/>
            </a:xfrm>
            <a:custGeom>
              <a:rect b="b" l="l" r="r" t="t"/>
              <a:pathLst>
                <a:path extrusionOk="0" h="3393" w="2546">
                  <a:moveTo>
                    <a:pt x="840" y="0"/>
                  </a:moveTo>
                  <a:cubicBezTo>
                    <a:pt x="766" y="0"/>
                    <a:pt x="689" y="14"/>
                    <a:pt x="611" y="42"/>
                  </a:cubicBezTo>
                  <a:cubicBezTo>
                    <a:pt x="322" y="152"/>
                    <a:pt x="0" y="306"/>
                    <a:pt x="77" y="685"/>
                  </a:cubicBezTo>
                  <a:cubicBezTo>
                    <a:pt x="97" y="1116"/>
                    <a:pt x="823" y="2646"/>
                    <a:pt x="1177" y="3006"/>
                  </a:cubicBezTo>
                  <a:cubicBezTo>
                    <a:pt x="1267" y="3102"/>
                    <a:pt x="1363" y="3218"/>
                    <a:pt x="1479" y="3263"/>
                  </a:cubicBezTo>
                  <a:cubicBezTo>
                    <a:pt x="1643" y="3325"/>
                    <a:pt x="1821" y="3392"/>
                    <a:pt x="1990" y="3392"/>
                  </a:cubicBezTo>
                  <a:cubicBezTo>
                    <a:pt x="2100" y="3392"/>
                    <a:pt x="2205" y="3364"/>
                    <a:pt x="2301" y="3288"/>
                  </a:cubicBezTo>
                  <a:cubicBezTo>
                    <a:pt x="2546" y="3102"/>
                    <a:pt x="2481" y="2819"/>
                    <a:pt x="2372" y="2562"/>
                  </a:cubicBezTo>
                  <a:cubicBezTo>
                    <a:pt x="2321" y="2440"/>
                    <a:pt x="2314" y="2298"/>
                    <a:pt x="2269" y="2176"/>
                  </a:cubicBezTo>
                  <a:cubicBezTo>
                    <a:pt x="2044" y="1553"/>
                    <a:pt x="1761" y="949"/>
                    <a:pt x="1427" y="377"/>
                  </a:cubicBezTo>
                  <a:cubicBezTo>
                    <a:pt x="1294" y="145"/>
                    <a:pt x="1082" y="0"/>
                    <a:pt x="8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6"/>
            <p:cNvSpPr/>
            <p:nvPr/>
          </p:nvSpPr>
          <p:spPr>
            <a:xfrm>
              <a:off x="1682375" y="1187950"/>
              <a:ext cx="66075" cy="90400"/>
            </a:xfrm>
            <a:custGeom>
              <a:rect b="b" l="l" r="r" t="t"/>
              <a:pathLst>
                <a:path extrusionOk="0" h="3616" w="2643">
                  <a:moveTo>
                    <a:pt x="715" y="1"/>
                  </a:moveTo>
                  <a:cubicBezTo>
                    <a:pt x="526" y="1"/>
                    <a:pt x="372" y="107"/>
                    <a:pt x="245" y="269"/>
                  </a:cubicBezTo>
                  <a:cubicBezTo>
                    <a:pt x="110" y="449"/>
                    <a:pt x="1" y="648"/>
                    <a:pt x="162" y="848"/>
                  </a:cubicBezTo>
                  <a:cubicBezTo>
                    <a:pt x="676" y="1478"/>
                    <a:pt x="856" y="2294"/>
                    <a:pt x="1338" y="2937"/>
                  </a:cubicBezTo>
                  <a:cubicBezTo>
                    <a:pt x="1550" y="3219"/>
                    <a:pt x="1768" y="3483"/>
                    <a:pt x="2122" y="3579"/>
                  </a:cubicBezTo>
                  <a:cubicBezTo>
                    <a:pt x="2210" y="3603"/>
                    <a:pt x="2285" y="3616"/>
                    <a:pt x="2349" y="3616"/>
                  </a:cubicBezTo>
                  <a:cubicBezTo>
                    <a:pt x="2546" y="3616"/>
                    <a:pt x="2633" y="3493"/>
                    <a:pt x="2643" y="3187"/>
                  </a:cubicBezTo>
                  <a:cubicBezTo>
                    <a:pt x="2630" y="3123"/>
                    <a:pt x="2617" y="3020"/>
                    <a:pt x="2591" y="2917"/>
                  </a:cubicBezTo>
                  <a:cubicBezTo>
                    <a:pt x="2366" y="1966"/>
                    <a:pt x="1846" y="1156"/>
                    <a:pt x="1325" y="346"/>
                  </a:cubicBezTo>
                  <a:cubicBezTo>
                    <a:pt x="1216" y="186"/>
                    <a:pt x="1061" y="76"/>
                    <a:pt x="875" y="25"/>
                  </a:cubicBezTo>
                  <a:cubicBezTo>
                    <a:pt x="819" y="9"/>
                    <a:pt x="766" y="1"/>
                    <a:pt x="7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6"/>
            <p:cNvSpPr/>
            <p:nvPr/>
          </p:nvSpPr>
          <p:spPr>
            <a:xfrm>
              <a:off x="2248825" y="1406725"/>
              <a:ext cx="59950" cy="75950"/>
            </a:xfrm>
            <a:custGeom>
              <a:rect b="b" l="l" r="r" t="t"/>
              <a:pathLst>
                <a:path extrusionOk="0" h="3038" w="2398">
                  <a:moveTo>
                    <a:pt x="752" y="1"/>
                  </a:moveTo>
                  <a:cubicBezTo>
                    <a:pt x="514" y="1"/>
                    <a:pt x="331" y="128"/>
                    <a:pt x="174" y="311"/>
                  </a:cubicBezTo>
                  <a:cubicBezTo>
                    <a:pt x="0" y="523"/>
                    <a:pt x="58" y="761"/>
                    <a:pt x="219" y="967"/>
                  </a:cubicBezTo>
                  <a:cubicBezTo>
                    <a:pt x="501" y="1333"/>
                    <a:pt x="649" y="1757"/>
                    <a:pt x="765" y="2201"/>
                  </a:cubicBezTo>
                  <a:cubicBezTo>
                    <a:pt x="823" y="2406"/>
                    <a:pt x="919" y="2599"/>
                    <a:pt x="1048" y="2766"/>
                  </a:cubicBezTo>
                  <a:cubicBezTo>
                    <a:pt x="1156" y="2928"/>
                    <a:pt x="1540" y="3038"/>
                    <a:pt x="1834" y="3038"/>
                  </a:cubicBezTo>
                  <a:cubicBezTo>
                    <a:pt x="1925" y="3038"/>
                    <a:pt x="2007" y="3027"/>
                    <a:pt x="2070" y="3004"/>
                  </a:cubicBezTo>
                  <a:cubicBezTo>
                    <a:pt x="2398" y="2882"/>
                    <a:pt x="2256" y="2606"/>
                    <a:pt x="2295" y="2381"/>
                  </a:cubicBezTo>
                  <a:cubicBezTo>
                    <a:pt x="2320" y="1719"/>
                    <a:pt x="2038" y="1140"/>
                    <a:pt x="1691" y="607"/>
                  </a:cubicBezTo>
                  <a:cubicBezTo>
                    <a:pt x="1523" y="324"/>
                    <a:pt x="1260" y="125"/>
                    <a:pt x="951" y="28"/>
                  </a:cubicBezTo>
                  <a:cubicBezTo>
                    <a:pt x="881" y="10"/>
                    <a:pt x="814" y="1"/>
                    <a:pt x="7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6"/>
            <p:cNvSpPr/>
            <p:nvPr/>
          </p:nvSpPr>
          <p:spPr>
            <a:xfrm>
              <a:off x="1778150" y="1130300"/>
              <a:ext cx="63675" cy="80000"/>
            </a:xfrm>
            <a:custGeom>
              <a:rect b="b" l="l" r="r" t="t"/>
              <a:pathLst>
                <a:path extrusionOk="0" h="3200" w="2547">
                  <a:moveTo>
                    <a:pt x="791" y="1"/>
                  </a:moveTo>
                  <a:cubicBezTo>
                    <a:pt x="546" y="1"/>
                    <a:pt x="444" y="309"/>
                    <a:pt x="232" y="383"/>
                  </a:cubicBezTo>
                  <a:cubicBezTo>
                    <a:pt x="1" y="467"/>
                    <a:pt x="142" y="705"/>
                    <a:pt x="219" y="865"/>
                  </a:cubicBezTo>
                  <a:cubicBezTo>
                    <a:pt x="515" y="1438"/>
                    <a:pt x="830" y="1997"/>
                    <a:pt x="1100" y="2582"/>
                  </a:cubicBezTo>
                  <a:cubicBezTo>
                    <a:pt x="1312" y="3044"/>
                    <a:pt x="1749" y="3077"/>
                    <a:pt x="2135" y="3186"/>
                  </a:cubicBezTo>
                  <a:cubicBezTo>
                    <a:pt x="2168" y="3195"/>
                    <a:pt x="2200" y="3200"/>
                    <a:pt x="2231" y="3200"/>
                  </a:cubicBezTo>
                  <a:cubicBezTo>
                    <a:pt x="2409" y="3200"/>
                    <a:pt x="2541" y="3048"/>
                    <a:pt x="2546" y="2813"/>
                  </a:cubicBezTo>
                  <a:cubicBezTo>
                    <a:pt x="2527" y="2710"/>
                    <a:pt x="2514" y="2607"/>
                    <a:pt x="2482" y="2505"/>
                  </a:cubicBezTo>
                  <a:cubicBezTo>
                    <a:pt x="2263" y="1752"/>
                    <a:pt x="1884" y="1071"/>
                    <a:pt x="1485" y="409"/>
                  </a:cubicBezTo>
                  <a:cubicBezTo>
                    <a:pt x="1363" y="210"/>
                    <a:pt x="1164" y="146"/>
                    <a:pt x="971" y="49"/>
                  </a:cubicBezTo>
                  <a:cubicBezTo>
                    <a:pt x="903" y="15"/>
                    <a:pt x="844" y="1"/>
                    <a:pt x="79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26"/>
            <p:cNvSpPr/>
            <p:nvPr/>
          </p:nvSpPr>
          <p:spPr>
            <a:xfrm>
              <a:off x="1992525" y="1064850"/>
              <a:ext cx="63425" cy="77975"/>
            </a:xfrm>
            <a:custGeom>
              <a:rect b="b" l="l" r="r" t="t"/>
              <a:pathLst>
                <a:path extrusionOk="0" h="3119" w="2537">
                  <a:moveTo>
                    <a:pt x="702" y="1"/>
                  </a:moveTo>
                  <a:cubicBezTo>
                    <a:pt x="581" y="1"/>
                    <a:pt x="456" y="44"/>
                    <a:pt x="334" y="148"/>
                  </a:cubicBezTo>
                  <a:cubicBezTo>
                    <a:pt x="52" y="392"/>
                    <a:pt x="0" y="752"/>
                    <a:pt x="238" y="1073"/>
                  </a:cubicBezTo>
                  <a:cubicBezTo>
                    <a:pt x="585" y="1549"/>
                    <a:pt x="881" y="2057"/>
                    <a:pt x="1125" y="2590"/>
                  </a:cubicBezTo>
                  <a:cubicBezTo>
                    <a:pt x="1311" y="3001"/>
                    <a:pt x="1613" y="3104"/>
                    <a:pt x="2018" y="3117"/>
                  </a:cubicBezTo>
                  <a:cubicBezTo>
                    <a:pt x="2037" y="3118"/>
                    <a:pt x="2055" y="3118"/>
                    <a:pt x="2072" y="3118"/>
                  </a:cubicBezTo>
                  <a:cubicBezTo>
                    <a:pt x="2367" y="3118"/>
                    <a:pt x="2536" y="3013"/>
                    <a:pt x="2488" y="2661"/>
                  </a:cubicBezTo>
                  <a:cubicBezTo>
                    <a:pt x="2340" y="1735"/>
                    <a:pt x="1890" y="880"/>
                    <a:pt x="1202" y="238"/>
                  </a:cubicBezTo>
                  <a:cubicBezTo>
                    <a:pt x="1062" y="101"/>
                    <a:pt x="887" y="1"/>
                    <a:pt x="70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26"/>
            <p:cNvSpPr/>
            <p:nvPr/>
          </p:nvSpPr>
          <p:spPr>
            <a:xfrm>
              <a:off x="1846125" y="1296050"/>
              <a:ext cx="71175" cy="75025"/>
            </a:xfrm>
            <a:custGeom>
              <a:rect b="b" l="l" r="r" t="t"/>
              <a:pathLst>
                <a:path extrusionOk="0" h="3001" w="2847">
                  <a:moveTo>
                    <a:pt x="627" y="1"/>
                  </a:moveTo>
                  <a:cubicBezTo>
                    <a:pt x="523" y="1"/>
                    <a:pt x="415" y="46"/>
                    <a:pt x="309" y="162"/>
                  </a:cubicBezTo>
                  <a:cubicBezTo>
                    <a:pt x="7" y="489"/>
                    <a:pt x="1" y="779"/>
                    <a:pt x="245" y="1107"/>
                  </a:cubicBezTo>
                  <a:cubicBezTo>
                    <a:pt x="560" y="1537"/>
                    <a:pt x="913" y="1955"/>
                    <a:pt x="1177" y="2398"/>
                  </a:cubicBezTo>
                  <a:cubicBezTo>
                    <a:pt x="1424" y="2820"/>
                    <a:pt x="1755" y="2999"/>
                    <a:pt x="2065" y="2999"/>
                  </a:cubicBezTo>
                  <a:cubicBezTo>
                    <a:pt x="2086" y="2999"/>
                    <a:pt x="2107" y="2998"/>
                    <a:pt x="2128" y="2996"/>
                  </a:cubicBezTo>
                  <a:cubicBezTo>
                    <a:pt x="2168" y="2999"/>
                    <a:pt x="2205" y="3000"/>
                    <a:pt x="2241" y="3000"/>
                  </a:cubicBezTo>
                  <a:cubicBezTo>
                    <a:pt x="2726" y="3000"/>
                    <a:pt x="2847" y="2758"/>
                    <a:pt x="2655" y="2308"/>
                  </a:cubicBezTo>
                  <a:cubicBezTo>
                    <a:pt x="2295" y="1492"/>
                    <a:pt x="1742" y="811"/>
                    <a:pt x="1074" y="226"/>
                  </a:cubicBezTo>
                  <a:cubicBezTo>
                    <a:pt x="945" y="109"/>
                    <a:pt x="790" y="1"/>
                    <a:pt x="6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6"/>
            <p:cNvSpPr/>
            <p:nvPr/>
          </p:nvSpPr>
          <p:spPr>
            <a:xfrm>
              <a:off x="2161250" y="1104325"/>
              <a:ext cx="55925" cy="74700"/>
            </a:xfrm>
            <a:custGeom>
              <a:rect b="b" l="l" r="r" t="t"/>
              <a:pathLst>
                <a:path extrusionOk="0" h="2988" w="2237">
                  <a:moveTo>
                    <a:pt x="688" y="0"/>
                  </a:moveTo>
                  <a:cubicBezTo>
                    <a:pt x="570" y="0"/>
                    <a:pt x="460" y="28"/>
                    <a:pt x="373" y="85"/>
                  </a:cubicBezTo>
                  <a:cubicBezTo>
                    <a:pt x="71" y="285"/>
                    <a:pt x="0" y="645"/>
                    <a:pt x="180" y="1069"/>
                  </a:cubicBezTo>
                  <a:cubicBezTo>
                    <a:pt x="341" y="1435"/>
                    <a:pt x="495" y="1802"/>
                    <a:pt x="662" y="2162"/>
                  </a:cubicBezTo>
                  <a:cubicBezTo>
                    <a:pt x="765" y="2406"/>
                    <a:pt x="919" y="2624"/>
                    <a:pt x="1118" y="2804"/>
                  </a:cubicBezTo>
                  <a:cubicBezTo>
                    <a:pt x="1278" y="2938"/>
                    <a:pt x="1450" y="2988"/>
                    <a:pt x="1626" y="2988"/>
                  </a:cubicBezTo>
                  <a:cubicBezTo>
                    <a:pt x="1756" y="2988"/>
                    <a:pt x="1888" y="2961"/>
                    <a:pt x="2018" y="2920"/>
                  </a:cubicBezTo>
                  <a:cubicBezTo>
                    <a:pt x="2237" y="2849"/>
                    <a:pt x="2224" y="2631"/>
                    <a:pt x="2224" y="2374"/>
                  </a:cubicBezTo>
                  <a:cubicBezTo>
                    <a:pt x="2134" y="1660"/>
                    <a:pt x="1813" y="966"/>
                    <a:pt x="1363" y="336"/>
                  </a:cubicBezTo>
                  <a:cubicBezTo>
                    <a:pt x="1199" y="116"/>
                    <a:pt x="928" y="0"/>
                    <a:pt x="6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6"/>
            <p:cNvSpPr/>
            <p:nvPr/>
          </p:nvSpPr>
          <p:spPr>
            <a:xfrm>
              <a:off x="1894025" y="1186525"/>
              <a:ext cx="61000" cy="66800"/>
            </a:xfrm>
            <a:custGeom>
              <a:rect b="b" l="l" r="r" t="t"/>
              <a:pathLst>
                <a:path extrusionOk="0" h="2672" w="2440">
                  <a:moveTo>
                    <a:pt x="771" y="0"/>
                  </a:moveTo>
                  <a:cubicBezTo>
                    <a:pt x="582" y="0"/>
                    <a:pt x="408" y="203"/>
                    <a:pt x="231" y="268"/>
                  </a:cubicBezTo>
                  <a:cubicBezTo>
                    <a:pt x="26" y="352"/>
                    <a:pt x="0" y="596"/>
                    <a:pt x="135" y="815"/>
                  </a:cubicBezTo>
                  <a:cubicBezTo>
                    <a:pt x="450" y="1303"/>
                    <a:pt x="758" y="1798"/>
                    <a:pt x="1067" y="2293"/>
                  </a:cubicBezTo>
                  <a:cubicBezTo>
                    <a:pt x="1241" y="2569"/>
                    <a:pt x="1504" y="2659"/>
                    <a:pt x="1813" y="2666"/>
                  </a:cubicBezTo>
                  <a:cubicBezTo>
                    <a:pt x="1853" y="2670"/>
                    <a:pt x="1892" y="2671"/>
                    <a:pt x="1929" y="2671"/>
                  </a:cubicBezTo>
                  <a:cubicBezTo>
                    <a:pt x="2270" y="2671"/>
                    <a:pt x="2439" y="2512"/>
                    <a:pt x="2352" y="2222"/>
                  </a:cubicBezTo>
                  <a:cubicBezTo>
                    <a:pt x="2108" y="1393"/>
                    <a:pt x="1600" y="705"/>
                    <a:pt x="996" y="108"/>
                  </a:cubicBezTo>
                  <a:cubicBezTo>
                    <a:pt x="918" y="30"/>
                    <a:pt x="844" y="0"/>
                    <a:pt x="77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26"/>
            <p:cNvSpPr/>
            <p:nvPr/>
          </p:nvSpPr>
          <p:spPr>
            <a:xfrm>
              <a:off x="1842425" y="1551625"/>
              <a:ext cx="54025" cy="64800"/>
            </a:xfrm>
            <a:custGeom>
              <a:rect b="b" l="l" r="r" t="t"/>
              <a:pathLst>
                <a:path extrusionOk="0" h="2592" w="2161">
                  <a:moveTo>
                    <a:pt x="762" y="0"/>
                  </a:moveTo>
                  <a:cubicBezTo>
                    <a:pt x="567" y="0"/>
                    <a:pt x="365" y="131"/>
                    <a:pt x="161" y="377"/>
                  </a:cubicBezTo>
                  <a:cubicBezTo>
                    <a:pt x="1" y="563"/>
                    <a:pt x="39" y="692"/>
                    <a:pt x="136" y="866"/>
                  </a:cubicBezTo>
                  <a:cubicBezTo>
                    <a:pt x="335" y="1206"/>
                    <a:pt x="554" y="1547"/>
                    <a:pt x="701" y="1907"/>
                  </a:cubicBezTo>
                  <a:cubicBezTo>
                    <a:pt x="907" y="2415"/>
                    <a:pt x="1357" y="2472"/>
                    <a:pt x="1781" y="2575"/>
                  </a:cubicBezTo>
                  <a:cubicBezTo>
                    <a:pt x="1822" y="2586"/>
                    <a:pt x="1860" y="2591"/>
                    <a:pt x="1894" y="2591"/>
                  </a:cubicBezTo>
                  <a:cubicBezTo>
                    <a:pt x="2082" y="2591"/>
                    <a:pt x="2160" y="2433"/>
                    <a:pt x="2160" y="2215"/>
                  </a:cubicBezTo>
                  <a:cubicBezTo>
                    <a:pt x="2141" y="1476"/>
                    <a:pt x="1665" y="936"/>
                    <a:pt x="1293" y="371"/>
                  </a:cubicBezTo>
                  <a:cubicBezTo>
                    <a:pt x="1126" y="119"/>
                    <a:pt x="947" y="0"/>
                    <a:pt x="7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6"/>
            <p:cNvSpPr/>
            <p:nvPr/>
          </p:nvSpPr>
          <p:spPr>
            <a:xfrm>
              <a:off x="2001525" y="1390550"/>
              <a:ext cx="2275" cy="1950"/>
            </a:xfrm>
            <a:custGeom>
              <a:rect b="b" l="l" r="r" t="t"/>
              <a:pathLst>
                <a:path extrusionOk="0" h="78" w="91">
                  <a:moveTo>
                    <a:pt x="90" y="0"/>
                  </a:moveTo>
                  <a:lnTo>
                    <a:pt x="8" y="71"/>
                  </a:lnTo>
                  <a:lnTo>
                    <a:pt x="8" y="71"/>
                  </a:lnTo>
                  <a:cubicBezTo>
                    <a:pt x="26" y="69"/>
                    <a:pt x="48" y="64"/>
                    <a:pt x="71" y="58"/>
                  </a:cubicBezTo>
                  <a:cubicBezTo>
                    <a:pt x="84" y="45"/>
                    <a:pt x="84" y="20"/>
                    <a:pt x="90" y="0"/>
                  </a:cubicBezTo>
                  <a:close/>
                  <a:moveTo>
                    <a:pt x="8" y="71"/>
                  </a:moveTo>
                  <a:cubicBezTo>
                    <a:pt x="5" y="71"/>
                    <a:pt x="3" y="71"/>
                    <a:pt x="0" y="71"/>
                  </a:cubicBezTo>
                  <a:lnTo>
                    <a:pt x="0" y="78"/>
                  </a:lnTo>
                  <a:lnTo>
                    <a:pt x="8" y="7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6" name="Google Shape;726;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3_1_1">
    <p:spTree>
      <p:nvGrpSpPr>
        <p:cNvPr id="727" name="Shape 727"/>
        <p:cNvGrpSpPr/>
        <p:nvPr/>
      </p:nvGrpSpPr>
      <p:grpSpPr>
        <a:xfrm>
          <a:off x="0" y="0"/>
          <a:ext cx="0" cy="0"/>
          <a:chOff x="0" y="0"/>
          <a:chExt cx="0" cy="0"/>
        </a:xfrm>
      </p:grpSpPr>
      <p:sp>
        <p:nvSpPr>
          <p:cNvPr id="728" name="Google Shape;728;p27"/>
          <p:cNvSpPr txBox="1"/>
          <p:nvPr>
            <p:ph type="title"/>
          </p:nvPr>
        </p:nvSpPr>
        <p:spPr>
          <a:xfrm>
            <a:off x="706225" y="2152525"/>
            <a:ext cx="2449500" cy="582300"/>
          </a:xfrm>
          <a:prstGeom prst="rect">
            <a:avLst/>
          </a:prstGeom>
        </p:spPr>
        <p:txBody>
          <a:bodyPr anchorCtr="0" anchor="ctr" bIns="91425" lIns="91425" spcFirstLastPara="1" rIns="91425" wrap="square" tIns="91425">
            <a:noAutofit/>
          </a:bodyPr>
          <a:lstStyle>
            <a:lvl1pPr indent="-133350" lvl="0" marL="0" marR="0" rtl="0">
              <a:lnSpc>
                <a:spcPct val="100000"/>
              </a:lnSpc>
              <a:spcBef>
                <a:spcPts val="0"/>
              </a:spcBef>
              <a:spcAft>
                <a:spcPts val="0"/>
              </a:spcAft>
              <a:buSzPts val="2100"/>
              <a:buNone/>
              <a:defRPr/>
            </a:lvl1pPr>
            <a:lvl2pPr lvl="1" rtl="0">
              <a:spcBef>
                <a:spcPts val="0"/>
              </a:spcBef>
              <a:spcAft>
                <a:spcPts val="0"/>
              </a:spcAft>
              <a:buSzPts val="2800"/>
              <a:buNone/>
              <a:defRPr>
                <a:latin typeface="Didact Gothic"/>
                <a:ea typeface="Didact Gothic"/>
                <a:cs typeface="Didact Gothic"/>
                <a:sym typeface="Didact Gothic"/>
              </a:defRPr>
            </a:lvl2pPr>
            <a:lvl3pPr lvl="2" rtl="0">
              <a:spcBef>
                <a:spcPts val="0"/>
              </a:spcBef>
              <a:spcAft>
                <a:spcPts val="0"/>
              </a:spcAft>
              <a:buSzPts val="2800"/>
              <a:buNone/>
              <a:defRPr>
                <a:latin typeface="Didact Gothic"/>
                <a:ea typeface="Didact Gothic"/>
                <a:cs typeface="Didact Gothic"/>
                <a:sym typeface="Didact Gothic"/>
              </a:defRPr>
            </a:lvl3pPr>
            <a:lvl4pPr lvl="3" rtl="0">
              <a:spcBef>
                <a:spcPts val="0"/>
              </a:spcBef>
              <a:spcAft>
                <a:spcPts val="0"/>
              </a:spcAft>
              <a:buSzPts val="2800"/>
              <a:buNone/>
              <a:defRPr>
                <a:latin typeface="Didact Gothic"/>
                <a:ea typeface="Didact Gothic"/>
                <a:cs typeface="Didact Gothic"/>
                <a:sym typeface="Didact Gothic"/>
              </a:defRPr>
            </a:lvl4pPr>
            <a:lvl5pPr lvl="4" rtl="0">
              <a:spcBef>
                <a:spcPts val="0"/>
              </a:spcBef>
              <a:spcAft>
                <a:spcPts val="0"/>
              </a:spcAft>
              <a:buSzPts val="2800"/>
              <a:buNone/>
              <a:defRPr>
                <a:latin typeface="Didact Gothic"/>
                <a:ea typeface="Didact Gothic"/>
                <a:cs typeface="Didact Gothic"/>
                <a:sym typeface="Didact Gothic"/>
              </a:defRPr>
            </a:lvl5pPr>
            <a:lvl6pPr lvl="5" rtl="0">
              <a:spcBef>
                <a:spcPts val="0"/>
              </a:spcBef>
              <a:spcAft>
                <a:spcPts val="0"/>
              </a:spcAft>
              <a:buSzPts val="2800"/>
              <a:buNone/>
              <a:defRPr>
                <a:latin typeface="Didact Gothic"/>
                <a:ea typeface="Didact Gothic"/>
                <a:cs typeface="Didact Gothic"/>
                <a:sym typeface="Didact Gothic"/>
              </a:defRPr>
            </a:lvl6pPr>
            <a:lvl7pPr lvl="6" rtl="0">
              <a:spcBef>
                <a:spcPts val="0"/>
              </a:spcBef>
              <a:spcAft>
                <a:spcPts val="0"/>
              </a:spcAft>
              <a:buSzPts val="2800"/>
              <a:buNone/>
              <a:defRPr>
                <a:latin typeface="Didact Gothic"/>
                <a:ea typeface="Didact Gothic"/>
                <a:cs typeface="Didact Gothic"/>
                <a:sym typeface="Didact Gothic"/>
              </a:defRPr>
            </a:lvl7pPr>
            <a:lvl8pPr lvl="7" rtl="0">
              <a:spcBef>
                <a:spcPts val="0"/>
              </a:spcBef>
              <a:spcAft>
                <a:spcPts val="0"/>
              </a:spcAft>
              <a:buSzPts val="2800"/>
              <a:buNone/>
              <a:defRPr>
                <a:latin typeface="Didact Gothic"/>
                <a:ea typeface="Didact Gothic"/>
                <a:cs typeface="Didact Gothic"/>
                <a:sym typeface="Didact Gothic"/>
              </a:defRPr>
            </a:lvl8pPr>
            <a:lvl9pPr lvl="8" rtl="0">
              <a:spcBef>
                <a:spcPts val="0"/>
              </a:spcBef>
              <a:spcAft>
                <a:spcPts val="0"/>
              </a:spcAft>
              <a:buSzPts val="2800"/>
              <a:buNone/>
              <a:defRPr>
                <a:latin typeface="Didact Gothic"/>
                <a:ea typeface="Didact Gothic"/>
                <a:cs typeface="Didact Gothic"/>
                <a:sym typeface="Didact Gothic"/>
              </a:defRPr>
            </a:lvl9pPr>
          </a:lstStyle>
          <a:p/>
        </p:txBody>
      </p:sp>
      <p:sp>
        <p:nvSpPr>
          <p:cNvPr id="729" name="Google Shape;729;p27"/>
          <p:cNvSpPr txBox="1"/>
          <p:nvPr>
            <p:ph idx="1" type="subTitle"/>
          </p:nvPr>
        </p:nvSpPr>
        <p:spPr>
          <a:xfrm>
            <a:off x="706225" y="2734625"/>
            <a:ext cx="2449500" cy="1191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30" name="Google Shape;730;p27"/>
          <p:cNvSpPr/>
          <p:nvPr/>
        </p:nvSpPr>
        <p:spPr>
          <a:xfrm flipH="1">
            <a:off x="-6870" y="3656601"/>
            <a:ext cx="471732" cy="1254478"/>
          </a:xfrm>
          <a:custGeom>
            <a:rect b="b" l="l" r="r" t="t"/>
            <a:pathLst>
              <a:path extrusionOk="0" h="20942" w="7875">
                <a:moveTo>
                  <a:pt x="7849" y="0"/>
                </a:moveTo>
                <a:cubicBezTo>
                  <a:pt x="6017" y="772"/>
                  <a:pt x="4281" y="1723"/>
                  <a:pt x="2829" y="3098"/>
                </a:cubicBezTo>
                <a:cubicBezTo>
                  <a:pt x="1067" y="4757"/>
                  <a:pt x="7" y="6762"/>
                  <a:pt x="1" y="9243"/>
                </a:cubicBezTo>
                <a:cubicBezTo>
                  <a:pt x="1" y="10901"/>
                  <a:pt x="328" y="12547"/>
                  <a:pt x="965" y="14077"/>
                </a:cubicBezTo>
                <a:cubicBezTo>
                  <a:pt x="2012" y="16667"/>
                  <a:pt x="3606" y="18827"/>
                  <a:pt x="6042" y="20286"/>
                </a:cubicBezTo>
                <a:cubicBezTo>
                  <a:pt x="6595" y="20620"/>
                  <a:pt x="7174" y="20890"/>
                  <a:pt x="7829" y="20941"/>
                </a:cubicBezTo>
                <a:cubicBezTo>
                  <a:pt x="7849" y="20652"/>
                  <a:pt x="7874" y="20356"/>
                  <a:pt x="7874" y="20067"/>
                </a:cubicBezTo>
                <a:lnTo>
                  <a:pt x="7874" y="887"/>
                </a:lnTo>
                <a:cubicBezTo>
                  <a:pt x="7874" y="592"/>
                  <a:pt x="7855" y="296"/>
                  <a:pt x="78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7"/>
          <p:cNvSpPr/>
          <p:nvPr/>
        </p:nvSpPr>
        <p:spPr>
          <a:xfrm flipH="1" rot="4484750">
            <a:off x="3334988" y="140432"/>
            <a:ext cx="598771" cy="896152"/>
          </a:xfrm>
          <a:custGeom>
            <a:rect b="b" l="l" r="r" t="t"/>
            <a:pathLst>
              <a:path extrusionOk="0" h="16990" w="11352">
                <a:moveTo>
                  <a:pt x="8034" y="0"/>
                </a:moveTo>
                <a:cubicBezTo>
                  <a:pt x="7512" y="0"/>
                  <a:pt x="7009" y="246"/>
                  <a:pt x="6499" y="690"/>
                </a:cubicBezTo>
                <a:cubicBezTo>
                  <a:pt x="5168" y="1847"/>
                  <a:pt x="4332" y="3319"/>
                  <a:pt x="4307" y="5163"/>
                </a:cubicBezTo>
                <a:cubicBezTo>
                  <a:pt x="4294" y="5992"/>
                  <a:pt x="4146" y="6809"/>
                  <a:pt x="3960" y="7619"/>
                </a:cubicBezTo>
                <a:cubicBezTo>
                  <a:pt x="3613" y="9129"/>
                  <a:pt x="2861" y="10453"/>
                  <a:pt x="2134" y="11797"/>
                </a:cubicBezTo>
                <a:cubicBezTo>
                  <a:pt x="1537" y="12902"/>
                  <a:pt x="868" y="13969"/>
                  <a:pt x="425" y="15158"/>
                </a:cubicBezTo>
                <a:cubicBezTo>
                  <a:pt x="0" y="16322"/>
                  <a:pt x="373" y="16906"/>
                  <a:pt x="1601" y="16984"/>
                </a:cubicBezTo>
                <a:cubicBezTo>
                  <a:pt x="1626" y="16990"/>
                  <a:pt x="1652" y="16990"/>
                  <a:pt x="1678" y="16990"/>
                </a:cubicBezTo>
                <a:cubicBezTo>
                  <a:pt x="3465" y="16900"/>
                  <a:pt x="5072" y="16277"/>
                  <a:pt x="6293" y="15004"/>
                </a:cubicBezTo>
                <a:cubicBezTo>
                  <a:pt x="8311" y="12902"/>
                  <a:pt x="9796" y="10427"/>
                  <a:pt x="10799" y="7670"/>
                </a:cubicBezTo>
                <a:cubicBezTo>
                  <a:pt x="11133" y="6732"/>
                  <a:pt x="11249" y="5748"/>
                  <a:pt x="11351" y="4848"/>
                </a:cubicBezTo>
                <a:cubicBezTo>
                  <a:pt x="11300" y="3235"/>
                  <a:pt x="10869" y="1892"/>
                  <a:pt x="9706" y="805"/>
                </a:cubicBezTo>
                <a:cubicBezTo>
                  <a:pt x="9111" y="252"/>
                  <a:pt x="8563" y="0"/>
                  <a:pt x="80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2" name="Google Shape;732;p27"/>
          <p:cNvGrpSpPr/>
          <p:nvPr/>
        </p:nvGrpSpPr>
        <p:grpSpPr>
          <a:xfrm rot="10800000">
            <a:off x="1643672" y="4298053"/>
            <a:ext cx="793613" cy="461548"/>
            <a:chOff x="7336943" y="4410641"/>
            <a:chExt cx="671927" cy="390811"/>
          </a:xfrm>
        </p:grpSpPr>
        <p:sp>
          <p:nvSpPr>
            <p:cNvPr id="733" name="Google Shape;733;p27"/>
            <p:cNvSpPr/>
            <p:nvPr/>
          </p:nvSpPr>
          <p:spPr>
            <a:xfrm>
              <a:off x="7353536" y="4410641"/>
              <a:ext cx="655333" cy="178030"/>
            </a:xfrm>
            <a:custGeom>
              <a:rect b="b" l="l" r="r" t="t"/>
              <a:pathLst>
                <a:path extrusionOk="0" h="2972" w="10940">
                  <a:moveTo>
                    <a:pt x="543" y="0"/>
                  </a:moveTo>
                  <a:cubicBezTo>
                    <a:pt x="517" y="0"/>
                    <a:pt x="490" y="3"/>
                    <a:pt x="463" y="8"/>
                  </a:cubicBezTo>
                  <a:cubicBezTo>
                    <a:pt x="109" y="79"/>
                    <a:pt x="19" y="355"/>
                    <a:pt x="0" y="670"/>
                  </a:cubicBezTo>
                  <a:lnTo>
                    <a:pt x="0" y="985"/>
                  </a:lnTo>
                  <a:cubicBezTo>
                    <a:pt x="7" y="1551"/>
                    <a:pt x="424" y="2444"/>
                    <a:pt x="964" y="2669"/>
                  </a:cubicBezTo>
                  <a:cubicBezTo>
                    <a:pt x="1217" y="2774"/>
                    <a:pt x="1468" y="2825"/>
                    <a:pt x="1716" y="2825"/>
                  </a:cubicBezTo>
                  <a:cubicBezTo>
                    <a:pt x="2110" y="2825"/>
                    <a:pt x="2496" y="2695"/>
                    <a:pt x="2867" y="2438"/>
                  </a:cubicBezTo>
                  <a:cubicBezTo>
                    <a:pt x="3135" y="2250"/>
                    <a:pt x="3282" y="2155"/>
                    <a:pt x="3414" y="2155"/>
                  </a:cubicBezTo>
                  <a:cubicBezTo>
                    <a:pt x="3568" y="2155"/>
                    <a:pt x="3703" y="2282"/>
                    <a:pt x="3985" y="2541"/>
                  </a:cubicBezTo>
                  <a:cubicBezTo>
                    <a:pt x="4296" y="2830"/>
                    <a:pt x="4579" y="2971"/>
                    <a:pt x="4882" y="2971"/>
                  </a:cubicBezTo>
                  <a:cubicBezTo>
                    <a:pt x="5116" y="2971"/>
                    <a:pt x="5363" y="2886"/>
                    <a:pt x="5644" y="2721"/>
                  </a:cubicBezTo>
                  <a:cubicBezTo>
                    <a:pt x="5946" y="2541"/>
                    <a:pt x="6183" y="2297"/>
                    <a:pt x="6441" y="2052"/>
                  </a:cubicBezTo>
                  <a:cubicBezTo>
                    <a:pt x="6682" y="1824"/>
                    <a:pt x="6808" y="1717"/>
                    <a:pt x="6946" y="1717"/>
                  </a:cubicBezTo>
                  <a:cubicBezTo>
                    <a:pt x="7072" y="1717"/>
                    <a:pt x="7207" y="1806"/>
                    <a:pt x="7450" y="1975"/>
                  </a:cubicBezTo>
                  <a:cubicBezTo>
                    <a:pt x="7758" y="2181"/>
                    <a:pt x="8073" y="2380"/>
                    <a:pt x="8395" y="2586"/>
                  </a:cubicBezTo>
                  <a:cubicBezTo>
                    <a:pt x="8577" y="2702"/>
                    <a:pt x="8760" y="2753"/>
                    <a:pt x="8939" y="2753"/>
                  </a:cubicBezTo>
                  <a:cubicBezTo>
                    <a:pt x="9194" y="2753"/>
                    <a:pt x="9440" y="2649"/>
                    <a:pt x="9667" y="2483"/>
                  </a:cubicBezTo>
                  <a:cubicBezTo>
                    <a:pt x="10169" y="2117"/>
                    <a:pt x="10490" y="1577"/>
                    <a:pt x="10798" y="1050"/>
                  </a:cubicBezTo>
                  <a:cubicBezTo>
                    <a:pt x="10895" y="889"/>
                    <a:pt x="10940" y="683"/>
                    <a:pt x="10779" y="529"/>
                  </a:cubicBezTo>
                  <a:cubicBezTo>
                    <a:pt x="10692" y="439"/>
                    <a:pt x="10594" y="405"/>
                    <a:pt x="10492" y="405"/>
                  </a:cubicBezTo>
                  <a:cubicBezTo>
                    <a:pt x="10390" y="405"/>
                    <a:pt x="10284" y="439"/>
                    <a:pt x="10181" y="484"/>
                  </a:cubicBezTo>
                  <a:cubicBezTo>
                    <a:pt x="10008" y="561"/>
                    <a:pt x="9905" y="728"/>
                    <a:pt x="9789" y="876"/>
                  </a:cubicBezTo>
                  <a:cubicBezTo>
                    <a:pt x="9641" y="1063"/>
                    <a:pt x="9487" y="1249"/>
                    <a:pt x="9320" y="1422"/>
                  </a:cubicBezTo>
                  <a:cubicBezTo>
                    <a:pt x="9184" y="1568"/>
                    <a:pt x="9045" y="1640"/>
                    <a:pt x="8906" y="1640"/>
                  </a:cubicBezTo>
                  <a:cubicBezTo>
                    <a:pt x="8767" y="1640"/>
                    <a:pt x="8628" y="1569"/>
                    <a:pt x="8491" y="1429"/>
                  </a:cubicBezTo>
                  <a:cubicBezTo>
                    <a:pt x="8227" y="1165"/>
                    <a:pt x="7964" y="895"/>
                    <a:pt x="7694" y="638"/>
                  </a:cubicBezTo>
                  <a:cubicBezTo>
                    <a:pt x="7414" y="374"/>
                    <a:pt x="7182" y="240"/>
                    <a:pt x="6956" y="240"/>
                  </a:cubicBezTo>
                  <a:cubicBezTo>
                    <a:pt x="6715" y="240"/>
                    <a:pt x="6481" y="391"/>
                    <a:pt x="6203" y="696"/>
                  </a:cubicBezTo>
                  <a:cubicBezTo>
                    <a:pt x="6061" y="850"/>
                    <a:pt x="5952" y="1043"/>
                    <a:pt x="5817" y="1204"/>
                  </a:cubicBezTo>
                  <a:cubicBezTo>
                    <a:pt x="5502" y="1570"/>
                    <a:pt x="5258" y="1755"/>
                    <a:pt x="5047" y="1755"/>
                  </a:cubicBezTo>
                  <a:cubicBezTo>
                    <a:pt x="4805" y="1755"/>
                    <a:pt x="4606" y="1514"/>
                    <a:pt x="4390" y="1024"/>
                  </a:cubicBezTo>
                  <a:cubicBezTo>
                    <a:pt x="4222" y="637"/>
                    <a:pt x="3969" y="439"/>
                    <a:pt x="3686" y="439"/>
                  </a:cubicBezTo>
                  <a:cubicBezTo>
                    <a:pt x="3471" y="439"/>
                    <a:pt x="3239" y="553"/>
                    <a:pt x="3015" y="786"/>
                  </a:cubicBezTo>
                  <a:cubicBezTo>
                    <a:pt x="2700" y="1114"/>
                    <a:pt x="2385" y="1442"/>
                    <a:pt x="2063" y="1763"/>
                  </a:cubicBezTo>
                  <a:cubicBezTo>
                    <a:pt x="1958" y="1869"/>
                    <a:pt x="1858" y="1918"/>
                    <a:pt x="1764" y="1918"/>
                  </a:cubicBezTo>
                  <a:cubicBezTo>
                    <a:pt x="1636" y="1918"/>
                    <a:pt x="1521" y="1825"/>
                    <a:pt x="1421" y="1654"/>
                  </a:cubicBezTo>
                  <a:cubicBezTo>
                    <a:pt x="1234" y="1326"/>
                    <a:pt x="1125" y="966"/>
                    <a:pt x="1093" y="593"/>
                  </a:cubicBezTo>
                  <a:cubicBezTo>
                    <a:pt x="1052" y="244"/>
                    <a:pt x="800" y="0"/>
                    <a:pt x="5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27"/>
            <p:cNvSpPr/>
            <p:nvPr/>
          </p:nvSpPr>
          <p:spPr>
            <a:xfrm>
              <a:off x="7336943" y="4628034"/>
              <a:ext cx="651140" cy="173418"/>
            </a:xfrm>
            <a:custGeom>
              <a:rect b="b" l="l" r="r" t="t"/>
              <a:pathLst>
                <a:path extrusionOk="0" h="2895" w="10870">
                  <a:moveTo>
                    <a:pt x="555" y="0"/>
                  </a:moveTo>
                  <a:cubicBezTo>
                    <a:pt x="516" y="0"/>
                    <a:pt x="475" y="4"/>
                    <a:pt x="431" y="11"/>
                  </a:cubicBezTo>
                  <a:cubicBezTo>
                    <a:pt x="52" y="75"/>
                    <a:pt x="1" y="358"/>
                    <a:pt x="59" y="679"/>
                  </a:cubicBezTo>
                  <a:cubicBezTo>
                    <a:pt x="78" y="834"/>
                    <a:pt x="91" y="994"/>
                    <a:pt x="110" y="1155"/>
                  </a:cubicBezTo>
                  <a:cubicBezTo>
                    <a:pt x="224" y="2033"/>
                    <a:pt x="826" y="2833"/>
                    <a:pt x="1685" y="2833"/>
                  </a:cubicBezTo>
                  <a:cubicBezTo>
                    <a:pt x="2033" y="2833"/>
                    <a:pt x="2424" y="2701"/>
                    <a:pt x="2842" y="2389"/>
                  </a:cubicBezTo>
                  <a:cubicBezTo>
                    <a:pt x="2906" y="2344"/>
                    <a:pt x="2977" y="2299"/>
                    <a:pt x="3035" y="2248"/>
                  </a:cubicBezTo>
                  <a:cubicBezTo>
                    <a:pt x="3170" y="2109"/>
                    <a:pt x="3288" y="2036"/>
                    <a:pt x="3408" y="2036"/>
                  </a:cubicBezTo>
                  <a:cubicBezTo>
                    <a:pt x="3534" y="2036"/>
                    <a:pt x="3661" y="2116"/>
                    <a:pt x="3812" y="2286"/>
                  </a:cubicBezTo>
                  <a:cubicBezTo>
                    <a:pt x="4181" y="2701"/>
                    <a:pt x="4506" y="2895"/>
                    <a:pt x="4865" y="2895"/>
                  </a:cubicBezTo>
                  <a:cubicBezTo>
                    <a:pt x="5158" y="2895"/>
                    <a:pt x="5472" y="2766"/>
                    <a:pt x="5850" y="2524"/>
                  </a:cubicBezTo>
                  <a:cubicBezTo>
                    <a:pt x="6120" y="2344"/>
                    <a:pt x="6377" y="2158"/>
                    <a:pt x="6557" y="1881"/>
                  </a:cubicBezTo>
                  <a:cubicBezTo>
                    <a:pt x="6666" y="1708"/>
                    <a:pt x="6794" y="1626"/>
                    <a:pt x="6933" y="1626"/>
                  </a:cubicBezTo>
                  <a:cubicBezTo>
                    <a:pt x="7047" y="1626"/>
                    <a:pt x="7169" y="1681"/>
                    <a:pt x="7296" y="1785"/>
                  </a:cubicBezTo>
                  <a:cubicBezTo>
                    <a:pt x="7650" y="2081"/>
                    <a:pt x="8029" y="2331"/>
                    <a:pt x="8434" y="2537"/>
                  </a:cubicBezTo>
                  <a:cubicBezTo>
                    <a:pt x="8631" y="2629"/>
                    <a:pt x="8829" y="2691"/>
                    <a:pt x="9035" y="2691"/>
                  </a:cubicBezTo>
                  <a:cubicBezTo>
                    <a:pt x="9118" y="2691"/>
                    <a:pt x="9202" y="2681"/>
                    <a:pt x="9289" y="2659"/>
                  </a:cubicBezTo>
                  <a:cubicBezTo>
                    <a:pt x="9828" y="2518"/>
                    <a:pt x="10793" y="1386"/>
                    <a:pt x="10844" y="827"/>
                  </a:cubicBezTo>
                  <a:cubicBezTo>
                    <a:pt x="10870" y="513"/>
                    <a:pt x="10697" y="314"/>
                    <a:pt x="10439" y="314"/>
                  </a:cubicBezTo>
                  <a:cubicBezTo>
                    <a:pt x="10375" y="314"/>
                    <a:pt x="10306" y="326"/>
                    <a:pt x="10233" y="352"/>
                  </a:cubicBezTo>
                  <a:cubicBezTo>
                    <a:pt x="10047" y="422"/>
                    <a:pt x="9951" y="583"/>
                    <a:pt x="9841" y="737"/>
                  </a:cubicBezTo>
                  <a:cubicBezTo>
                    <a:pt x="9668" y="975"/>
                    <a:pt x="9501" y="1219"/>
                    <a:pt x="9314" y="1444"/>
                  </a:cubicBezTo>
                  <a:cubicBezTo>
                    <a:pt x="9196" y="1589"/>
                    <a:pt x="9072" y="1661"/>
                    <a:pt x="8946" y="1661"/>
                  </a:cubicBezTo>
                  <a:cubicBezTo>
                    <a:pt x="8825" y="1661"/>
                    <a:pt x="8701" y="1595"/>
                    <a:pt x="8575" y="1464"/>
                  </a:cubicBezTo>
                  <a:cubicBezTo>
                    <a:pt x="8273" y="1155"/>
                    <a:pt x="7977" y="847"/>
                    <a:pt x="7662" y="557"/>
                  </a:cubicBezTo>
                  <a:cubicBezTo>
                    <a:pt x="7385" y="309"/>
                    <a:pt x="7144" y="185"/>
                    <a:pt x="6914" y="185"/>
                  </a:cubicBezTo>
                  <a:cubicBezTo>
                    <a:pt x="6644" y="185"/>
                    <a:pt x="6388" y="358"/>
                    <a:pt x="6107" y="705"/>
                  </a:cubicBezTo>
                  <a:cubicBezTo>
                    <a:pt x="5959" y="892"/>
                    <a:pt x="5818" y="1084"/>
                    <a:pt x="5657" y="1258"/>
                  </a:cubicBezTo>
                  <a:cubicBezTo>
                    <a:pt x="5301" y="1632"/>
                    <a:pt x="5095" y="1828"/>
                    <a:pt x="4933" y="1828"/>
                  </a:cubicBezTo>
                  <a:cubicBezTo>
                    <a:pt x="4750" y="1828"/>
                    <a:pt x="4622" y="1577"/>
                    <a:pt x="4397" y="1052"/>
                  </a:cubicBezTo>
                  <a:cubicBezTo>
                    <a:pt x="4378" y="1007"/>
                    <a:pt x="4359" y="956"/>
                    <a:pt x="4333" y="904"/>
                  </a:cubicBezTo>
                  <a:cubicBezTo>
                    <a:pt x="4145" y="525"/>
                    <a:pt x="3920" y="333"/>
                    <a:pt x="3678" y="333"/>
                  </a:cubicBezTo>
                  <a:cubicBezTo>
                    <a:pt x="3465" y="333"/>
                    <a:pt x="3237" y="481"/>
                    <a:pt x="3009" y="782"/>
                  </a:cubicBezTo>
                  <a:cubicBezTo>
                    <a:pt x="2745" y="1123"/>
                    <a:pt x="2462" y="1438"/>
                    <a:pt x="2090" y="1656"/>
                  </a:cubicBezTo>
                  <a:cubicBezTo>
                    <a:pt x="1926" y="1753"/>
                    <a:pt x="1798" y="1804"/>
                    <a:pt x="1692" y="1804"/>
                  </a:cubicBezTo>
                  <a:cubicBezTo>
                    <a:pt x="1522" y="1804"/>
                    <a:pt x="1411" y="1674"/>
                    <a:pt x="1312" y="1393"/>
                  </a:cubicBezTo>
                  <a:cubicBezTo>
                    <a:pt x="1209" y="1091"/>
                    <a:pt x="1164" y="769"/>
                    <a:pt x="1081" y="461"/>
                  </a:cubicBezTo>
                  <a:cubicBezTo>
                    <a:pt x="1007" y="174"/>
                    <a:pt x="831" y="0"/>
                    <a:pt x="5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5" name="Google Shape;735;p27"/>
          <p:cNvSpPr/>
          <p:nvPr/>
        </p:nvSpPr>
        <p:spPr>
          <a:xfrm flipH="1">
            <a:off x="8551226" y="2229400"/>
            <a:ext cx="599669" cy="253802"/>
          </a:xfrm>
          <a:custGeom>
            <a:rect b="b" l="l" r="r" t="t"/>
            <a:pathLst>
              <a:path extrusionOk="0" h="2737" w="6467">
                <a:moveTo>
                  <a:pt x="2526" y="1"/>
                </a:moveTo>
                <a:cubicBezTo>
                  <a:pt x="2323" y="1"/>
                  <a:pt x="2121" y="108"/>
                  <a:pt x="1890" y="324"/>
                </a:cubicBezTo>
                <a:cubicBezTo>
                  <a:pt x="1568" y="613"/>
                  <a:pt x="1273" y="915"/>
                  <a:pt x="983" y="1236"/>
                </a:cubicBezTo>
                <a:cubicBezTo>
                  <a:pt x="813" y="1431"/>
                  <a:pt x="633" y="1523"/>
                  <a:pt x="433" y="1523"/>
                </a:cubicBezTo>
                <a:cubicBezTo>
                  <a:pt x="316" y="1523"/>
                  <a:pt x="191" y="1491"/>
                  <a:pt x="58" y="1429"/>
                </a:cubicBezTo>
                <a:cubicBezTo>
                  <a:pt x="0" y="1860"/>
                  <a:pt x="0" y="2297"/>
                  <a:pt x="45" y="2734"/>
                </a:cubicBezTo>
                <a:cubicBezTo>
                  <a:pt x="80" y="2736"/>
                  <a:pt x="115" y="2736"/>
                  <a:pt x="150" y="2736"/>
                </a:cubicBezTo>
                <a:cubicBezTo>
                  <a:pt x="815" y="2736"/>
                  <a:pt x="1355" y="2446"/>
                  <a:pt x="1832" y="1976"/>
                </a:cubicBezTo>
                <a:cubicBezTo>
                  <a:pt x="2175" y="1636"/>
                  <a:pt x="2365" y="1470"/>
                  <a:pt x="2566" y="1470"/>
                </a:cubicBezTo>
                <a:cubicBezTo>
                  <a:pt x="2764" y="1470"/>
                  <a:pt x="2972" y="1631"/>
                  <a:pt x="3349" y="1943"/>
                </a:cubicBezTo>
                <a:cubicBezTo>
                  <a:pt x="3452" y="2033"/>
                  <a:pt x="3554" y="2117"/>
                  <a:pt x="3664" y="2188"/>
                </a:cubicBezTo>
                <a:cubicBezTo>
                  <a:pt x="3939" y="2345"/>
                  <a:pt x="4233" y="2439"/>
                  <a:pt x="4522" y="2439"/>
                </a:cubicBezTo>
                <a:cubicBezTo>
                  <a:pt x="4752" y="2439"/>
                  <a:pt x="4980" y="2379"/>
                  <a:pt x="5193" y="2246"/>
                </a:cubicBezTo>
                <a:cubicBezTo>
                  <a:pt x="5740" y="1905"/>
                  <a:pt x="6100" y="1352"/>
                  <a:pt x="6376" y="761"/>
                </a:cubicBezTo>
                <a:cubicBezTo>
                  <a:pt x="6440" y="613"/>
                  <a:pt x="6466" y="439"/>
                  <a:pt x="6350" y="304"/>
                </a:cubicBezTo>
                <a:cubicBezTo>
                  <a:pt x="6266" y="205"/>
                  <a:pt x="6164" y="172"/>
                  <a:pt x="6056" y="172"/>
                </a:cubicBezTo>
                <a:cubicBezTo>
                  <a:pt x="5982" y="172"/>
                  <a:pt x="5905" y="187"/>
                  <a:pt x="5830" y="208"/>
                </a:cubicBezTo>
                <a:cubicBezTo>
                  <a:pt x="5643" y="253"/>
                  <a:pt x="5515" y="394"/>
                  <a:pt x="5399" y="549"/>
                </a:cubicBezTo>
                <a:cubicBezTo>
                  <a:pt x="5277" y="722"/>
                  <a:pt x="5149" y="896"/>
                  <a:pt x="5007" y="1050"/>
                </a:cubicBezTo>
                <a:cubicBezTo>
                  <a:pt x="4776" y="1288"/>
                  <a:pt x="4622" y="1405"/>
                  <a:pt x="4466" y="1405"/>
                </a:cubicBezTo>
                <a:cubicBezTo>
                  <a:pt x="4318" y="1405"/>
                  <a:pt x="4168" y="1301"/>
                  <a:pt x="3947" y="1095"/>
                </a:cubicBezTo>
                <a:cubicBezTo>
                  <a:pt x="3670" y="844"/>
                  <a:pt x="3426" y="555"/>
                  <a:pt x="3150" y="304"/>
                </a:cubicBezTo>
                <a:cubicBezTo>
                  <a:pt x="2922" y="102"/>
                  <a:pt x="2723" y="1"/>
                  <a:pt x="25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6" name="Google Shape;736;p27"/>
          <p:cNvGrpSpPr/>
          <p:nvPr/>
        </p:nvGrpSpPr>
        <p:grpSpPr>
          <a:xfrm flipH="1">
            <a:off x="1229819" y="1042413"/>
            <a:ext cx="895225" cy="596225"/>
            <a:chOff x="6168950" y="679775"/>
            <a:chExt cx="895225" cy="596225"/>
          </a:xfrm>
        </p:grpSpPr>
        <p:sp>
          <p:nvSpPr>
            <p:cNvPr id="737" name="Google Shape;737;p27"/>
            <p:cNvSpPr/>
            <p:nvPr/>
          </p:nvSpPr>
          <p:spPr>
            <a:xfrm>
              <a:off x="6536345" y="679775"/>
              <a:ext cx="170516" cy="162064"/>
            </a:xfrm>
            <a:custGeom>
              <a:rect b="b" l="l" r="r" t="t"/>
              <a:pathLst>
                <a:path extrusionOk="0" h="2090" w="2199">
                  <a:moveTo>
                    <a:pt x="1205" y="0"/>
                  </a:moveTo>
                  <a:cubicBezTo>
                    <a:pt x="564" y="0"/>
                    <a:pt x="0" y="513"/>
                    <a:pt x="0" y="1093"/>
                  </a:cubicBezTo>
                  <a:cubicBezTo>
                    <a:pt x="13" y="1649"/>
                    <a:pt x="463" y="2090"/>
                    <a:pt x="1016" y="2090"/>
                  </a:cubicBezTo>
                  <a:cubicBezTo>
                    <a:pt x="1020" y="2090"/>
                    <a:pt x="1024" y="2090"/>
                    <a:pt x="1028" y="2090"/>
                  </a:cubicBezTo>
                  <a:cubicBezTo>
                    <a:pt x="1607" y="2070"/>
                    <a:pt x="2198" y="1453"/>
                    <a:pt x="2192" y="875"/>
                  </a:cubicBezTo>
                  <a:cubicBezTo>
                    <a:pt x="2179" y="374"/>
                    <a:pt x="1787" y="14"/>
                    <a:pt x="1241" y="1"/>
                  </a:cubicBezTo>
                  <a:cubicBezTo>
                    <a:pt x="1229" y="0"/>
                    <a:pt x="1217" y="0"/>
                    <a:pt x="12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27"/>
            <p:cNvSpPr/>
            <p:nvPr/>
          </p:nvSpPr>
          <p:spPr>
            <a:xfrm>
              <a:off x="6331944" y="1074157"/>
              <a:ext cx="188971" cy="140972"/>
            </a:xfrm>
            <a:custGeom>
              <a:rect b="b" l="l" r="r" t="t"/>
              <a:pathLst>
                <a:path extrusionOk="0" h="1818" w="2437">
                  <a:moveTo>
                    <a:pt x="1615" y="0"/>
                  </a:moveTo>
                  <a:cubicBezTo>
                    <a:pt x="1553" y="0"/>
                    <a:pt x="1486" y="4"/>
                    <a:pt x="1415" y="12"/>
                  </a:cubicBezTo>
                  <a:cubicBezTo>
                    <a:pt x="1261" y="31"/>
                    <a:pt x="939" y="12"/>
                    <a:pt x="643" y="160"/>
                  </a:cubicBezTo>
                  <a:cubicBezTo>
                    <a:pt x="200" y="385"/>
                    <a:pt x="1" y="790"/>
                    <a:pt x="142" y="1201"/>
                  </a:cubicBezTo>
                  <a:cubicBezTo>
                    <a:pt x="271" y="1578"/>
                    <a:pt x="628" y="1818"/>
                    <a:pt x="1010" y="1818"/>
                  </a:cubicBezTo>
                  <a:cubicBezTo>
                    <a:pt x="1104" y="1818"/>
                    <a:pt x="1199" y="1803"/>
                    <a:pt x="1293" y="1773"/>
                  </a:cubicBezTo>
                  <a:cubicBezTo>
                    <a:pt x="1653" y="1664"/>
                    <a:pt x="1961" y="1432"/>
                    <a:pt x="2173" y="1117"/>
                  </a:cubicBezTo>
                  <a:cubicBezTo>
                    <a:pt x="2328" y="892"/>
                    <a:pt x="2437" y="648"/>
                    <a:pt x="2295" y="372"/>
                  </a:cubicBezTo>
                  <a:cubicBezTo>
                    <a:pt x="2169" y="126"/>
                    <a:pt x="1969" y="0"/>
                    <a:pt x="16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27"/>
            <p:cNvSpPr/>
            <p:nvPr/>
          </p:nvSpPr>
          <p:spPr>
            <a:xfrm>
              <a:off x="6749121" y="974359"/>
              <a:ext cx="148571" cy="140662"/>
            </a:xfrm>
            <a:custGeom>
              <a:rect b="b" l="l" r="r" t="t"/>
              <a:pathLst>
                <a:path extrusionOk="0" h="1814" w="1916">
                  <a:moveTo>
                    <a:pt x="997" y="0"/>
                  </a:moveTo>
                  <a:cubicBezTo>
                    <a:pt x="451" y="0"/>
                    <a:pt x="1" y="425"/>
                    <a:pt x="7" y="932"/>
                  </a:cubicBezTo>
                  <a:cubicBezTo>
                    <a:pt x="26" y="1402"/>
                    <a:pt x="399" y="1781"/>
                    <a:pt x="868" y="1813"/>
                  </a:cubicBezTo>
                  <a:cubicBezTo>
                    <a:pt x="878" y="1813"/>
                    <a:pt x="888" y="1814"/>
                    <a:pt x="899" y="1814"/>
                  </a:cubicBezTo>
                  <a:cubicBezTo>
                    <a:pt x="1421" y="1814"/>
                    <a:pt x="1916" y="1327"/>
                    <a:pt x="1903" y="810"/>
                  </a:cubicBezTo>
                  <a:cubicBezTo>
                    <a:pt x="1890" y="354"/>
                    <a:pt x="1498" y="0"/>
                    <a:pt x="9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27"/>
            <p:cNvSpPr/>
            <p:nvPr/>
          </p:nvSpPr>
          <p:spPr>
            <a:xfrm>
              <a:off x="6877221" y="721105"/>
              <a:ext cx="167569" cy="136785"/>
            </a:xfrm>
            <a:custGeom>
              <a:rect b="b" l="l" r="r" t="t"/>
              <a:pathLst>
                <a:path extrusionOk="0" h="1764" w="2161">
                  <a:moveTo>
                    <a:pt x="1392" y="0"/>
                  </a:moveTo>
                  <a:cubicBezTo>
                    <a:pt x="1295" y="0"/>
                    <a:pt x="1193" y="19"/>
                    <a:pt x="1087" y="53"/>
                  </a:cubicBezTo>
                  <a:cubicBezTo>
                    <a:pt x="836" y="143"/>
                    <a:pt x="605" y="284"/>
                    <a:pt x="412" y="464"/>
                  </a:cubicBezTo>
                  <a:cubicBezTo>
                    <a:pt x="193" y="663"/>
                    <a:pt x="0" y="901"/>
                    <a:pt x="142" y="1235"/>
                  </a:cubicBezTo>
                  <a:cubicBezTo>
                    <a:pt x="291" y="1572"/>
                    <a:pt x="543" y="1763"/>
                    <a:pt x="793" y="1763"/>
                  </a:cubicBezTo>
                  <a:cubicBezTo>
                    <a:pt x="801" y="1763"/>
                    <a:pt x="809" y="1763"/>
                    <a:pt x="817" y="1762"/>
                  </a:cubicBezTo>
                  <a:cubicBezTo>
                    <a:pt x="1389" y="1737"/>
                    <a:pt x="1710" y="1531"/>
                    <a:pt x="1954" y="1184"/>
                  </a:cubicBezTo>
                  <a:cubicBezTo>
                    <a:pt x="2160" y="888"/>
                    <a:pt x="2160" y="599"/>
                    <a:pt x="1942" y="297"/>
                  </a:cubicBezTo>
                  <a:cubicBezTo>
                    <a:pt x="1791" y="89"/>
                    <a:pt x="1605" y="0"/>
                    <a:pt x="13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27"/>
            <p:cNvSpPr/>
            <p:nvPr/>
          </p:nvSpPr>
          <p:spPr>
            <a:xfrm>
              <a:off x="6504940" y="875182"/>
              <a:ext cx="170516" cy="132753"/>
            </a:xfrm>
            <a:custGeom>
              <a:rect b="b" l="l" r="r" t="t"/>
              <a:pathLst>
                <a:path extrusionOk="0" h="1712" w="2199">
                  <a:moveTo>
                    <a:pt x="1419" y="0"/>
                  </a:moveTo>
                  <a:cubicBezTo>
                    <a:pt x="1319" y="0"/>
                    <a:pt x="1215" y="13"/>
                    <a:pt x="1112" y="33"/>
                  </a:cubicBezTo>
                  <a:cubicBezTo>
                    <a:pt x="900" y="71"/>
                    <a:pt x="701" y="148"/>
                    <a:pt x="521" y="264"/>
                  </a:cubicBezTo>
                  <a:cubicBezTo>
                    <a:pt x="219" y="457"/>
                    <a:pt x="0" y="720"/>
                    <a:pt x="122" y="1125"/>
                  </a:cubicBezTo>
                  <a:cubicBezTo>
                    <a:pt x="231" y="1485"/>
                    <a:pt x="546" y="1704"/>
                    <a:pt x="971" y="1710"/>
                  </a:cubicBezTo>
                  <a:cubicBezTo>
                    <a:pt x="986" y="1711"/>
                    <a:pt x="1002" y="1711"/>
                    <a:pt x="1018" y="1711"/>
                  </a:cubicBezTo>
                  <a:cubicBezTo>
                    <a:pt x="1297" y="1711"/>
                    <a:pt x="1567" y="1603"/>
                    <a:pt x="1768" y="1408"/>
                  </a:cubicBezTo>
                  <a:cubicBezTo>
                    <a:pt x="2076" y="1138"/>
                    <a:pt x="2198" y="624"/>
                    <a:pt x="2025" y="328"/>
                  </a:cubicBezTo>
                  <a:cubicBezTo>
                    <a:pt x="1876" y="75"/>
                    <a:pt x="1657" y="0"/>
                    <a:pt x="14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27"/>
            <p:cNvSpPr/>
            <p:nvPr/>
          </p:nvSpPr>
          <p:spPr>
            <a:xfrm>
              <a:off x="6168950" y="940473"/>
              <a:ext cx="157101" cy="136785"/>
            </a:xfrm>
            <a:custGeom>
              <a:rect b="b" l="l" r="r" t="t"/>
              <a:pathLst>
                <a:path extrusionOk="0" h="1764" w="2026">
                  <a:moveTo>
                    <a:pt x="1171" y="0"/>
                  </a:moveTo>
                  <a:cubicBezTo>
                    <a:pt x="734" y="39"/>
                    <a:pt x="374" y="245"/>
                    <a:pt x="162" y="656"/>
                  </a:cubicBezTo>
                  <a:cubicBezTo>
                    <a:pt x="1" y="971"/>
                    <a:pt x="72" y="1363"/>
                    <a:pt x="342" y="1601"/>
                  </a:cubicBezTo>
                  <a:cubicBezTo>
                    <a:pt x="485" y="1712"/>
                    <a:pt x="635" y="1764"/>
                    <a:pt x="783" y="1764"/>
                  </a:cubicBezTo>
                  <a:cubicBezTo>
                    <a:pt x="934" y="1764"/>
                    <a:pt x="1083" y="1711"/>
                    <a:pt x="1222" y="1614"/>
                  </a:cubicBezTo>
                  <a:cubicBezTo>
                    <a:pt x="1415" y="1479"/>
                    <a:pt x="1556" y="1273"/>
                    <a:pt x="1724" y="1106"/>
                  </a:cubicBezTo>
                  <a:cubicBezTo>
                    <a:pt x="1929" y="900"/>
                    <a:pt x="2026" y="656"/>
                    <a:pt x="1903" y="386"/>
                  </a:cubicBezTo>
                  <a:cubicBezTo>
                    <a:pt x="1768" y="71"/>
                    <a:pt x="1486" y="7"/>
                    <a:pt x="11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27"/>
            <p:cNvSpPr/>
            <p:nvPr/>
          </p:nvSpPr>
          <p:spPr>
            <a:xfrm>
              <a:off x="6624588" y="1152630"/>
              <a:ext cx="116624" cy="123370"/>
            </a:xfrm>
            <a:custGeom>
              <a:rect b="b" l="l" r="r" t="t"/>
              <a:pathLst>
                <a:path extrusionOk="0" h="1591" w="1504">
                  <a:moveTo>
                    <a:pt x="891" y="0"/>
                  </a:moveTo>
                  <a:cubicBezTo>
                    <a:pt x="445" y="0"/>
                    <a:pt x="0" y="452"/>
                    <a:pt x="13" y="909"/>
                  </a:cubicBezTo>
                  <a:cubicBezTo>
                    <a:pt x="19" y="1269"/>
                    <a:pt x="295" y="1564"/>
                    <a:pt x="655" y="1590"/>
                  </a:cubicBezTo>
                  <a:cubicBezTo>
                    <a:pt x="663" y="1591"/>
                    <a:pt x="671" y="1591"/>
                    <a:pt x="678" y="1591"/>
                  </a:cubicBezTo>
                  <a:cubicBezTo>
                    <a:pt x="1064" y="1591"/>
                    <a:pt x="1491" y="1119"/>
                    <a:pt x="1497" y="677"/>
                  </a:cubicBezTo>
                  <a:cubicBezTo>
                    <a:pt x="1504" y="330"/>
                    <a:pt x="1253" y="28"/>
                    <a:pt x="945" y="3"/>
                  </a:cubicBezTo>
                  <a:cubicBezTo>
                    <a:pt x="927" y="1"/>
                    <a:pt x="909" y="0"/>
                    <a:pt x="8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27"/>
            <p:cNvSpPr/>
            <p:nvPr/>
          </p:nvSpPr>
          <p:spPr>
            <a:xfrm>
              <a:off x="6949955" y="1154801"/>
              <a:ext cx="114220" cy="103209"/>
            </a:xfrm>
            <a:custGeom>
              <a:rect b="b" l="l" r="r" t="t"/>
              <a:pathLst>
                <a:path extrusionOk="0" h="1331" w="1473">
                  <a:moveTo>
                    <a:pt x="894" y="0"/>
                  </a:moveTo>
                  <a:cubicBezTo>
                    <a:pt x="534" y="7"/>
                    <a:pt x="1" y="502"/>
                    <a:pt x="20" y="810"/>
                  </a:cubicBezTo>
                  <a:cubicBezTo>
                    <a:pt x="39" y="1096"/>
                    <a:pt x="346" y="1331"/>
                    <a:pt x="700" y="1331"/>
                  </a:cubicBezTo>
                  <a:cubicBezTo>
                    <a:pt x="705" y="1331"/>
                    <a:pt x="710" y="1331"/>
                    <a:pt x="714" y="1331"/>
                  </a:cubicBezTo>
                  <a:cubicBezTo>
                    <a:pt x="1132" y="1324"/>
                    <a:pt x="1473" y="977"/>
                    <a:pt x="1460" y="559"/>
                  </a:cubicBezTo>
                  <a:cubicBezTo>
                    <a:pt x="1447" y="251"/>
                    <a:pt x="1203" y="7"/>
                    <a:pt x="8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5" name="Google Shape;745;p27"/>
          <p:cNvSpPr/>
          <p:nvPr/>
        </p:nvSpPr>
        <p:spPr>
          <a:xfrm flipH="1">
            <a:off x="8752293" y="4387265"/>
            <a:ext cx="395405" cy="768782"/>
          </a:xfrm>
          <a:custGeom>
            <a:rect b="b" l="l" r="r" t="t"/>
            <a:pathLst>
              <a:path extrusionOk="0" h="21533" w="11075">
                <a:moveTo>
                  <a:pt x="0" y="0"/>
                </a:moveTo>
                <a:lnTo>
                  <a:pt x="0" y="21533"/>
                </a:lnTo>
                <a:lnTo>
                  <a:pt x="8356" y="21533"/>
                </a:lnTo>
                <a:cubicBezTo>
                  <a:pt x="9127" y="20035"/>
                  <a:pt x="9873" y="18531"/>
                  <a:pt x="10310" y="16886"/>
                </a:cubicBezTo>
                <a:cubicBezTo>
                  <a:pt x="10554" y="15954"/>
                  <a:pt x="10689" y="15009"/>
                  <a:pt x="10824" y="14058"/>
                </a:cubicBezTo>
                <a:cubicBezTo>
                  <a:pt x="11075" y="12335"/>
                  <a:pt x="10901" y="10580"/>
                  <a:pt x="10316" y="8935"/>
                </a:cubicBezTo>
                <a:cubicBezTo>
                  <a:pt x="9558" y="6788"/>
                  <a:pt x="8189" y="5085"/>
                  <a:pt x="6460" y="3619"/>
                </a:cubicBezTo>
                <a:cubicBezTo>
                  <a:pt x="4634" y="2083"/>
                  <a:pt x="2513" y="1074"/>
                  <a:pt x="392" y="58"/>
                </a:cubicBezTo>
                <a:cubicBezTo>
                  <a:pt x="276" y="0"/>
                  <a:pt x="135" y="20"/>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27"/>
          <p:cNvSpPr/>
          <p:nvPr/>
        </p:nvSpPr>
        <p:spPr>
          <a:xfrm flipH="1" rot="-4381075">
            <a:off x="8144320" y="425175"/>
            <a:ext cx="530563" cy="809394"/>
          </a:xfrm>
          <a:custGeom>
            <a:rect b="b" l="l" r="r" t="t"/>
            <a:pathLst>
              <a:path extrusionOk="0" h="22671" w="14861">
                <a:moveTo>
                  <a:pt x="4364" y="0"/>
                </a:moveTo>
                <a:cubicBezTo>
                  <a:pt x="3873" y="0"/>
                  <a:pt x="3387" y="163"/>
                  <a:pt x="2899" y="524"/>
                </a:cubicBezTo>
                <a:cubicBezTo>
                  <a:pt x="958" y="1938"/>
                  <a:pt x="0" y="3815"/>
                  <a:pt x="58" y="6354"/>
                </a:cubicBezTo>
                <a:cubicBezTo>
                  <a:pt x="7" y="7074"/>
                  <a:pt x="168" y="7909"/>
                  <a:pt x="341" y="8751"/>
                </a:cubicBezTo>
                <a:cubicBezTo>
                  <a:pt x="740" y="10686"/>
                  <a:pt x="1582" y="12441"/>
                  <a:pt x="2514" y="14157"/>
                </a:cubicBezTo>
                <a:cubicBezTo>
                  <a:pt x="3626" y="16194"/>
                  <a:pt x="4975" y="18103"/>
                  <a:pt x="6537" y="19826"/>
                </a:cubicBezTo>
                <a:cubicBezTo>
                  <a:pt x="7913" y="21336"/>
                  <a:pt x="9719" y="22159"/>
                  <a:pt x="11686" y="22558"/>
                </a:cubicBezTo>
                <a:cubicBezTo>
                  <a:pt x="12031" y="22629"/>
                  <a:pt x="12388" y="22670"/>
                  <a:pt x="12748" y="22670"/>
                </a:cubicBezTo>
                <a:cubicBezTo>
                  <a:pt x="13165" y="22670"/>
                  <a:pt x="13586" y="22615"/>
                  <a:pt x="13993" y="22487"/>
                </a:cubicBezTo>
                <a:cubicBezTo>
                  <a:pt x="14655" y="22275"/>
                  <a:pt x="14842" y="21992"/>
                  <a:pt x="14855" y="21317"/>
                </a:cubicBezTo>
                <a:cubicBezTo>
                  <a:pt x="14861" y="20906"/>
                  <a:pt x="14720" y="20533"/>
                  <a:pt x="14578" y="20160"/>
                </a:cubicBezTo>
                <a:cubicBezTo>
                  <a:pt x="14019" y="18682"/>
                  <a:pt x="13164" y="17345"/>
                  <a:pt x="12438" y="15950"/>
                </a:cubicBezTo>
                <a:cubicBezTo>
                  <a:pt x="11596" y="14318"/>
                  <a:pt x="10587" y="12769"/>
                  <a:pt x="10117" y="10956"/>
                </a:cubicBezTo>
                <a:cubicBezTo>
                  <a:pt x="9790" y="9690"/>
                  <a:pt x="9378" y="8430"/>
                  <a:pt x="9410" y="7119"/>
                </a:cubicBezTo>
                <a:cubicBezTo>
                  <a:pt x="9449" y="5608"/>
                  <a:pt x="8986" y="4284"/>
                  <a:pt x="8253" y="3018"/>
                </a:cubicBezTo>
                <a:cubicBezTo>
                  <a:pt x="7636" y="1945"/>
                  <a:pt x="6865" y="993"/>
                  <a:pt x="5740" y="389"/>
                </a:cubicBezTo>
                <a:cubicBezTo>
                  <a:pt x="5274" y="139"/>
                  <a:pt x="4817" y="0"/>
                  <a:pt x="43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27"/>
          <p:cNvSpPr/>
          <p:nvPr/>
        </p:nvSpPr>
        <p:spPr>
          <a:xfrm flipH="1">
            <a:off x="6160660" y="537200"/>
            <a:ext cx="793585" cy="217039"/>
          </a:xfrm>
          <a:custGeom>
            <a:rect b="b" l="l" r="r" t="t"/>
            <a:pathLst>
              <a:path extrusionOk="0" h="4031" w="14739">
                <a:moveTo>
                  <a:pt x="13966" y="0"/>
                </a:moveTo>
                <a:cubicBezTo>
                  <a:pt x="13592" y="0"/>
                  <a:pt x="13359" y="199"/>
                  <a:pt x="13267" y="574"/>
                </a:cubicBezTo>
                <a:cubicBezTo>
                  <a:pt x="13151" y="1069"/>
                  <a:pt x="13080" y="1570"/>
                  <a:pt x="12920" y="2046"/>
                </a:cubicBezTo>
                <a:cubicBezTo>
                  <a:pt x="12805" y="2381"/>
                  <a:pt x="12651" y="2523"/>
                  <a:pt x="12416" y="2523"/>
                </a:cubicBezTo>
                <a:cubicBezTo>
                  <a:pt x="12296" y="2523"/>
                  <a:pt x="12155" y="2486"/>
                  <a:pt x="11988" y="2419"/>
                </a:cubicBezTo>
                <a:cubicBezTo>
                  <a:pt x="11370" y="2168"/>
                  <a:pt x="11068" y="1615"/>
                  <a:pt x="10715" y="1133"/>
                </a:cubicBezTo>
                <a:cubicBezTo>
                  <a:pt x="10470" y="803"/>
                  <a:pt x="10221" y="629"/>
                  <a:pt x="9859" y="629"/>
                </a:cubicBezTo>
                <a:cubicBezTo>
                  <a:pt x="9812" y="629"/>
                  <a:pt x="9763" y="632"/>
                  <a:pt x="9712" y="638"/>
                </a:cubicBezTo>
                <a:cubicBezTo>
                  <a:pt x="9237" y="696"/>
                  <a:pt x="8934" y="959"/>
                  <a:pt x="8787" y="1409"/>
                </a:cubicBezTo>
                <a:cubicBezTo>
                  <a:pt x="8722" y="1615"/>
                  <a:pt x="8645" y="1814"/>
                  <a:pt x="8555" y="2007"/>
                </a:cubicBezTo>
                <a:cubicBezTo>
                  <a:pt x="8373" y="2379"/>
                  <a:pt x="8246" y="2551"/>
                  <a:pt x="8077" y="2551"/>
                </a:cubicBezTo>
                <a:cubicBezTo>
                  <a:pt x="7935" y="2551"/>
                  <a:pt x="7765" y="2431"/>
                  <a:pt x="7508" y="2206"/>
                </a:cubicBezTo>
                <a:cubicBezTo>
                  <a:pt x="7025" y="1776"/>
                  <a:pt x="6691" y="1223"/>
                  <a:pt x="6241" y="767"/>
                </a:cubicBezTo>
                <a:cubicBezTo>
                  <a:pt x="5940" y="465"/>
                  <a:pt x="5672" y="314"/>
                  <a:pt x="5400" y="314"/>
                </a:cubicBezTo>
                <a:cubicBezTo>
                  <a:pt x="5145" y="314"/>
                  <a:pt x="4885" y="447"/>
                  <a:pt x="4589" y="715"/>
                </a:cubicBezTo>
                <a:cubicBezTo>
                  <a:pt x="4255" y="1024"/>
                  <a:pt x="3947" y="1358"/>
                  <a:pt x="3625" y="1679"/>
                </a:cubicBezTo>
                <a:cubicBezTo>
                  <a:pt x="3162" y="2142"/>
                  <a:pt x="2901" y="2380"/>
                  <a:pt x="2670" y="2380"/>
                </a:cubicBezTo>
                <a:cubicBezTo>
                  <a:pt x="2417" y="2380"/>
                  <a:pt x="2200" y="2094"/>
                  <a:pt x="1793" y="1506"/>
                </a:cubicBezTo>
                <a:cubicBezTo>
                  <a:pt x="1594" y="1223"/>
                  <a:pt x="1446" y="902"/>
                  <a:pt x="1170" y="677"/>
                </a:cubicBezTo>
                <a:cubicBezTo>
                  <a:pt x="1042" y="575"/>
                  <a:pt x="866" y="522"/>
                  <a:pt x="691" y="522"/>
                </a:cubicBezTo>
                <a:cubicBezTo>
                  <a:pt x="514" y="522"/>
                  <a:pt x="338" y="576"/>
                  <a:pt x="219" y="690"/>
                </a:cubicBezTo>
                <a:cubicBezTo>
                  <a:pt x="0" y="895"/>
                  <a:pt x="103" y="1127"/>
                  <a:pt x="206" y="1352"/>
                </a:cubicBezTo>
                <a:cubicBezTo>
                  <a:pt x="489" y="1962"/>
                  <a:pt x="855" y="2521"/>
                  <a:pt x="1298" y="3023"/>
                </a:cubicBezTo>
                <a:cubicBezTo>
                  <a:pt x="1643" y="3416"/>
                  <a:pt x="2163" y="3693"/>
                  <a:pt x="2732" y="3693"/>
                </a:cubicBezTo>
                <a:cubicBezTo>
                  <a:pt x="3046" y="3693"/>
                  <a:pt x="3374" y="3609"/>
                  <a:pt x="3696" y="3415"/>
                </a:cubicBezTo>
                <a:cubicBezTo>
                  <a:pt x="4043" y="3203"/>
                  <a:pt x="4268" y="2856"/>
                  <a:pt x="4641" y="2688"/>
                </a:cubicBezTo>
                <a:cubicBezTo>
                  <a:pt x="4922" y="2557"/>
                  <a:pt x="5039" y="2147"/>
                  <a:pt x="5369" y="2147"/>
                </a:cubicBezTo>
                <a:cubicBezTo>
                  <a:pt x="5379" y="2147"/>
                  <a:pt x="5389" y="2148"/>
                  <a:pt x="5399" y="2149"/>
                </a:cubicBezTo>
                <a:cubicBezTo>
                  <a:pt x="5753" y="2168"/>
                  <a:pt x="5804" y="2598"/>
                  <a:pt x="6036" y="2817"/>
                </a:cubicBezTo>
                <a:cubicBezTo>
                  <a:pt x="6563" y="3331"/>
                  <a:pt x="7128" y="3788"/>
                  <a:pt x="7835" y="3974"/>
                </a:cubicBezTo>
                <a:cubicBezTo>
                  <a:pt x="7978" y="4013"/>
                  <a:pt x="8114" y="4031"/>
                  <a:pt x="8242" y="4031"/>
                </a:cubicBezTo>
                <a:cubicBezTo>
                  <a:pt x="8842" y="4031"/>
                  <a:pt x="9293" y="3640"/>
                  <a:pt x="9674" y="3132"/>
                </a:cubicBezTo>
                <a:cubicBezTo>
                  <a:pt x="9843" y="2904"/>
                  <a:pt x="9924" y="2802"/>
                  <a:pt x="10029" y="2802"/>
                </a:cubicBezTo>
                <a:cubicBezTo>
                  <a:pt x="10122" y="2802"/>
                  <a:pt x="10236" y="2884"/>
                  <a:pt x="10451" y="3029"/>
                </a:cubicBezTo>
                <a:cubicBezTo>
                  <a:pt x="10987" y="3396"/>
                  <a:pt x="11492" y="3848"/>
                  <a:pt x="12189" y="3848"/>
                </a:cubicBezTo>
                <a:cubicBezTo>
                  <a:pt x="12261" y="3848"/>
                  <a:pt x="12335" y="3843"/>
                  <a:pt x="12412" y="3833"/>
                </a:cubicBezTo>
                <a:cubicBezTo>
                  <a:pt x="12511" y="3847"/>
                  <a:pt x="12608" y="3855"/>
                  <a:pt x="12701" y="3855"/>
                </a:cubicBezTo>
                <a:cubicBezTo>
                  <a:pt x="13258" y="3855"/>
                  <a:pt x="13702" y="3593"/>
                  <a:pt x="14038" y="3087"/>
                </a:cubicBezTo>
                <a:cubicBezTo>
                  <a:pt x="14494" y="2393"/>
                  <a:pt x="14616" y="1602"/>
                  <a:pt x="14694" y="805"/>
                </a:cubicBezTo>
                <a:cubicBezTo>
                  <a:pt x="14739" y="304"/>
                  <a:pt x="14462" y="15"/>
                  <a:pt x="14019" y="2"/>
                </a:cubicBezTo>
                <a:cubicBezTo>
                  <a:pt x="14001" y="1"/>
                  <a:pt x="13983" y="0"/>
                  <a:pt x="139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27"/>
          <p:cNvSpPr/>
          <p:nvPr/>
        </p:nvSpPr>
        <p:spPr>
          <a:xfrm flipH="1">
            <a:off x="-6875" y="-6"/>
            <a:ext cx="609784" cy="811228"/>
          </a:xfrm>
          <a:custGeom>
            <a:rect b="b" l="l" r="r" t="t"/>
            <a:pathLst>
              <a:path extrusionOk="0" h="11904" w="8948">
                <a:moveTo>
                  <a:pt x="3806" y="0"/>
                </a:moveTo>
                <a:cubicBezTo>
                  <a:pt x="3240" y="771"/>
                  <a:pt x="2578" y="1465"/>
                  <a:pt x="2071" y="2282"/>
                </a:cubicBezTo>
                <a:cubicBezTo>
                  <a:pt x="631" y="4602"/>
                  <a:pt x="1" y="7051"/>
                  <a:pt x="740" y="9757"/>
                </a:cubicBezTo>
                <a:cubicBezTo>
                  <a:pt x="1061" y="10920"/>
                  <a:pt x="2064" y="11762"/>
                  <a:pt x="3266" y="11878"/>
                </a:cubicBezTo>
                <a:cubicBezTo>
                  <a:pt x="3467" y="11895"/>
                  <a:pt x="3669" y="11904"/>
                  <a:pt x="3871" y="11904"/>
                </a:cubicBezTo>
                <a:cubicBezTo>
                  <a:pt x="4576" y="11904"/>
                  <a:pt x="5278" y="11799"/>
                  <a:pt x="5953" y="11589"/>
                </a:cubicBezTo>
                <a:cubicBezTo>
                  <a:pt x="7110" y="11235"/>
                  <a:pt x="8035" y="10535"/>
                  <a:pt x="8948" y="9802"/>
                </a:cubicBezTo>
                <a:lnTo>
                  <a:pt x="894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9" name="Google Shape;749;p27"/>
          <p:cNvGrpSpPr/>
          <p:nvPr/>
        </p:nvGrpSpPr>
        <p:grpSpPr>
          <a:xfrm rot="-1236532">
            <a:off x="3271641" y="3892359"/>
            <a:ext cx="1000930" cy="840687"/>
            <a:chOff x="1648650" y="1064850"/>
            <a:chExt cx="691625" cy="580900"/>
          </a:xfrm>
        </p:grpSpPr>
        <p:sp>
          <p:nvSpPr>
            <p:cNvPr id="750" name="Google Shape;750;p27"/>
            <p:cNvSpPr/>
            <p:nvPr/>
          </p:nvSpPr>
          <p:spPr>
            <a:xfrm>
              <a:off x="2267450" y="1209500"/>
              <a:ext cx="72825" cy="117900"/>
            </a:xfrm>
            <a:custGeom>
              <a:rect b="b" l="l" r="r" t="t"/>
              <a:pathLst>
                <a:path extrusionOk="0" h="4716" w="2913">
                  <a:moveTo>
                    <a:pt x="802" y="0"/>
                  </a:moveTo>
                  <a:cubicBezTo>
                    <a:pt x="679" y="0"/>
                    <a:pt x="557" y="34"/>
                    <a:pt x="438" y="101"/>
                  </a:cubicBezTo>
                  <a:cubicBezTo>
                    <a:pt x="58" y="313"/>
                    <a:pt x="1" y="500"/>
                    <a:pt x="226" y="1059"/>
                  </a:cubicBezTo>
                  <a:cubicBezTo>
                    <a:pt x="566" y="1908"/>
                    <a:pt x="856" y="2762"/>
                    <a:pt x="1138" y="3630"/>
                  </a:cubicBezTo>
                  <a:cubicBezTo>
                    <a:pt x="1248" y="3990"/>
                    <a:pt x="1466" y="4311"/>
                    <a:pt x="1775" y="4536"/>
                  </a:cubicBezTo>
                  <a:cubicBezTo>
                    <a:pt x="1925" y="4654"/>
                    <a:pt x="2106" y="4716"/>
                    <a:pt x="2290" y="4716"/>
                  </a:cubicBezTo>
                  <a:cubicBezTo>
                    <a:pt x="2398" y="4716"/>
                    <a:pt x="2506" y="4695"/>
                    <a:pt x="2610" y="4652"/>
                  </a:cubicBezTo>
                  <a:cubicBezTo>
                    <a:pt x="2912" y="4536"/>
                    <a:pt x="2816" y="4260"/>
                    <a:pt x="2854" y="3868"/>
                  </a:cubicBezTo>
                  <a:cubicBezTo>
                    <a:pt x="2585" y="2769"/>
                    <a:pt x="2250" y="1535"/>
                    <a:pt x="1543" y="436"/>
                  </a:cubicBezTo>
                  <a:cubicBezTo>
                    <a:pt x="1518" y="391"/>
                    <a:pt x="1479" y="352"/>
                    <a:pt x="1440" y="313"/>
                  </a:cubicBezTo>
                  <a:cubicBezTo>
                    <a:pt x="1236" y="105"/>
                    <a:pt x="1018" y="0"/>
                    <a:pt x="8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27"/>
            <p:cNvSpPr/>
            <p:nvPr/>
          </p:nvSpPr>
          <p:spPr>
            <a:xfrm>
              <a:off x="1931450" y="1465550"/>
              <a:ext cx="70700" cy="122950"/>
            </a:xfrm>
            <a:custGeom>
              <a:rect b="b" l="l" r="r" t="t"/>
              <a:pathLst>
                <a:path extrusionOk="0" h="4918" w="2828">
                  <a:moveTo>
                    <a:pt x="713" y="1"/>
                  </a:moveTo>
                  <a:cubicBezTo>
                    <a:pt x="628" y="1"/>
                    <a:pt x="534" y="28"/>
                    <a:pt x="425" y="92"/>
                  </a:cubicBezTo>
                  <a:cubicBezTo>
                    <a:pt x="110" y="272"/>
                    <a:pt x="1" y="510"/>
                    <a:pt x="116" y="812"/>
                  </a:cubicBezTo>
                  <a:cubicBezTo>
                    <a:pt x="553" y="1982"/>
                    <a:pt x="1035" y="3132"/>
                    <a:pt x="1466" y="4302"/>
                  </a:cubicBezTo>
                  <a:cubicBezTo>
                    <a:pt x="1620" y="4733"/>
                    <a:pt x="1961" y="4803"/>
                    <a:pt x="2321" y="4893"/>
                  </a:cubicBezTo>
                  <a:cubicBezTo>
                    <a:pt x="2389" y="4910"/>
                    <a:pt x="2449" y="4918"/>
                    <a:pt x="2503" y="4918"/>
                  </a:cubicBezTo>
                  <a:cubicBezTo>
                    <a:pt x="2724" y="4918"/>
                    <a:pt x="2827" y="4777"/>
                    <a:pt x="2822" y="4482"/>
                  </a:cubicBezTo>
                  <a:cubicBezTo>
                    <a:pt x="2777" y="4276"/>
                    <a:pt x="2764" y="4058"/>
                    <a:pt x="2687" y="3859"/>
                  </a:cubicBezTo>
                  <a:cubicBezTo>
                    <a:pt x="2282" y="2792"/>
                    <a:pt x="1871" y="1725"/>
                    <a:pt x="1453" y="664"/>
                  </a:cubicBezTo>
                  <a:cubicBezTo>
                    <a:pt x="1376" y="491"/>
                    <a:pt x="1267" y="343"/>
                    <a:pt x="1132" y="214"/>
                  </a:cubicBezTo>
                  <a:cubicBezTo>
                    <a:pt x="1002" y="96"/>
                    <a:pt x="874" y="1"/>
                    <a:pt x="7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27"/>
            <p:cNvSpPr/>
            <p:nvPr/>
          </p:nvSpPr>
          <p:spPr>
            <a:xfrm>
              <a:off x="1790525" y="1371825"/>
              <a:ext cx="83275" cy="110675"/>
            </a:xfrm>
            <a:custGeom>
              <a:rect b="b" l="l" r="r" t="t"/>
              <a:pathLst>
                <a:path extrusionOk="0" h="4427" w="3331">
                  <a:moveTo>
                    <a:pt x="836" y="1"/>
                  </a:moveTo>
                  <a:cubicBezTo>
                    <a:pt x="715" y="1"/>
                    <a:pt x="573" y="67"/>
                    <a:pt x="367" y="184"/>
                  </a:cubicBezTo>
                  <a:cubicBezTo>
                    <a:pt x="1" y="383"/>
                    <a:pt x="65" y="647"/>
                    <a:pt x="226" y="917"/>
                  </a:cubicBezTo>
                  <a:cubicBezTo>
                    <a:pt x="785" y="1881"/>
                    <a:pt x="1357" y="2838"/>
                    <a:pt x="1942" y="3796"/>
                  </a:cubicBezTo>
                  <a:cubicBezTo>
                    <a:pt x="2141" y="4124"/>
                    <a:pt x="2469" y="4310"/>
                    <a:pt x="2848" y="4394"/>
                  </a:cubicBezTo>
                  <a:cubicBezTo>
                    <a:pt x="2935" y="4415"/>
                    <a:pt x="3008" y="4426"/>
                    <a:pt x="3069" y="4426"/>
                  </a:cubicBezTo>
                  <a:cubicBezTo>
                    <a:pt x="3266" y="4426"/>
                    <a:pt x="3330" y="4306"/>
                    <a:pt x="3330" y="4021"/>
                  </a:cubicBezTo>
                  <a:cubicBezTo>
                    <a:pt x="3330" y="3828"/>
                    <a:pt x="3292" y="3648"/>
                    <a:pt x="3208" y="3475"/>
                  </a:cubicBezTo>
                  <a:cubicBezTo>
                    <a:pt x="2617" y="2376"/>
                    <a:pt x="1955" y="1315"/>
                    <a:pt x="1235" y="293"/>
                  </a:cubicBezTo>
                  <a:cubicBezTo>
                    <a:pt x="1087" y="90"/>
                    <a:pt x="975" y="1"/>
                    <a:pt x="8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27"/>
            <p:cNvSpPr/>
            <p:nvPr/>
          </p:nvSpPr>
          <p:spPr>
            <a:xfrm>
              <a:off x="2120275" y="1537450"/>
              <a:ext cx="62675" cy="108300"/>
            </a:xfrm>
            <a:custGeom>
              <a:rect b="b" l="l" r="r" t="t"/>
              <a:pathLst>
                <a:path extrusionOk="0" h="4332" w="2507">
                  <a:moveTo>
                    <a:pt x="632" y="0"/>
                  </a:moveTo>
                  <a:cubicBezTo>
                    <a:pt x="436" y="0"/>
                    <a:pt x="274" y="146"/>
                    <a:pt x="116" y="436"/>
                  </a:cubicBezTo>
                  <a:cubicBezTo>
                    <a:pt x="0" y="655"/>
                    <a:pt x="64" y="854"/>
                    <a:pt x="167" y="1040"/>
                  </a:cubicBezTo>
                  <a:cubicBezTo>
                    <a:pt x="476" y="1606"/>
                    <a:pt x="662" y="2210"/>
                    <a:pt x="823" y="2834"/>
                  </a:cubicBezTo>
                  <a:cubicBezTo>
                    <a:pt x="919" y="3219"/>
                    <a:pt x="1041" y="3605"/>
                    <a:pt x="1266" y="3939"/>
                  </a:cubicBezTo>
                  <a:cubicBezTo>
                    <a:pt x="1478" y="4261"/>
                    <a:pt x="1851" y="4331"/>
                    <a:pt x="2166" y="4331"/>
                  </a:cubicBezTo>
                  <a:cubicBezTo>
                    <a:pt x="2475" y="4325"/>
                    <a:pt x="2449" y="3939"/>
                    <a:pt x="2507" y="3605"/>
                  </a:cubicBezTo>
                  <a:cubicBezTo>
                    <a:pt x="2295" y="2544"/>
                    <a:pt x="1973" y="1458"/>
                    <a:pt x="1363" y="468"/>
                  </a:cubicBezTo>
                  <a:cubicBezTo>
                    <a:pt x="1298" y="378"/>
                    <a:pt x="1221" y="301"/>
                    <a:pt x="1138" y="243"/>
                  </a:cubicBezTo>
                  <a:cubicBezTo>
                    <a:pt x="943" y="81"/>
                    <a:pt x="778" y="0"/>
                    <a:pt x="63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7"/>
            <p:cNvSpPr/>
            <p:nvPr/>
          </p:nvSpPr>
          <p:spPr>
            <a:xfrm>
              <a:off x="1993650" y="1372100"/>
              <a:ext cx="83025" cy="111550"/>
            </a:xfrm>
            <a:custGeom>
              <a:rect b="b" l="l" r="r" t="t"/>
              <a:pathLst>
                <a:path extrusionOk="0" h="4462" w="3321">
                  <a:moveTo>
                    <a:pt x="405" y="738"/>
                  </a:moveTo>
                  <a:cubicBezTo>
                    <a:pt x="399" y="758"/>
                    <a:pt x="399" y="790"/>
                    <a:pt x="386" y="796"/>
                  </a:cubicBezTo>
                  <a:cubicBezTo>
                    <a:pt x="363" y="802"/>
                    <a:pt x="341" y="807"/>
                    <a:pt x="323" y="809"/>
                  </a:cubicBezTo>
                  <a:lnTo>
                    <a:pt x="323" y="809"/>
                  </a:lnTo>
                  <a:lnTo>
                    <a:pt x="405" y="738"/>
                  </a:lnTo>
                  <a:close/>
                  <a:moveTo>
                    <a:pt x="576" y="0"/>
                  </a:moveTo>
                  <a:cubicBezTo>
                    <a:pt x="436" y="0"/>
                    <a:pt x="310" y="108"/>
                    <a:pt x="199" y="263"/>
                  </a:cubicBezTo>
                  <a:cubicBezTo>
                    <a:pt x="0" y="533"/>
                    <a:pt x="7" y="565"/>
                    <a:pt x="315" y="816"/>
                  </a:cubicBezTo>
                  <a:lnTo>
                    <a:pt x="317" y="814"/>
                  </a:lnTo>
                  <a:lnTo>
                    <a:pt x="317" y="814"/>
                  </a:lnTo>
                  <a:cubicBezTo>
                    <a:pt x="703" y="2027"/>
                    <a:pt x="1376" y="3099"/>
                    <a:pt x="2031" y="4177"/>
                  </a:cubicBezTo>
                  <a:cubicBezTo>
                    <a:pt x="2180" y="4427"/>
                    <a:pt x="2418" y="4451"/>
                    <a:pt x="2660" y="4451"/>
                  </a:cubicBezTo>
                  <a:cubicBezTo>
                    <a:pt x="2716" y="4451"/>
                    <a:pt x="2773" y="4450"/>
                    <a:pt x="2829" y="4450"/>
                  </a:cubicBezTo>
                  <a:cubicBezTo>
                    <a:pt x="2897" y="4450"/>
                    <a:pt x="2964" y="4452"/>
                    <a:pt x="3027" y="4460"/>
                  </a:cubicBezTo>
                  <a:cubicBezTo>
                    <a:pt x="3038" y="4461"/>
                    <a:pt x="3048" y="4462"/>
                    <a:pt x="3058" y="4462"/>
                  </a:cubicBezTo>
                  <a:cubicBezTo>
                    <a:pt x="3242" y="4462"/>
                    <a:pt x="3321" y="4244"/>
                    <a:pt x="3278" y="4049"/>
                  </a:cubicBezTo>
                  <a:cubicBezTo>
                    <a:pt x="3233" y="3869"/>
                    <a:pt x="3169" y="3695"/>
                    <a:pt x="3085" y="3528"/>
                  </a:cubicBezTo>
                  <a:cubicBezTo>
                    <a:pt x="2642" y="2583"/>
                    <a:pt x="2070" y="1722"/>
                    <a:pt x="1466" y="880"/>
                  </a:cubicBezTo>
                  <a:cubicBezTo>
                    <a:pt x="1279" y="616"/>
                    <a:pt x="1080" y="366"/>
                    <a:pt x="855" y="141"/>
                  </a:cubicBezTo>
                  <a:cubicBezTo>
                    <a:pt x="756" y="42"/>
                    <a:pt x="663" y="0"/>
                    <a:pt x="5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27"/>
            <p:cNvSpPr/>
            <p:nvPr/>
          </p:nvSpPr>
          <p:spPr>
            <a:xfrm>
              <a:off x="2147425" y="1362650"/>
              <a:ext cx="68625" cy="102225"/>
            </a:xfrm>
            <a:custGeom>
              <a:rect b="b" l="l" r="r" t="t"/>
              <a:pathLst>
                <a:path extrusionOk="0" h="4089" w="2745">
                  <a:moveTo>
                    <a:pt x="796" y="1"/>
                  </a:moveTo>
                  <a:cubicBezTo>
                    <a:pt x="722" y="1"/>
                    <a:pt x="644" y="19"/>
                    <a:pt x="559" y="62"/>
                  </a:cubicBezTo>
                  <a:cubicBezTo>
                    <a:pt x="84" y="313"/>
                    <a:pt x="0" y="512"/>
                    <a:pt x="212" y="994"/>
                  </a:cubicBezTo>
                  <a:cubicBezTo>
                    <a:pt x="572" y="1798"/>
                    <a:pt x="932" y="2595"/>
                    <a:pt x="1318" y="3379"/>
                  </a:cubicBezTo>
                  <a:cubicBezTo>
                    <a:pt x="1485" y="3707"/>
                    <a:pt x="1729" y="3983"/>
                    <a:pt x="2147" y="4067"/>
                  </a:cubicBezTo>
                  <a:cubicBezTo>
                    <a:pt x="2220" y="4081"/>
                    <a:pt x="2285" y="4088"/>
                    <a:pt x="2345" y="4088"/>
                  </a:cubicBezTo>
                  <a:cubicBezTo>
                    <a:pt x="2606" y="4088"/>
                    <a:pt x="2740" y="3943"/>
                    <a:pt x="2745" y="3597"/>
                  </a:cubicBezTo>
                  <a:cubicBezTo>
                    <a:pt x="2732" y="3469"/>
                    <a:pt x="2706" y="3347"/>
                    <a:pt x="2668" y="3225"/>
                  </a:cubicBezTo>
                  <a:cubicBezTo>
                    <a:pt x="2211" y="2267"/>
                    <a:pt x="1768" y="1303"/>
                    <a:pt x="1286" y="358"/>
                  </a:cubicBezTo>
                  <a:cubicBezTo>
                    <a:pt x="1189" y="174"/>
                    <a:pt x="1019" y="1"/>
                    <a:pt x="7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27"/>
            <p:cNvSpPr/>
            <p:nvPr/>
          </p:nvSpPr>
          <p:spPr>
            <a:xfrm>
              <a:off x="2020000" y="1244050"/>
              <a:ext cx="81475" cy="102200"/>
            </a:xfrm>
            <a:custGeom>
              <a:rect b="b" l="l" r="r" t="t"/>
              <a:pathLst>
                <a:path extrusionOk="0" h="4088" w="3259">
                  <a:moveTo>
                    <a:pt x="439" y="1"/>
                  </a:moveTo>
                  <a:cubicBezTo>
                    <a:pt x="400" y="1"/>
                    <a:pt x="359" y="6"/>
                    <a:pt x="315" y="18"/>
                  </a:cubicBezTo>
                  <a:cubicBezTo>
                    <a:pt x="199" y="50"/>
                    <a:pt x="0" y="699"/>
                    <a:pt x="64" y="834"/>
                  </a:cubicBezTo>
                  <a:cubicBezTo>
                    <a:pt x="527" y="1830"/>
                    <a:pt x="1067" y="2775"/>
                    <a:pt x="1800" y="3604"/>
                  </a:cubicBezTo>
                  <a:cubicBezTo>
                    <a:pt x="2037" y="3870"/>
                    <a:pt x="2306" y="4048"/>
                    <a:pt x="2605" y="4048"/>
                  </a:cubicBezTo>
                  <a:cubicBezTo>
                    <a:pt x="2639" y="4048"/>
                    <a:pt x="2672" y="4046"/>
                    <a:pt x="2706" y="4041"/>
                  </a:cubicBezTo>
                  <a:cubicBezTo>
                    <a:pt x="2796" y="4068"/>
                    <a:pt x="2872" y="4087"/>
                    <a:pt x="2936" y="4087"/>
                  </a:cubicBezTo>
                  <a:cubicBezTo>
                    <a:pt x="3014" y="4087"/>
                    <a:pt x="3075" y="4058"/>
                    <a:pt x="3124" y="3977"/>
                  </a:cubicBezTo>
                  <a:cubicBezTo>
                    <a:pt x="3259" y="3797"/>
                    <a:pt x="3253" y="3553"/>
                    <a:pt x="3111" y="3379"/>
                  </a:cubicBezTo>
                  <a:cubicBezTo>
                    <a:pt x="2366" y="2338"/>
                    <a:pt x="1620" y="1297"/>
                    <a:pt x="862" y="262"/>
                  </a:cubicBezTo>
                  <a:cubicBezTo>
                    <a:pt x="756" y="114"/>
                    <a:pt x="620" y="1"/>
                    <a:pt x="4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27"/>
            <p:cNvSpPr/>
            <p:nvPr/>
          </p:nvSpPr>
          <p:spPr>
            <a:xfrm>
              <a:off x="2158675" y="1236600"/>
              <a:ext cx="66725" cy="91875"/>
            </a:xfrm>
            <a:custGeom>
              <a:rect b="b" l="l" r="r" t="t"/>
              <a:pathLst>
                <a:path extrusionOk="0" h="3675" w="2669">
                  <a:moveTo>
                    <a:pt x="608" y="0"/>
                  </a:moveTo>
                  <a:cubicBezTo>
                    <a:pt x="527" y="0"/>
                    <a:pt x="443" y="20"/>
                    <a:pt x="354" y="65"/>
                  </a:cubicBezTo>
                  <a:cubicBezTo>
                    <a:pt x="84" y="206"/>
                    <a:pt x="0" y="599"/>
                    <a:pt x="148" y="978"/>
                  </a:cubicBezTo>
                  <a:cubicBezTo>
                    <a:pt x="431" y="1698"/>
                    <a:pt x="797" y="2385"/>
                    <a:pt x="1131" y="3080"/>
                  </a:cubicBezTo>
                  <a:cubicBezTo>
                    <a:pt x="1335" y="3505"/>
                    <a:pt x="1640" y="3674"/>
                    <a:pt x="2065" y="3674"/>
                  </a:cubicBezTo>
                  <a:cubicBezTo>
                    <a:pt x="2096" y="3674"/>
                    <a:pt x="2128" y="3673"/>
                    <a:pt x="2160" y="3671"/>
                  </a:cubicBezTo>
                  <a:cubicBezTo>
                    <a:pt x="2198" y="3673"/>
                    <a:pt x="2234" y="3675"/>
                    <a:pt x="2267" y="3675"/>
                  </a:cubicBezTo>
                  <a:cubicBezTo>
                    <a:pt x="2589" y="3675"/>
                    <a:pt x="2669" y="3554"/>
                    <a:pt x="2616" y="3163"/>
                  </a:cubicBezTo>
                  <a:cubicBezTo>
                    <a:pt x="2597" y="2977"/>
                    <a:pt x="2546" y="2797"/>
                    <a:pt x="2468" y="2630"/>
                  </a:cubicBezTo>
                  <a:cubicBezTo>
                    <a:pt x="2141" y="1955"/>
                    <a:pt x="1800" y="1293"/>
                    <a:pt x="1453" y="631"/>
                  </a:cubicBezTo>
                  <a:cubicBezTo>
                    <a:pt x="1376" y="489"/>
                    <a:pt x="1273" y="361"/>
                    <a:pt x="1151" y="258"/>
                  </a:cubicBezTo>
                  <a:cubicBezTo>
                    <a:pt x="989" y="124"/>
                    <a:pt x="811" y="0"/>
                    <a:pt x="6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27"/>
            <p:cNvSpPr/>
            <p:nvPr/>
          </p:nvSpPr>
          <p:spPr>
            <a:xfrm>
              <a:off x="1648650" y="1350650"/>
              <a:ext cx="64300" cy="92075"/>
            </a:xfrm>
            <a:custGeom>
              <a:rect b="b" l="l" r="r" t="t"/>
              <a:pathLst>
                <a:path extrusionOk="0" h="3683" w="2572">
                  <a:moveTo>
                    <a:pt x="714" y="0"/>
                  </a:moveTo>
                  <a:cubicBezTo>
                    <a:pt x="634" y="0"/>
                    <a:pt x="558" y="16"/>
                    <a:pt x="495" y="47"/>
                  </a:cubicBezTo>
                  <a:cubicBezTo>
                    <a:pt x="122" y="247"/>
                    <a:pt x="0" y="587"/>
                    <a:pt x="187" y="1063"/>
                  </a:cubicBezTo>
                  <a:cubicBezTo>
                    <a:pt x="450" y="1699"/>
                    <a:pt x="733" y="2336"/>
                    <a:pt x="1035" y="2959"/>
                  </a:cubicBezTo>
                  <a:cubicBezTo>
                    <a:pt x="1228" y="3358"/>
                    <a:pt x="1530" y="3647"/>
                    <a:pt x="2012" y="3679"/>
                  </a:cubicBezTo>
                  <a:cubicBezTo>
                    <a:pt x="2045" y="3681"/>
                    <a:pt x="2077" y="3682"/>
                    <a:pt x="2107" y="3682"/>
                  </a:cubicBezTo>
                  <a:cubicBezTo>
                    <a:pt x="2433" y="3682"/>
                    <a:pt x="2552" y="3549"/>
                    <a:pt x="2552" y="3178"/>
                  </a:cubicBezTo>
                  <a:cubicBezTo>
                    <a:pt x="2571" y="2940"/>
                    <a:pt x="2449" y="2721"/>
                    <a:pt x="2359" y="2503"/>
                  </a:cubicBezTo>
                  <a:cubicBezTo>
                    <a:pt x="2063" y="1815"/>
                    <a:pt x="1781" y="1121"/>
                    <a:pt x="1440" y="459"/>
                  </a:cubicBezTo>
                  <a:cubicBezTo>
                    <a:pt x="1292" y="164"/>
                    <a:pt x="975" y="0"/>
                    <a:pt x="71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27"/>
            <p:cNvSpPr/>
            <p:nvPr/>
          </p:nvSpPr>
          <p:spPr>
            <a:xfrm>
              <a:off x="1734775" y="1521425"/>
              <a:ext cx="63650" cy="84825"/>
            </a:xfrm>
            <a:custGeom>
              <a:rect b="b" l="l" r="r" t="t"/>
              <a:pathLst>
                <a:path extrusionOk="0" h="3393" w="2546">
                  <a:moveTo>
                    <a:pt x="840" y="0"/>
                  </a:moveTo>
                  <a:cubicBezTo>
                    <a:pt x="766" y="0"/>
                    <a:pt x="689" y="14"/>
                    <a:pt x="611" y="42"/>
                  </a:cubicBezTo>
                  <a:cubicBezTo>
                    <a:pt x="322" y="152"/>
                    <a:pt x="0" y="306"/>
                    <a:pt x="77" y="685"/>
                  </a:cubicBezTo>
                  <a:cubicBezTo>
                    <a:pt x="97" y="1116"/>
                    <a:pt x="823" y="2646"/>
                    <a:pt x="1177" y="3006"/>
                  </a:cubicBezTo>
                  <a:cubicBezTo>
                    <a:pt x="1267" y="3102"/>
                    <a:pt x="1363" y="3218"/>
                    <a:pt x="1479" y="3263"/>
                  </a:cubicBezTo>
                  <a:cubicBezTo>
                    <a:pt x="1643" y="3325"/>
                    <a:pt x="1821" y="3392"/>
                    <a:pt x="1990" y="3392"/>
                  </a:cubicBezTo>
                  <a:cubicBezTo>
                    <a:pt x="2100" y="3392"/>
                    <a:pt x="2205" y="3364"/>
                    <a:pt x="2301" y="3288"/>
                  </a:cubicBezTo>
                  <a:cubicBezTo>
                    <a:pt x="2546" y="3102"/>
                    <a:pt x="2481" y="2819"/>
                    <a:pt x="2372" y="2562"/>
                  </a:cubicBezTo>
                  <a:cubicBezTo>
                    <a:pt x="2321" y="2440"/>
                    <a:pt x="2314" y="2298"/>
                    <a:pt x="2269" y="2176"/>
                  </a:cubicBezTo>
                  <a:cubicBezTo>
                    <a:pt x="2044" y="1553"/>
                    <a:pt x="1761" y="949"/>
                    <a:pt x="1427" y="377"/>
                  </a:cubicBezTo>
                  <a:cubicBezTo>
                    <a:pt x="1294" y="145"/>
                    <a:pt x="1082" y="0"/>
                    <a:pt x="8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27"/>
            <p:cNvSpPr/>
            <p:nvPr/>
          </p:nvSpPr>
          <p:spPr>
            <a:xfrm>
              <a:off x="1682375" y="1187950"/>
              <a:ext cx="66075" cy="90400"/>
            </a:xfrm>
            <a:custGeom>
              <a:rect b="b" l="l" r="r" t="t"/>
              <a:pathLst>
                <a:path extrusionOk="0" h="3616" w="2643">
                  <a:moveTo>
                    <a:pt x="715" y="1"/>
                  </a:moveTo>
                  <a:cubicBezTo>
                    <a:pt x="526" y="1"/>
                    <a:pt x="372" y="107"/>
                    <a:pt x="245" y="269"/>
                  </a:cubicBezTo>
                  <a:cubicBezTo>
                    <a:pt x="110" y="449"/>
                    <a:pt x="1" y="648"/>
                    <a:pt x="162" y="848"/>
                  </a:cubicBezTo>
                  <a:cubicBezTo>
                    <a:pt x="676" y="1478"/>
                    <a:pt x="856" y="2294"/>
                    <a:pt x="1338" y="2937"/>
                  </a:cubicBezTo>
                  <a:cubicBezTo>
                    <a:pt x="1550" y="3219"/>
                    <a:pt x="1768" y="3483"/>
                    <a:pt x="2122" y="3579"/>
                  </a:cubicBezTo>
                  <a:cubicBezTo>
                    <a:pt x="2210" y="3603"/>
                    <a:pt x="2285" y="3616"/>
                    <a:pt x="2349" y="3616"/>
                  </a:cubicBezTo>
                  <a:cubicBezTo>
                    <a:pt x="2546" y="3616"/>
                    <a:pt x="2633" y="3493"/>
                    <a:pt x="2643" y="3187"/>
                  </a:cubicBezTo>
                  <a:cubicBezTo>
                    <a:pt x="2630" y="3123"/>
                    <a:pt x="2617" y="3020"/>
                    <a:pt x="2591" y="2917"/>
                  </a:cubicBezTo>
                  <a:cubicBezTo>
                    <a:pt x="2366" y="1966"/>
                    <a:pt x="1846" y="1156"/>
                    <a:pt x="1325" y="346"/>
                  </a:cubicBezTo>
                  <a:cubicBezTo>
                    <a:pt x="1216" y="186"/>
                    <a:pt x="1061" y="76"/>
                    <a:pt x="875" y="25"/>
                  </a:cubicBezTo>
                  <a:cubicBezTo>
                    <a:pt x="819" y="9"/>
                    <a:pt x="766" y="1"/>
                    <a:pt x="7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27"/>
            <p:cNvSpPr/>
            <p:nvPr/>
          </p:nvSpPr>
          <p:spPr>
            <a:xfrm>
              <a:off x="2248825" y="1406725"/>
              <a:ext cx="59950" cy="75950"/>
            </a:xfrm>
            <a:custGeom>
              <a:rect b="b" l="l" r="r" t="t"/>
              <a:pathLst>
                <a:path extrusionOk="0" h="3038" w="2398">
                  <a:moveTo>
                    <a:pt x="752" y="1"/>
                  </a:moveTo>
                  <a:cubicBezTo>
                    <a:pt x="514" y="1"/>
                    <a:pt x="331" y="128"/>
                    <a:pt x="174" y="311"/>
                  </a:cubicBezTo>
                  <a:cubicBezTo>
                    <a:pt x="0" y="523"/>
                    <a:pt x="58" y="761"/>
                    <a:pt x="219" y="967"/>
                  </a:cubicBezTo>
                  <a:cubicBezTo>
                    <a:pt x="501" y="1333"/>
                    <a:pt x="649" y="1757"/>
                    <a:pt x="765" y="2201"/>
                  </a:cubicBezTo>
                  <a:cubicBezTo>
                    <a:pt x="823" y="2406"/>
                    <a:pt x="919" y="2599"/>
                    <a:pt x="1048" y="2766"/>
                  </a:cubicBezTo>
                  <a:cubicBezTo>
                    <a:pt x="1156" y="2928"/>
                    <a:pt x="1540" y="3038"/>
                    <a:pt x="1834" y="3038"/>
                  </a:cubicBezTo>
                  <a:cubicBezTo>
                    <a:pt x="1925" y="3038"/>
                    <a:pt x="2007" y="3027"/>
                    <a:pt x="2070" y="3004"/>
                  </a:cubicBezTo>
                  <a:cubicBezTo>
                    <a:pt x="2398" y="2882"/>
                    <a:pt x="2256" y="2606"/>
                    <a:pt x="2295" y="2381"/>
                  </a:cubicBezTo>
                  <a:cubicBezTo>
                    <a:pt x="2320" y="1719"/>
                    <a:pt x="2038" y="1140"/>
                    <a:pt x="1691" y="607"/>
                  </a:cubicBezTo>
                  <a:cubicBezTo>
                    <a:pt x="1523" y="324"/>
                    <a:pt x="1260" y="125"/>
                    <a:pt x="951" y="28"/>
                  </a:cubicBezTo>
                  <a:cubicBezTo>
                    <a:pt x="881" y="10"/>
                    <a:pt x="814" y="1"/>
                    <a:pt x="7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27"/>
            <p:cNvSpPr/>
            <p:nvPr/>
          </p:nvSpPr>
          <p:spPr>
            <a:xfrm>
              <a:off x="1778150" y="1130300"/>
              <a:ext cx="63675" cy="80000"/>
            </a:xfrm>
            <a:custGeom>
              <a:rect b="b" l="l" r="r" t="t"/>
              <a:pathLst>
                <a:path extrusionOk="0" h="3200" w="2547">
                  <a:moveTo>
                    <a:pt x="791" y="1"/>
                  </a:moveTo>
                  <a:cubicBezTo>
                    <a:pt x="546" y="1"/>
                    <a:pt x="444" y="309"/>
                    <a:pt x="232" y="383"/>
                  </a:cubicBezTo>
                  <a:cubicBezTo>
                    <a:pt x="1" y="467"/>
                    <a:pt x="142" y="705"/>
                    <a:pt x="219" y="865"/>
                  </a:cubicBezTo>
                  <a:cubicBezTo>
                    <a:pt x="515" y="1438"/>
                    <a:pt x="830" y="1997"/>
                    <a:pt x="1100" y="2582"/>
                  </a:cubicBezTo>
                  <a:cubicBezTo>
                    <a:pt x="1312" y="3044"/>
                    <a:pt x="1749" y="3077"/>
                    <a:pt x="2135" y="3186"/>
                  </a:cubicBezTo>
                  <a:cubicBezTo>
                    <a:pt x="2168" y="3195"/>
                    <a:pt x="2200" y="3200"/>
                    <a:pt x="2231" y="3200"/>
                  </a:cubicBezTo>
                  <a:cubicBezTo>
                    <a:pt x="2409" y="3200"/>
                    <a:pt x="2541" y="3048"/>
                    <a:pt x="2546" y="2813"/>
                  </a:cubicBezTo>
                  <a:cubicBezTo>
                    <a:pt x="2527" y="2710"/>
                    <a:pt x="2514" y="2607"/>
                    <a:pt x="2482" y="2505"/>
                  </a:cubicBezTo>
                  <a:cubicBezTo>
                    <a:pt x="2263" y="1752"/>
                    <a:pt x="1884" y="1071"/>
                    <a:pt x="1485" y="409"/>
                  </a:cubicBezTo>
                  <a:cubicBezTo>
                    <a:pt x="1363" y="210"/>
                    <a:pt x="1164" y="146"/>
                    <a:pt x="971" y="49"/>
                  </a:cubicBezTo>
                  <a:cubicBezTo>
                    <a:pt x="903" y="15"/>
                    <a:pt x="844" y="1"/>
                    <a:pt x="79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27"/>
            <p:cNvSpPr/>
            <p:nvPr/>
          </p:nvSpPr>
          <p:spPr>
            <a:xfrm>
              <a:off x="1992525" y="1064850"/>
              <a:ext cx="63425" cy="77975"/>
            </a:xfrm>
            <a:custGeom>
              <a:rect b="b" l="l" r="r" t="t"/>
              <a:pathLst>
                <a:path extrusionOk="0" h="3119" w="2537">
                  <a:moveTo>
                    <a:pt x="702" y="1"/>
                  </a:moveTo>
                  <a:cubicBezTo>
                    <a:pt x="581" y="1"/>
                    <a:pt x="456" y="44"/>
                    <a:pt x="334" y="148"/>
                  </a:cubicBezTo>
                  <a:cubicBezTo>
                    <a:pt x="52" y="392"/>
                    <a:pt x="0" y="752"/>
                    <a:pt x="238" y="1073"/>
                  </a:cubicBezTo>
                  <a:cubicBezTo>
                    <a:pt x="585" y="1549"/>
                    <a:pt x="881" y="2057"/>
                    <a:pt x="1125" y="2590"/>
                  </a:cubicBezTo>
                  <a:cubicBezTo>
                    <a:pt x="1311" y="3001"/>
                    <a:pt x="1613" y="3104"/>
                    <a:pt x="2018" y="3117"/>
                  </a:cubicBezTo>
                  <a:cubicBezTo>
                    <a:pt x="2037" y="3118"/>
                    <a:pt x="2055" y="3118"/>
                    <a:pt x="2072" y="3118"/>
                  </a:cubicBezTo>
                  <a:cubicBezTo>
                    <a:pt x="2367" y="3118"/>
                    <a:pt x="2536" y="3013"/>
                    <a:pt x="2488" y="2661"/>
                  </a:cubicBezTo>
                  <a:cubicBezTo>
                    <a:pt x="2340" y="1735"/>
                    <a:pt x="1890" y="880"/>
                    <a:pt x="1202" y="238"/>
                  </a:cubicBezTo>
                  <a:cubicBezTo>
                    <a:pt x="1062" y="101"/>
                    <a:pt x="887" y="1"/>
                    <a:pt x="70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27"/>
            <p:cNvSpPr/>
            <p:nvPr/>
          </p:nvSpPr>
          <p:spPr>
            <a:xfrm>
              <a:off x="1846125" y="1296050"/>
              <a:ext cx="71175" cy="75025"/>
            </a:xfrm>
            <a:custGeom>
              <a:rect b="b" l="l" r="r" t="t"/>
              <a:pathLst>
                <a:path extrusionOk="0" h="3001" w="2847">
                  <a:moveTo>
                    <a:pt x="627" y="1"/>
                  </a:moveTo>
                  <a:cubicBezTo>
                    <a:pt x="523" y="1"/>
                    <a:pt x="415" y="46"/>
                    <a:pt x="309" y="162"/>
                  </a:cubicBezTo>
                  <a:cubicBezTo>
                    <a:pt x="7" y="489"/>
                    <a:pt x="1" y="779"/>
                    <a:pt x="245" y="1107"/>
                  </a:cubicBezTo>
                  <a:cubicBezTo>
                    <a:pt x="560" y="1537"/>
                    <a:pt x="913" y="1955"/>
                    <a:pt x="1177" y="2398"/>
                  </a:cubicBezTo>
                  <a:cubicBezTo>
                    <a:pt x="1424" y="2820"/>
                    <a:pt x="1755" y="2999"/>
                    <a:pt x="2065" y="2999"/>
                  </a:cubicBezTo>
                  <a:cubicBezTo>
                    <a:pt x="2086" y="2999"/>
                    <a:pt x="2107" y="2998"/>
                    <a:pt x="2128" y="2996"/>
                  </a:cubicBezTo>
                  <a:cubicBezTo>
                    <a:pt x="2168" y="2999"/>
                    <a:pt x="2205" y="3000"/>
                    <a:pt x="2241" y="3000"/>
                  </a:cubicBezTo>
                  <a:cubicBezTo>
                    <a:pt x="2726" y="3000"/>
                    <a:pt x="2847" y="2758"/>
                    <a:pt x="2655" y="2308"/>
                  </a:cubicBezTo>
                  <a:cubicBezTo>
                    <a:pt x="2295" y="1492"/>
                    <a:pt x="1742" y="811"/>
                    <a:pt x="1074" y="226"/>
                  </a:cubicBezTo>
                  <a:cubicBezTo>
                    <a:pt x="945" y="109"/>
                    <a:pt x="790" y="1"/>
                    <a:pt x="6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27"/>
            <p:cNvSpPr/>
            <p:nvPr/>
          </p:nvSpPr>
          <p:spPr>
            <a:xfrm>
              <a:off x="2161250" y="1104325"/>
              <a:ext cx="55925" cy="74700"/>
            </a:xfrm>
            <a:custGeom>
              <a:rect b="b" l="l" r="r" t="t"/>
              <a:pathLst>
                <a:path extrusionOk="0" h="2988" w="2237">
                  <a:moveTo>
                    <a:pt x="688" y="0"/>
                  </a:moveTo>
                  <a:cubicBezTo>
                    <a:pt x="570" y="0"/>
                    <a:pt x="460" y="28"/>
                    <a:pt x="373" y="85"/>
                  </a:cubicBezTo>
                  <a:cubicBezTo>
                    <a:pt x="71" y="285"/>
                    <a:pt x="0" y="645"/>
                    <a:pt x="180" y="1069"/>
                  </a:cubicBezTo>
                  <a:cubicBezTo>
                    <a:pt x="341" y="1435"/>
                    <a:pt x="495" y="1802"/>
                    <a:pt x="662" y="2162"/>
                  </a:cubicBezTo>
                  <a:cubicBezTo>
                    <a:pt x="765" y="2406"/>
                    <a:pt x="919" y="2624"/>
                    <a:pt x="1118" y="2804"/>
                  </a:cubicBezTo>
                  <a:cubicBezTo>
                    <a:pt x="1278" y="2938"/>
                    <a:pt x="1450" y="2988"/>
                    <a:pt x="1626" y="2988"/>
                  </a:cubicBezTo>
                  <a:cubicBezTo>
                    <a:pt x="1756" y="2988"/>
                    <a:pt x="1888" y="2961"/>
                    <a:pt x="2018" y="2920"/>
                  </a:cubicBezTo>
                  <a:cubicBezTo>
                    <a:pt x="2237" y="2849"/>
                    <a:pt x="2224" y="2631"/>
                    <a:pt x="2224" y="2374"/>
                  </a:cubicBezTo>
                  <a:cubicBezTo>
                    <a:pt x="2134" y="1660"/>
                    <a:pt x="1813" y="966"/>
                    <a:pt x="1363" y="336"/>
                  </a:cubicBezTo>
                  <a:cubicBezTo>
                    <a:pt x="1199" y="116"/>
                    <a:pt x="928" y="0"/>
                    <a:pt x="6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27"/>
            <p:cNvSpPr/>
            <p:nvPr/>
          </p:nvSpPr>
          <p:spPr>
            <a:xfrm>
              <a:off x="1894025" y="1186525"/>
              <a:ext cx="61000" cy="66800"/>
            </a:xfrm>
            <a:custGeom>
              <a:rect b="b" l="l" r="r" t="t"/>
              <a:pathLst>
                <a:path extrusionOk="0" h="2672" w="2440">
                  <a:moveTo>
                    <a:pt x="771" y="0"/>
                  </a:moveTo>
                  <a:cubicBezTo>
                    <a:pt x="582" y="0"/>
                    <a:pt x="408" y="203"/>
                    <a:pt x="231" y="268"/>
                  </a:cubicBezTo>
                  <a:cubicBezTo>
                    <a:pt x="26" y="352"/>
                    <a:pt x="0" y="596"/>
                    <a:pt x="135" y="815"/>
                  </a:cubicBezTo>
                  <a:cubicBezTo>
                    <a:pt x="450" y="1303"/>
                    <a:pt x="758" y="1798"/>
                    <a:pt x="1067" y="2293"/>
                  </a:cubicBezTo>
                  <a:cubicBezTo>
                    <a:pt x="1241" y="2569"/>
                    <a:pt x="1504" y="2659"/>
                    <a:pt x="1813" y="2666"/>
                  </a:cubicBezTo>
                  <a:cubicBezTo>
                    <a:pt x="1853" y="2670"/>
                    <a:pt x="1892" y="2671"/>
                    <a:pt x="1929" y="2671"/>
                  </a:cubicBezTo>
                  <a:cubicBezTo>
                    <a:pt x="2270" y="2671"/>
                    <a:pt x="2439" y="2512"/>
                    <a:pt x="2352" y="2222"/>
                  </a:cubicBezTo>
                  <a:cubicBezTo>
                    <a:pt x="2108" y="1393"/>
                    <a:pt x="1600" y="705"/>
                    <a:pt x="996" y="108"/>
                  </a:cubicBezTo>
                  <a:cubicBezTo>
                    <a:pt x="918" y="30"/>
                    <a:pt x="844" y="0"/>
                    <a:pt x="77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27"/>
            <p:cNvSpPr/>
            <p:nvPr/>
          </p:nvSpPr>
          <p:spPr>
            <a:xfrm>
              <a:off x="1842425" y="1551625"/>
              <a:ext cx="54025" cy="64800"/>
            </a:xfrm>
            <a:custGeom>
              <a:rect b="b" l="l" r="r" t="t"/>
              <a:pathLst>
                <a:path extrusionOk="0" h="2592" w="2161">
                  <a:moveTo>
                    <a:pt x="762" y="0"/>
                  </a:moveTo>
                  <a:cubicBezTo>
                    <a:pt x="567" y="0"/>
                    <a:pt x="365" y="131"/>
                    <a:pt x="161" y="377"/>
                  </a:cubicBezTo>
                  <a:cubicBezTo>
                    <a:pt x="1" y="563"/>
                    <a:pt x="39" y="692"/>
                    <a:pt x="136" y="866"/>
                  </a:cubicBezTo>
                  <a:cubicBezTo>
                    <a:pt x="335" y="1206"/>
                    <a:pt x="554" y="1547"/>
                    <a:pt x="701" y="1907"/>
                  </a:cubicBezTo>
                  <a:cubicBezTo>
                    <a:pt x="907" y="2415"/>
                    <a:pt x="1357" y="2472"/>
                    <a:pt x="1781" y="2575"/>
                  </a:cubicBezTo>
                  <a:cubicBezTo>
                    <a:pt x="1822" y="2586"/>
                    <a:pt x="1860" y="2591"/>
                    <a:pt x="1894" y="2591"/>
                  </a:cubicBezTo>
                  <a:cubicBezTo>
                    <a:pt x="2082" y="2591"/>
                    <a:pt x="2160" y="2433"/>
                    <a:pt x="2160" y="2215"/>
                  </a:cubicBezTo>
                  <a:cubicBezTo>
                    <a:pt x="2141" y="1476"/>
                    <a:pt x="1665" y="936"/>
                    <a:pt x="1293" y="371"/>
                  </a:cubicBezTo>
                  <a:cubicBezTo>
                    <a:pt x="1126" y="119"/>
                    <a:pt x="947" y="0"/>
                    <a:pt x="7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27"/>
            <p:cNvSpPr/>
            <p:nvPr/>
          </p:nvSpPr>
          <p:spPr>
            <a:xfrm>
              <a:off x="2001525" y="1390550"/>
              <a:ext cx="2275" cy="1950"/>
            </a:xfrm>
            <a:custGeom>
              <a:rect b="b" l="l" r="r" t="t"/>
              <a:pathLst>
                <a:path extrusionOk="0" h="78" w="91">
                  <a:moveTo>
                    <a:pt x="90" y="0"/>
                  </a:moveTo>
                  <a:lnTo>
                    <a:pt x="8" y="71"/>
                  </a:lnTo>
                  <a:lnTo>
                    <a:pt x="8" y="71"/>
                  </a:lnTo>
                  <a:cubicBezTo>
                    <a:pt x="26" y="69"/>
                    <a:pt x="48" y="64"/>
                    <a:pt x="71" y="58"/>
                  </a:cubicBezTo>
                  <a:cubicBezTo>
                    <a:pt x="84" y="45"/>
                    <a:pt x="84" y="20"/>
                    <a:pt x="90" y="0"/>
                  </a:cubicBezTo>
                  <a:close/>
                  <a:moveTo>
                    <a:pt x="8" y="71"/>
                  </a:moveTo>
                  <a:cubicBezTo>
                    <a:pt x="5" y="71"/>
                    <a:pt x="3" y="71"/>
                    <a:pt x="0" y="71"/>
                  </a:cubicBezTo>
                  <a:lnTo>
                    <a:pt x="0" y="78"/>
                  </a:lnTo>
                  <a:lnTo>
                    <a:pt x="8" y="7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9" name="Google Shape;769;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3_1_1_1_2">
    <p:spTree>
      <p:nvGrpSpPr>
        <p:cNvPr id="770" name="Shape 770"/>
        <p:cNvGrpSpPr/>
        <p:nvPr/>
      </p:nvGrpSpPr>
      <p:grpSpPr>
        <a:xfrm>
          <a:off x="0" y="0"/>
          <a:ext cx="0" cy="0"/>
          <a:chOff x="0" y="0"/>
          <a:chExt cx="0" cy="0"/>
        </a:xfrm>
      </p:grpSpPr>
      <p:sp>
        <p:nvSpPr>
          <p:cNvPr id="771" name="Google Shape;771;p28"/>
          <p:cNvSpPr txBox="1"/>
          <p:nvPr>
            <p:ph idx="1" type="subTitle"/>
          </p:nvPr>
        </p:nvSpPr>
        <p:spPr>
          <a:xfrm>
            <a:off x="711725" y="2508475"/>
            <a:ext cx="3860400" cy="1230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72" name="Google Shape;772;p28"/>
          <p:cNvSpPr txBox="1"/>
          <p:nvPr>
            <p:ph type="title"/>
          </p:nvPr>
        </p:nvSpPr>
        <p:spPr>
          <a:xfrm>
            <a:off x="711725" y="1934125"/>
            <a:ext cx="3860400" cy="5124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73" name="Google Shape;773;p28"/>
          <p:cNvSpPr/>
          <p:nvPr/>
        </p:nvSpPr>
        <p:spPr>
          <a:xfrm rot="5400000">
            <a:off x="4004197" y="4287286"/>
            <a:ext cx="471732" cy="1254478"/>
          </a:xfrm>
          <a:custGeom>
            <a:rect b="b" l="l" r="r" t="t"/>
            <a:pathLst>
              <a:path extrusionOk="0" h="20942" w="7875">
                <a:moveTo>
                  <a:pt x="7849" y="0"/>
                </a:moveTo>
                <a:cubicBezTo>
                  <a:pt x="6017" y="772"/>
                  <a:pt x="4281" y="1723"/>
                  <a:pt x="2829" y="3098"/>
                </a:cubicBezTo>
                <a:cubicBezTo>
                  <a:pt x="1067" y="4757"/>
                  <a:pt x="7" y="6762"/>
                  <a:pt x="1" y="9243"/>
                </a:cubicBezTo>
                <a:cubicBezTo>
                  <a:pt x="1" y="10901"/>
                  <a:pt x="328" y="12547"/>
                  <a:pt x="965" y="14077"/>
                </a:cubicBezTo>
                <a:cubicBezTo>
                  <a:pt x="2012" y="16667"/>
                  <a:pt x="3606" y="18827"/>
                  <a:pt x="6042" y="20286"/>
                </a:cubicBezTo>
                <a:cubicBezTo>
                  <a:pt x="6595" y="20620"/>
                  <a:pt x="7174" y="20890"/>
                  <a:pt x="7829" y="20941"/>
                </a:cubicBezTo>
                <a:cubicBezTo>
                  <a:pt x="7849" y="20652"/>
                  <a:pt x="7874" y="20356"/>
                  <a:pt x="7874" y="20067"/>
                </a:cubicBezTo>
                <a:lnTo>
                  <a:pt x="7874" y="887"/>
                </a:lnTo>
                <a:cubicBezTo>
                  <a:pt x="7874" y="592"/>
                  <a:pt x="7855" y="296"/>
                  <a:pt x="78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28"/>
          <p:cNvSpPr/>
          <p:nvPr/>
        </p:nvSpPr>
        <p:spPr>
          <a:xfrm>
            <a:off x="0" y="3347950"/>
            <a:ext cx="501451" cy="212227"/>
          </a:xfrm>
          <a:custGeom>
            <a:rect b="b" l="l" r="r" t="t"/>
            <a:pathLst>
              <a:path extrusionOk="0" h="2737" w="6467">
                <a:moveTo>
                  <a:pt x="2526" y="1"/>
                </a:moveTo>
                <a:cubicBezTo>
                  <a:pt x="2323" y="1"/>
                  <a:pt x="2121" y="108"/>
                  <a:pt x="1890" y="324"/>
                </a:cubicBezTo>
                <a:cubicBezTo>
                  <a:pt x="1568" y="613"/>
                  <a:pt x="1273" y="915"/>
                  <a:pt x="983" y="1236"/>
                </a:cubicBezTo>
                <a:cubicBezTo>
                  <a:pt x="813" y="1431"/>
                  <a:pt x="633" y="1523"/>
                  <a:pt x="433" y="1523"/>
                </a:cubicBezTo>
                <a:cubicBezTo>
                  <a:pt x="316" y="1523"/>
                  <a:pt x="191" y="1491"/>
                  <a:pt x="58" y="1429"/>
                </a:cubicBezTo>
                <a:cubicBezTo>
                  <a:pt x="0" y="1860"/>
                  <a:pt x="0" y="2297"/>
                  <a:pt x="45" y="2734"/>
                </a:cubicBezTo>
                <a:cubicBezTo>
                  <a:pt x="80" y="2736"/>
                  <a:pt x="115" y="2736"/>
                  <a:pt x="150" y="2736"/>
                </a:cubicBezTo>
                <a:cubicBezTo>
                  <a:pt x="815" y="2736"/>
                  <a:pt x="1355" y="2446"/>
                  <a:pt x="1832" y="1976"/>
                </a:cubicBezTo>
                <a:cubicBezTo>
                  <a:pt x="2175" y="1636"/>
                  <a:pt x="2365" y="1470"/>
                  <a:pt x="2566" y="1470"/>
                </a:cubicBezTo>
                <a:cubicBezTo>
                  <a:pt x="2764" y="1470"/>
                  <a:pt x="2972" y="1631"/>
                  <a:pt x="3349" y="1943"/>
                </a:cubicBezTo>
                <a:cubicBezTo>
                  <a:pt x="3452" y="2033"/>
                  <a:pt x="3554" y="2117"/>
                  <a:pt x="3664" y="2188"/>
                </a:cubicBezTo>
                <a:cubicBezTo>
                  <a:pt x="3939" y="2345"/>
                  <a:pt x="4233" y="2439"/>
                  <a:pt x="4522" y="2439"/>
                </a:cubicBezTo>
                <a:cubicBezTo>
                  <a:pt x="4752" y="2439"/>
                  <a:pt x="4980" y="2379"/>
                  <a:pt x="5193" y="2246"/>
                </a:cubicBezTo>
                <a:cubicBezTo>
                  <a:pt x="5740" y="1905"/>
                  <a:pt x="6100" y="1352"/>
                  <a:pt x="6376" y="761"/>
                </a:cubicBezTo>
                <a:cubicBezTo>
                  <a:pt x="6440" y="613"/>
                  <a:pt x="6466" y="439"/>
                  <a:pt x="6350" y="304"/>
                </a:cubicBezTo>
                <a:cubicBezTo>
                  <a:pt x="6266" y="205"/>
                  <a:pt x="6164" y="172"/>
                  <a:pt x="6056" y="172"/>
                </a:cubicBezTo>
                <a:cubicBezTo>
                  <a:pt x="5982" y="172"/>
                  <a:pt x="5905" y="187"/>
                  <a:pt x="5830" y="208"/>
                </a:cubicBezTo>
                <a:cubicBezTo>
                  <a:pt x="5643" y="253"/>
                  <a:pt x="5515" y="394"/>
                  <a:pt x="5399" y="549"/>
                </a:cubicBezTo>
                <a:cubicBezTo>
                  <a:pt x="5277" y="722"/>
                  <a:pt x="5149" y="896"/>
                  <a:pt x="5007" y="1050"/>
                </a:cubicBezTo>
                <a:cubicBezTo>
                  <a:pt x="4776" y="1288"/>
                  <a:pt x="4622" y="1405"/>
                  <a:pt x="4466" y="1405"/>
                </a:cubicBezTo>
                <a:cubicBezTo>
                  <a:pt x="4318" y="1405"/>
                  <a:pt x="4168" y="1301"/>
                  <a:pt x="3947" y="1095"/>
                </a:cubicBezTo>
                <a:cubicBezTo>
                  <a:pt x="3670" y="844"/>
                  <a:pt x="3426" y="555"/>
                  <a:pt x="3150" y="304"/>
                </a:cubicBezTo>
                <a:cubicBezTo>
                  <a:pt x="2922" y="102"/>
                  <a:pt x="2723" y="1"/>
                  <a:pt x="25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5" name="Google Shape;775;p28"/>
          <p:cNvGrpSpPr/>
          <p:nvPr/>
        </p:nvGrpSpPr>
        <p:grpSpPr>
          <a:xfrm flipH="1">
            <a:off x="4476950" y="995038"/>
            <a:ext cx="895225" cy="596225"/>
            <a:chOff x="6168950" y="679775"/>
            <a:chExt cx="895225" cy="596225"/>
          </a:xfrm>
        </p:grpSpPr>
        <p:sp>
          <p:nvSpPr>
            <p:cNvPr id="776" name="Google Shape;776;p28"/>
            <p:cNvSpPr/>
            <p:nvPr/>
          </p:nvSpPr>
          <p:spPr>
            <a:xfrm>
              <a:off x="6536345" y="679775"/>
              <a:ext cx="170516" cy="162064"/>
            </a:xfrm>
            <a:custGeom>
              <a:rect b="b" l="l" r="r" t="t"/>
              <a:pathLst>
                <a:path extrusionOk="0" h="2090" w="2199">
                  <a:moveTo>
                    <a:pt x="1205" y="0"/>
                  </a:moveTo>
                  <a:cubicBezTo>
                    <a:pt x="564" y="0"/>
                    <a:pt x="0" y="513"/>
                    <a:pt x="0" y="1093"/>
                  </a:cubicBezTo>
                  <a:cubicBezTo>
                    <a:pt x="13" y="1649"/>
                    <a:pt x="463" y="2090"/>
                    <a:pt x="1016" y="2090"/>
                  </a:cubicBezTo>
                  <a:cubicBezTo>
                    <a:pt x="1020" y="2090"/>
                    <a:pt x="1024" y="2090"/>
                    <a:pt x="1028" y="2090"/>
                  </a:cubicBezTo>
                  <a:cubicBezTo>
                    <a:pt x="1607" y="2070"/>
                    <a:pt x="2198" y="1453"/>
                    <a:pt x="2192" y="875"/>
                  </a:cubicBezTo>
                  <a:cubicBezTo>
                    <a:pt x="2179" y="374"/>
                    <a:pt x="1787" y="14"/>
                    <a:pt x="1241" y="1"/>
                  </a:cubicBezTo>
                  <a:cubicBezTo>
                    <a:pt x="1229" y="0"/>
                    <a:pt x="1217" y="0"/>
                    <a:pt x="12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28"/>
            <p:cNvSpPr/>
            <p:nvPr/>
          </p:nvSpPr>
          <p:spPr>
            <a:xfrm>
              <a:off x="6331944" y="1074157"/>
              <a:ext cx="188971" cy="140972"/>
            </a:xfrm>
            <a:custGeom>
              <a:rect b="b" l="l" r="r" t="t"/>
              <a:pathLst>
                <a:path extrusionOk="0" h="1818" w="2437">
                  <a:moveTo>
                    <a:pt x="1615" y="0"/>
                  </a:moveTo>
                  <a:cubicBezTo>
                    <a:pt x="1553" y="0"/>
                    <a:pt x="1486" y="4"/>
                    <a:pt x="1415" y="12"/>
                  </a:cubicBezTo>
                  <a:cubicBezTo>
                    <a:pt x="1261" y="31"/>
                    <a:pt x="939" y="12"/>
                    <a:pt x="643" y="160"/>
                  </a:cubicBezTo>
                  <a:cubicBezTo>
                    <a:pt x="200" y="385"/>
                    <a:pt x="1" y="790"/>
                    <a:pt x="142" y="1201"/>
                  </a:cubicBezTo>
                  <a:cubicBezTo>
                    <a:pt x="271" y="1578"/>
                    <a:pt x="628" y="1818"/>
                    <a:pt x="1010" y="1818"/>
                  </a:cubicBezTo>
                  <a:cubicBezTo>
                    <a:pt x="1104" y="1818"/>
                    <a:pt x="1199" y="1803"/>
                    <a:pt x="1293" y="1773"/>
                  </a:cubicBezTo>
                  <a:cubicBezTo>
                    <a:pt x="1653" y="1664"/>
                    <a:pt x="1961" y="1432"/>
                    <a:pt x="2173" y="1117"/>
                  </a:cubicBezTo>
                  <a:cubicBezTo>
                    <a:pt x="2328" y="892"/>
                    <a:pt x="2437" y="648"/>
                    <a:pt x="2295" y="372"/>
                  </a:cubicBezTo>
                  <a:cubicBezTo>
                    <a:pt x="2169" y="126"/>
                    <a:pt x="1969" y="0"/>
                    <a:pt x="16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28"/>
            <p:cNvSpPr/>
            <p:nvPr/>
          </p:nvSpPr>
          <p:spPr>
            <a:xfrm>
              <a:off x="6749121" y="974359"/>
              <a:ext cx="148571" cy="140662"/>
            </a:xfrm>
            <a:custGeom>
              <a:rect b="b" l="l" r="r" t="t"/>
              <a:pathLst>
                <a:path extrusionOk="0" h="1814" w="1916">
                  <a:moveTo>
                    <a:pt x="997" y="0"/>
                  </a:moveTo>
                  <a:cubicBezTo>
                    <a:pt x="451" y="0"/>
                    <a:pt x="1" y="425"/>
                    <a:pt x="7" y="932"/>
                  </a:cubicBezTo>
                  <a:cubicBezTo>
                    <a:pt x="26" y="1402"/>
                    <a:pt x="399" y="1781"/>
                    <a:pt x="868" y="1813"/>
                  </a:cubicBezTo>
                  <a:cubicBezTo>
                    <a:pt x="878" y="1813"/>
                    <a:pt x="888" y="1814"/>
                    <a:pt x="899" y="1814"/>
                  </a:cubicBezTo>
                  <a:cubicBezTo>
                    <a:pt x="1421" y="1814"/>
                    <a:pt x="1916" y="1327"/>
                    <a:pt x="1903" y="810"/>
                  </a:cubicBezTo>
                  <a:cubicBezTo>
                    <a:pt x="1890" y="354"/>
                    <a:pt x="1498" y="0"/>
                    <a:pt x="9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28"/>
            <p:cNvSpPr/>
            <p:nvPr/>
          </p:nvSpPr>
          <p:spPr>
            <a:xfrm>
              <a:off x="6877221" y="721105"/>
              <a:ext cx="167569" cy="136785"/>
            </a:xfrm>
            <a:custGeom>
              <a:rect b="b" l="l" r="r" t="t"/>
              <a:pathLst>
                <a:path extrusionOk="0" h="1764" w="2161">
                  <a:moveTo>
                    <a:pt x="1392" y="0"/>
                  </a:moveTo>
                  <a:cubicBezTo>
                    <a:pt x="1295" y="0"/>
                    <a:pt x="1193" y="19"/>
                    <a:pt x="1087" y="53"/>
                  </a:cubicBezTo>
                  <a:cubicBezTo>
                    <a:pt x="836" y="143"/>
                    <a:pt x="605" y="284"/>
                    <a:pt x="412" y="464"/>
                  </a:cubicBezTo>
                  <a:cubicBezTo>
                    <a:pt x="193" y="663"/>
                    <a:pt x="0" y="901"/>
                    <a:pt x="142" y="1235"/>
                  </a:cubicBezTo>
                  <a:cubicBezTo>
                    <a:pt x="291" y="1572"/>
                    <a:pt x="543" y="1763"/>
                    <a:pt x="793" y="1763"/>
                  </a:cubicBezTo>
                  <a:cubicBezTo>
                    <a:pt x="801" y="1763"/>
                    <a:pt x="809" y="1763"/>
                    <a:pt x="817" y="1762"/>
                  </a:cubicBezTo>
                  <a:cubicBezTo>
                    <a:pt x="1389" y="1737"/>
                    <a:pt x="1710" y="1531"/>
                    <a:pt x="1954" y="1184"/>
                  </a:cubicBezTo>
                  <a:cubicBezTo>
                    <a:pt x="2160" y="888"/>
                    <a:pt x="2160" y="599"/>
                    <a:pt x="1942" y="297"/>
                  </a:cubicBezTo>
                  <a:cubicBezTo>
                    <a:pt x="1791" y="89"/>
                    <a:pt x="1605" y="0"/>
                    <a:pt x="13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28"/>
            <p:cNvSpPr/>
            <p:nvPr/>
          </p:nvSpPr>
          <p:spPr>
            <a:xfrm>
              <a:off x="6504940" y="875182"/>
              <a:ext cx="170516" cy="132753"/>
            </a:xfrm>
            <a:custGeom>
              <a:rect b="b" l="l" r="r" t="t"/>
              <a:pathLst>
                <a:path extrusionOk="0" h="1712" w="2199">
                  <a:moveTo>
                    <a:pt x="1419" y="0"/>
                  </a:moveTo>
                  <a:cubicBezTo>
                    <a:pt x="1319" y="0"/>
                    <a:pt x="1215" y="13"/>
                    <a:pt x="1112" y="33"/>
                  </a:cubicBezTo>
                  <a:cubicBezTo>
                    <a:pt x="900" y="71"/>
                    <a:pt x="701" y="148"/>
                    <a:pt x="521" y="264"/>
                  </a:cubicBezTo>
                  <a:cubicBezTo>
                    <a:pt x="219" y="457"/>
                    <a:pt x="0" y="720"/>
                    <a:pt x="122" y="1125"/>
                  </a:cubicBezTo>
                  <a:cubicBezTo>
                    <a:pt x="231" y="1485"/>
                    <a:pt x="546" y="1704"/>
                    <a:pt x="971" y="1710"/>
                  </a:cubicBezTo>
                  <a:cubicBezTo>
                    <a:pt x="986" y="1711"/>
                    <a:pt x="1002" y="1711"/>
                    <a:pt x="1018" y="1711"/>
                  </a:cubicBezTo>
                  <a:cubicBezTo>
                    <a:pt x="1297" y="1711"/>
                    <a:pt x="1567" y="1603"/>
                    <a:pt x="1768" y="1408"/>
                  </a:cubicBezTo>
                  <a:cubicBezTo>
                    <a:pt x="2076" y="1138"/>
                    <a:pt x="2198" y="624"/>
                    <a:pt x="2025" y="328"/>
                  </a:cubicBezTo>
                  <a:cubicBezTo>
                    <a:pt x="1876" y="75"/>
                    <a:pt x="1657" y="0"/>
                    <a:pt x="14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28"/>
            <p:cNvSpPr/>
            <p:nvPr/>
          </p:nvSpPr>
          <p:spPr>
            <a:xfrm>
              <a:off x="6168950" y="940473"/>
              <a:ext cx="157101" cy="136785"/>
            </a:xfrm>
            <a:custGeom>
              <a:rect b="b" l="l" r="r" t="t"/>
              <a:pathLst>
                <a:path extrusionOk="0" h="1764" w="2026">
                  <a:moveTo>
                    <a:pt x="1171" y="0"/>
                  </a:moveTo>
                  <a:cubicBezTo>
                    <a:pt x="734" y="39"/>
                    <a:pt x="374" y="245"/>
                    <a:pt x="162" y="656"/>
                  </a:cubicBezTo>
                  <a:cubicBezTo>
                    <a:pt x="1" y="971"/>
                    <a:pt x="72" y="1363"/>
                    <a:pt x="342" y="1601"/>
                  </a:cubicBezTo>
                  <a:cubicBezTo>
                    <a:pt x="485" y="1712"/>
                    <a:pt x="635" y="1764"/>
                    <a:pt x="783" y="1764"/>
                  </a:cubicBezTo>
                  <a:cubicBezTo>
                    <a:pt x="934" y="1764"/>
                    <a:pt x="1083" y="1711"/>
                    <a:pt x="1222" y="1614"/>
                  </a:cubicBezTo>
                  <a:cubicBezTo>
                    <a:pt x="1415" y="1479"/>
                    <a:pt x="1556" y="1273"/>
                    <a:pt x="1724" y="1106"/>
                  </a:cubicBezTo>
                  <a:cubicBezTo>
                    <a:pt x="1929" y="900"/>
                    <a:pt x="2026" y="656"/>
                    <a:pt x="1903" y="386"/>
                  </a:cubicBezTo>
                  <a:cubicBezTo>
                    <a:pt x="1768" y="71"/>
                    <a:pt x="1486" y="7"/>
                    <a:pt x="11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28"/>
            <p:cNvSpPr/>
            <p:nvPr/>
          </p:nvSpPr>
          <p:spPr>
            <a:xfrm>
              <a:off x="6624588" y="1152630"/>
              <a:ext cx="116624" cy="123370"/>
            </a:xfrm>
            <a:custGeom>
              <a:rect b="b" l="l" r="r" t="t"/>
              <a:pathLst>
                <a:path extrusionOk="0" h="1591" w="1504">
                  <a:moveTo>
                    <a:pt x="891" y="0"/>
                  </a:moveTo>
                  <a:cubicBezTo>
                    <a:pt x="445" y="0"/>
                    <a:pt x="0" y="452"/>
                    <a:pt x="13" y="909"/>
                  </a:cubicBezTo>
                  <a:cubicBezTo>
                    <a:pt x="19" y="1269"/>
                    <a:pt x="295" y="1564"/>
                    <a:pt x="655" y="1590"/>
                  </a:cubicBezTo>
                  <a:cubicBezTo>
                    <a:pt x="663" y="1591"/>
                    <a:pt x="671" y="1591"/>
                    <a:pt x="678" y="1591"/>
                  </a:cubicBezTo>
                  <a:cubicBezTo>
                    <a:pt x="1064" y="1591"/>
                    <a:pt x="1491" y="1119"/>
                    <a:pt x="1497" y="677"/>
                  </a:cubicBezTo>
                  <a:cubicBezTo>
                    <a:pt x="1504" y="330"/>
                    <a:pt x="1253" y="28"/>
                    <a:pt x="945" y="3"/>
                  </a:cubicBezTo>
                  <a:cubicBezTo>
                    <a:pt x="927" y="1"/>
                    <a:pt x="909" y="0"/>
                    <a:pt x="8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28"/>
            <p:cNvSpPr/>
            <p:nvPr/>
          </p:nvSpPr>
          <p:spPr>
            <a:xfrm>
              <a:off x="6949955" y="1154801"/>
              <a:ext cx="114220" cy="103209"/>
            </a:xfrm>
            <a:custGeom>
              <a:rect b="b" l="l" r="r" t="t"/>
              <a:pathLst>
                <a:path extrusionOk="0" h="1331" w="1473">
                  <a:moveTo>
                    <a:pt x="894" y="0"/>
                  </a:moveTo>
                  <a:cubicBezTo>
                    <a:pt x="534" y="7"/>
                    <a:pt x="1" y="502"/>
                    <a:pt x="20" y="810"/>
                  </a:cubicBezTo>
                  <a:cubicBezTo>
                    <a:pt x="39" y="1096"/>
                    <a:pt x="346" y="1331"/>
                    <a:pt x="700" y="1331"/>
                  </a:cubicBezTo>
                  <a:cubicBezTo>
                    <a:pt x="705" y="1331"/>
                    <a:pt x="710" y="1331"/>
                    <a:pt x="714" y="1331"/>
                  </a:cubicBezTo>
                  <a:cubicBezTo>
                    <a:pt x="1132" y="1324"/>
                    <a:pt x="1473" y="977"/>
                    <a:pt x="1460" y="559"/>
                  </a:cubicBezTo>
                  <a:cubicBezTo>
                    <a:pt x="1447" y="251"/>
                    <a:pt x="1203" y="7"/>
                    <a:pt x="8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4" name="Google Shape;784;p28"/>
          <p:cNvSpPr/>
          <p:nvPr/>
        </p:nvSpPr>
        <p:spPr>
          <a:xfrm flipH="1" rot="10800000">
            <a:off x="6" y="-3"/>
            <a:ext cx="395405" cy="768782"/>
          </a:xfrm>
          <a:custGeom>
            <a:rect b="b" l="l" r="r" t="t"/>
            <a:pathLst>
              <a:path extrusionOk="0" h="21533" w="11075">
                <a:moveTo>
                  <a:pt x="0" y="0"/>
                </a:moveTo>
                <a:lnTo>
                  <a:pt x="0" y="21533"/>
                </a:lnTo>
                <a:lnTo>
                  <a:pt x="8356" y="21533"/>
                </a:lnTo>
                <a:cubicBezTo>
                  <a:pt x="9127" y="20035"/>
                  <a:pt x="9873" y="18531"/>
                  <a:pt x="10310" y="16886"/>
                </a:cubicBezTo>
                <a:cubicBezTo>
                  <a:pt x="10554" y="15954"/>
                  <a:pt x="10689" y="15009"/>
                  <a:pt x="10824" y="14058"/>
                </a:cubicBezTo>
                <a:cubicBezTo>
                  <a:pt x="11075" y="12335"/>
                  <a:pt x="10901" y="10580"/>
                  <a:pt x="10316" y="8935"/>
                </a:cubicBezTo>
                <a:cubicBezTo>
                  <a:pt x="9558" y="6788"/>
                  <a:pt x="8189" y="5085"/>
                  <a:pt x="6460" y="3619"/>
                </a:cubicBezTo>
                <a:cubicBezTo>
                  <a:pt x="4634" y="2083"/>
                  <a:pt x="2513" y="1074"/>
                  <a:pt x="392" y="58"/>
                </a:cubicBezTo>
                <a:cubicBezTo>
                  <a:pt x="276" y="0"/>
                  <a:pt x="135" y="20"/>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28"/>
          <p:cNvSpPr/>
          <p:nvPr/>
        </p:nvSpPr>
        <p:spPr>
          <a:xfrm rot="8100000">
            <a:off x="7997583" y="84166"/>
            <a:ext cx="646787" cy="986697"/>
          </a:xfrm>
          <a:custGeom>
            <a:rect b="b" l="l" r="r" t="t"/>
            <a:pathLst>
              <a:path extrusionOk="0" h="22671" w="14861">
                <a:moveTo>
                  <a:pt x="4364" y="0"/>
                </a:moveTo>
                <a:cubicBezTo>
                  <a:pt x="3873" y="0"/>
                  <a:pt x="3387" y="163"/>
                  <a:pt x="2899" y="524"/>
                </a:cubicBezTo>
                <a:cubicBezTo>
                  <a:pt x="958" y="1938"/>
                  <a:pt x="0" y="3815"/>
                  <a:pt x="58" y="6354"/>
                </a:cubicBezTo>
                <a:cubicBezTo>
                  <a:pt x="7" y="7074"/>
                  <a:pt x="168" y="7909"/>
                  <a:pt x="341" y="8751"/>
                </a:cubicBezTo>
                <a:cubicBezTo>
                  <a:pt x="740" y="10686"/>
                  <a:pt x="1582" y="12441"/>
                  <a:pt x="2514" y="14157"/>
                </a:cubicBezTo>
                <a:cubicBezTo>
                  <a:pt x="3626" y="16194"/>
                  <a:pt x="4975" y="18103"/>
                  <a:pt x="6537" y="19826"/>
                </a:cubicBezTo>
                <a:cubicBezTo>
                  <a:pt x="7913" y="21336"/>
                  <a:pt x="9719" y="22159"/>
                  <a:pt x="11686" y="22558"/>
                </a:cubicBezTo>
                <a:cubicBezTo>
                  <a:pt x="12031" y="22629"/>
                  <a:pt x="12388" y="22670"/>
                  <a:pt x="12748" y="22670"/>
                </a:cubicBezTo>
                <a:cubicBezTo>
                  <a:pt x="13165" y="22670"/>
                  <a:pt x="13586" y="22615"/>
                  <a:pt x="13993" y="22487"/>
                </a:cubicBezTo>
                <a:cubicBezTo>
                  <a:pt x="14655" y="22275"/>
                  <a:pt x="14842" y="21992"/>
                  <a:pt x="14855" y="21317"/>
                </a:cubicBezTo>
                <a:cubicBezTo>
                  <a:pt x="14861" y="20906"/>
                  <a:pt x="14720" y="20533"/>
                  <a:pt x="14578" y="20160"/>
                </a:cubicBezTo>
                <a:cubicBezTo>
                  <a:pt x="14019" y="18682"/>
                  <a:pt x="13164" y="17345"/>
                  <a:pt x="12438" y="15950"/>
                </a:cubicBezTo>
                <a:cubicBezTo>
                  <a:pt x="11596" y="14318"/>
                  <a:pt x="10587" y="12769"/>
                  <a:pt x="10117" y="10956"/>
                </a:cubicBezTo>
                <a:cubicBezTo>
                  <a:pt x="9790" y="9690"/>
                  <a:pt x="9378" y="8430"/>
                  <a:pt x="9410" y="7119"/>
                </a:cubicBezTo>
                <a:cubicBezTo>
                  <a:pt x="9449" y="5608"/>
                  <a:pt x="8986" y="4284"/>
                  <a:pt x="8253" y="3018"/>
                </a:cubicBezTo>
                <a:cubicBezTo>
                  <a:pt x="7636" y="1945"/>
                  <a:pt x="6865" y="993"/>
                  <a:pt x="5740" y="389"/>
                </a:cubicBezTo>
                <a:cubicBezTo>
                  <a:pt x="5274" y="139"/>
                  <a:pt x="4817" y="0"/>
                  <a:pt x="43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28"/>
          <p:cNvSpPr/>
          <p:nvPr/>
        </p:nvSpPr>
        <p:spPr>
          <a:xfrm flipH="1" rot="10800000">
            <a:off x="8541126" y="4339169"/>
            <a:ext cx="609784" cy="811228"/>
          </a:xfrm>
          <a:custGeom>
            <a:rect b="b" l="l" r="r" t="t"/>
            <a:pathLst>
              <a:path extrusionOk="0" h="11904" w="8948">
                <a:moveTo>
                  <a:pt x="3806" y="0"/>
                </a:moveTo>
                <a:cubicBezTo>
                  <a:pt x="3240" y="771"/>
                  <a:pt x="2578" y="1465"/>
                  <a:pt x="2071" y="2282"/>
                </a:cubicBezTo>
                <a:cubicBezTo>
                  <a:pt x="631" y="4602"/>
                  <a:pt x="1" y="7051"/>
                  <a:pt x="740" y="9757"/>
                </a:cubicBezTo>
                <a:cubicBezTo>
                  <a:pt x="1061" y="10920"/>
                  <a:pt x="2064" y="11762"/>
                  <a:pt x="3266" y="11878"/>
                </a:cubicBezTo>
                <a:cubicBezTo>
                  <a:pt x="3467" y="11895"/>
                  <a:pt x="3669" y="11904"/>
                  <a:pt x="3871" y="11904"/>
                </a:cubicBezTo>
                <a:cubicBezTo>
                  <a:pt x="4576" y="11904"/>
                  <a:pt x="5278" y="11799"/>
                  <a:pt x="5953" y="11589"/>
                </a:cubicBezTo>
                <a:cubicBezTo>
                  <a:pt x="7110" y="11235"/>
                  <a:pt x="8035" y="10535"/>
                  <a:pt x="8948" y="9802"/>
                </a:cubicBezTo>
                <a:lnTo>
                  <a:pt x="894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7" name="Google Shape;787;p28"/>
          <p:cNvGrpSpPr/>
          <p:nvPr/>
        </p:nvGrpSpPr>
        <p:grpSpPr>
          <a:xfrm flipH="1">
            <a:off x="1862073" y="768776"/>
            <a:ext cx="1000920" cy="840678"/>
            <a:chOff x="1648650" y="1064850"/>
            <a:chExt cx="691625" cy="580900"/>
          </a:xfrm>
        </p:grpSpPr>
        <p:sp>
          <p:nvSpPr>
            <p:cNvPr id="788" name="Google Shape;788;p28"/>
            <p:cNvSpPr/>
            <p:nvPr/>
          </p:nvSpPr>
          <p:spPr>
            <a:xfrm>
              <a:off x="2267450" y="1209500"/>
              <a:ext cx="72825" cy="117900"/>
            </a:xfrm>
            <a:custGeom>
              <a:rect b="b" l="l" r="r" t="t"/>
              <a:pathLst>
                <a:path extrusionOk="0" h="4716" w="2913">
                  <a:moveTo>
                    <a:pt x="802" y="0"/>
                  </a:moveTo>
                  <a:cubicBezTo>
                    <a:pt x="679" y="0"/>
                    <a:pt x="557" y="34"/>
                    <a:pt x="438" y="101"/>
                  </a:cubicBezTo>
                  <a:cubicBezTo>
                    <a:pt x="58" y="313"/>
                    <a:pt x="1" y="500"/>
                    <a:pt x="226" y="1059"/>
                  </a:cubicBezTo>
                  <a:cubicBezTo>
                    <a:pt x="566" y="1908"/>
                    <a:pt x="856" y="2762"/>
                    <a:pt x="1138" y="3630"/>
                  </a:cubicBezTo>
                  <a:cubicBezTo>
                    <a:pt x="1248" y="3990"/>
                    <a:pt x="1466" y="4311"/>
                    <a:pt x="1775" y="4536"/>
                  </a:cubicBezTo>
                  <a:cubicBezTo>
                    <a:pt x="1925" y="4654"/>
                    <a:pt x="2106" y="4716"/>
                    <a:pt x="2290" y="4716"/>
                  </a:cubicBezTo>
                  <a:cubicBezTo>
                    <a:pt x="2398" y="4716"/>
                    <a:pt x="2506" y="4695"/>
                    <a:pt x="2610" y="4652"/>
                  </a:cubicBezTo>
                  <a:cubicBezTo>
                    <a:pt x="2912" y="4536"/>
                    <a:pt x="2816" y="4260"/>
                    <a:pt x="2854" y="3868"/>
                  </a:cubicBezTo>
                  <a:cubicBezTo>
                    <a:pt x="2585" y="2769"/>
                    <a:pt x="2250" y="1535"/>
                    <a:pt x="1543" y="436"/>
                  </a:cubicBezTo>
                  <a:cubicBezTo>
                    <a:pt x="1518" y="391"/>
                    <a:pt x="1479" y="352"/>
                    <a:pt x="1440" y="313"/>
                  </a:cubicBezTo>
                  <a:cubicBezTo>
                    <a:pt x="1236" y="105"/>
                    <a:pt x="1018" y="0"/>
                    <a:pt x="8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28"/>
            <p:cNvSpPr/>
            <p:nvPr/>
          </p:nvSpPr>
          <p:spPr>
            <a:xfrm>
              <a:off x="1931450" y="1465550"/>
              <a:ext cx="70700" cy="122950"/>
            </a:xfrm>
            <a:custGeom>
              <a:rect b="b" l="l" r="r" t="t"/>
              <a:pathLst>
                <a:path extrusionOk="0" h="4918" w="2828">
                  <a:moveTo>
                    <a:pt x="713" y="1"/>
                  </a:moveTo>
                  <a:cubicBezTo>
                    <a:pt x="628" y="1"/>
                    <a:pt x="534" y="28"/>
                    <a:pt x="425" y="92"/>
                  </a:cubicBezTo>
                  <a:cubicBezTo>
                    <a:pt x="110" y="272"/>
                    <a:pt x="1" y="510"/>
                    <a:pt x="116" y="812"/>
                  </a:cubicBezTo>
                  <a:cubicBezTo>
                    <a:pt x="553" y="1982"/>
                    <a:pt x="1035" y="3132"/>
                    <a:pt x="1466" y="4302"/>
                  </a:cubicBezTo>
                  <a:cubicBezTo>
                    <a:pt x="1620" y="4733"/>
                    <a:pt x="1961" y="4803"/>
                    <a:pt x="2321" y="4893"/>
                  </a:cubicBezTo>
                  <a:cubicBezTo>
                    <a:pt x="2389" y="4910"/>
                    <a:pt x="2449" y="4918"/>
                    <a:pt x="2503" y="4918"/>
                  </a:cubicBezTo>
                  <a:cubicBezTo>
                    <a:pt x="2724" y="4918"/>
                    <a:pt x="2827" y="4777"/>
                    <a:pt x="2822" y="4482"/>
                  </a:cubicBezTo>
                  <a:cubicBezTo>
                    <a:pt x="2777" y="4276"/>
                    <a:pt x="2764" y="4058"/>
                    <a:pt x="2687" y="3859"/>
                  </a:cubicBezTo>
                  <a:cubicBezTo>
                    <a:pt x="2282" y="2792"/>
                    <a:pt x="1871" y="1725"/>
                    <a:pt x="1453" y="664"/>
                  </a:cubicBezTo>
                  <a:cubicBezTo>
                    <a:pt x="1376" y="491"/>
                    <a:pt x="1267" y="343"/>
                    <a:pt x="1132" y="214"/>
                  </a:cubicBezTo>
                  <a:cubicBezTo>
                    <a:pt x="1002" y="96"/>
                    <a:pt x="874" y="1"/>
                    <a:pt x="7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28"/>
            <p:cNvSpPr/>
            <p:nvPr/>
          </p:nvSpPr>
          <p:spPr>
            <a:xfrm>
              <a:off x="1790525" y="1371825"/>
              <a:ext cx="83275" cy="110675"/>
            </a:xfrm>
            <a:custGeom>
              <a:rect b="b" l="l" r="r" t="t"/>
              <a:pathLst>
                <a:path extrusionOk="0" h="4427" w="3331">
                  <a:moveTo>
                    <a:pt x="836" y="1"/>
                  </a:moveTo>
                  <a:cubicBezTo>
                    <a:pt x="715" y="1"/>
                    <a:pt x="573" y="67"/>
                    <a:pt x="367" y="184"/>
                  </a:cubicBezTo>
                  <a:cubicBezTo>
                    <a:pt x="1" y="383"/>
                    <a:pt x="65" y="647"/>
                    <a:pt x="226" y="917"/>
                  </a:cubicBezTo>
                  <a:cubicBezTo>
                    <a:pt x="785" y="1881"/>
                    <a:pt x="1357" y="2838"/>
                    <a:pt x="1942" y="3796"/>
                  </a:cubicBezTo>
                  <a:cubicBezTo>
                    <a:pt x="2141" y="4124"/>
                    <a:pt x="2469" y="4310"/>
                    <a:pt x="2848" y="4394"/>
                  </a:cubicBezTo>
                  <a:cubicBezTo>
                    <a:pt x="2935" y="4415"/>
                    <a:pt x="3008" y="4426"/>
                    <a:pt x="3069" y="4426"/>
                  </a:cubicBezTo>
                  <a:cubicBezTo>
                    <a:pt x="3266" y="4426"/>
                    <a:pt x="3330" y="4306"/>
                    <a:pt x="3330" y="4021"/>
                  </a:cubicBezTo>
                  <a:cubicBezTo>
                    <a:pt x="3330" y="3828"/>
                    <a:pt x="3292" y="3648"/>
                    <a:pt x="3208" y="3475"/>
                  </a:cubicBezTo>
                  <a:cubicBezTo>
                    <a:pt x="2617" y="2376"/>
                    <a:pt x="1955" y="1315"/>
                    <a:pt x="1235" y="293"/>
                  </a:cubicBezTo>
                  <a:cubicBezTo>
                    <a:pt x="1087" y="90"/>
                    <a:pt x="975" y="1"/>
                    <a:pt x="8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28"/>
            <p:cNvSpPr/>
            <p:nvPr/>
          </p:nvSpPr>
          <p:spPr>
            <a:xfrm>
              <a:off x="2120275" y="1537450"/>
              <a:ext cx="62675" cy="108300"/>
            </a:xfrm>
            <a:custGeom>
              <a:rect b="b" l="l" r="r" t="t"/>
              <a:pathLst>
                <a:path extrusionOk="0" h="4332" w="2507">
                  <a:moveTo>
                    <a:pt x="632" y="0"/>
                  </a:moveTo>
                  <a:cubicBezTo>
                    <a:pt x="436" y="0"/>
                    <a:pt x="274" y="146"/>
                    <a:pt x="116" y="436"/>
                  </a:cubicBezTo>
                  <a:cubicBezTo>
                    <a:pt x="0" y="655"/>
                    <a:pt x="64" y="854"/>
                    <a:pt x="167" y="1040"/>
                  </a:cubicBezTo>
                  <a:cubicBezTo>
                    <a:pt x="476" y="1606"/>
                    <a:pt x="662" y="2210"/>
                    <a:pt x="823" y="2834"/>
                  </a:cubicBezTo>
                  <a:cubicBezTo>
                    <a:pt x="919" y="3219"/>
                    <a:pt x="1041" y="3605"/>
                    <a:pt x="1266" y="3939"/>
                  </a:cubicBezTo>
                  <a:cubicBezTo>
                    <a:pt x="1478" y="4261"/>
                    <a:pt x="1851" y="4331"/>
                    <a:pt x="2166" y="4331"/>
                  </a:cubicBezTo>
                  <a:cubicBezTo>
                    <a:pt x="2475" y="4325"/>
                    <a:pt x="2449" y="3939"/>
                    <a:pt x="2507" y="3605"/>
                  </a:cubicBezTo>
                  <a:cubicBezTo>
                    <a:pt x="2295" y="2544"/>
                    <a:pt x="1973" y="1458"/>
                    <a:pt x="1363" y="468"/>
                  </a:cubicBezTo>
                  <a:cubicBezTo>
                    <a:pt x="1298" y="378"/>
                    <a:pt x="1221" y="301"/>
                    <a:pt x="1138" y="243"/>
                  </a:cubicBezTo>
                  <a:cubicBezTo>
                    <a:pt x="943" y="81"/>
                    <a:pt x="778" y="0"/>
                    <a:pt x="63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28"/>
            <p:cNvSpPr/>
            <p:nvPr/>
          </p:nvSpPr>
          <p:spPr>
            <a:xfrm>
              <a:off x="1993650" y="1372100"/>
              <a:ext cx="83025" cy="111550"/>
            </a:xfrm>
            <a:custGeom>
              <a:rect b="b" l="l" r="r" t="t"/>
              <a:pathLst>
                <a:path extrusionOk="0" h="4462" w="3321">
                  <a:moveTo>
                    <a:pt x="405" y="738"/>
                  </a:moveTo>
                  <a:cubicBezTo>
                    <a:pt x="399" y="758"/>
                    <a:pt x="399" y="790"/>
                    <a:pt x="386" y="796"/>
                  </a:cubicBezTo>
                  <a:cubicBezTo>
                    <a:pt x="363" y="802"/>
                    <a:pt x="341" y="807"/>
                    <a:pt x="323" y="809"/>
                  </a:cubicBezTo>
                  <a:lnTo>
                    <a:pt x="323" y="809"/>
                  </a:lnTo>
                  <a:lnTo>
                    <a:pt x="405" y="738"/>
                  </a:lnTo>
                  <a:close/>
                  <a:moveTo>
                    <a:pt x="576" y="0"/>
                  </a:moveTo>
                  <a:cubicBezTo>
                    <a:pt x="436" y="0"/>
                    <a:pt x="310" y="108"/>
                    <a:pt x="199" y="263"/>
                  </a:cubicBezTo>
                  <a:cubicBezTo>
                    <a:pt x="0" y="533"/>
                    <a:pt x="7" y="565"/>
                    <a:pt x="315" y="816"/>
                  </a:cubicBezTo>
                  <a:lnTo>
                    <a:pt x="317" y="814"/>
                  </a:lnTo>
                  <a:lnTo>
                    <a:pt x="317" y="814"/>
                  </a:lnTo>
                  <a:cubicBezTo>
                    <a:pt x="703" y="2027"/>
                    <a:pt x="1376" y="3099"/>
                    <a:pt x="2031" y="4177"/>
                  </a:cubicBezTo>
                  <a:cubicBezTo>
                    <a:pt x="2180" y="4427"/>
                    <a:pt x="2418" y="4451"/>
                    <a:pt x="2660" y="4451"/>
                  </a:cubicBezTo>
                  <a:cubicBezTo>
                    <a:pt x="2716" y="4451"/>
                    <a:pt x="2773" y="4450"/>
                    <a:pt x="2829" y="4450"/>
                  </a:cubicBezTo>
                  <a:cubicBezTo>
                    <a:pt x="2897" y="4450"/>
                    <a:pt x="2964" y="4452"/>
                    <a:pt x="3027" y="4460"/>
                  </a:cubicBezTo>
                  <a:cubicBezTo>
                    <a:pt x="3038" y="4461"/>
                    <a:pt x="3048" y="4462"/>
                    <a:pt x="3058" y="4462"/>
                  </a:cubicBezTo>
                  <a:cubicBezTo>
                    <a:pt x="3242" y="4462"/>
                    <a:pt x="3321" y="4244"/>
                    <a:pt x="3278" y="4049"/>
                  </a:cubicBezTo>
                  <a:cubicBezTo>
                    <a:pt x="3233" y="3869"/>
                    <a:pt x="3169" y="3695"/>
                    <a:pt x="3085" y="3528"/>
                  </a:cubicBezTo>
                  <a:cubicBezTo>
                    <a:pt x="2642" y="2583"/>
                    <a:pt x="2070" y="1722"/>
                    <a:pt x="1466" y="880"/>
                  </a:cubicBezTo>
                  <a:cubicBezTo>
                    <a:pt x="1279" y="616"/>
                    <a:pt x="1080" y="366"/>
                    <a:pt x="855" y="141"/>
                  </a:cubicBezTo>
                  <a:cubicBezTo>
                    <a:pt x="756" y="42"/>
                    <a:pt x="663" y="0"/>
                    <a:pt x="5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28"/>
            <p:cNvSpPr/>
            <p:nvPr/>
          </p:nvSpPr>
          <p:spPr>
            <a:xfrm>
              <a:off x="2147425" y="1362650"/>
              <a:ext cx="68625" cy="102225"/>
            </a:xfrm>
            <a:custGeom>
              <a:rect b="b" l="l" r="r" t="t"/>
              <a:pathLst>
                <a:path extrusionOk="0" h="4089" w="2745">
                  <a:moveTo>
                    <a:pt x="796" y="1"/>
                  </a:moveTo>
                  <a:cubicBezTo>
                    <a:pt x="722" y="1"/>
                    <a:pt x="644" y="19"/>
                    <a:pt x="559" y="62"/>
                  </a:cubicBezTo>
                  <a:cubicBezTo>
                    <a:pt x="84" y="313"/>
                    <a:pt x="0" y="512"/>
                    <a:pt x="212" y="994"/>
                  </a:cubicBezTo>
                  <a:cubicBezTo>
                    <a:pt x="572" y="1798"/>
                    <a:pt x="932" y="2595"/>
                    <a:pt x="1318" y="3379"/>
                  </a:cubicBezTo>
                  <a:cubicBezTo>
                    <a:pt x="1485" y="3707"/>
                    <a:pt x="1729" y="3983"/>
                    <a:pt x="2147" y="4067"/>
                  </a:cubicBezTo>
                  <a:cubicBezTo>
                    <a:pt x="2220" y="4081"/>
                    <a:pt x="2285" y="4088"/>
                    <a:pt x="2345" y="4088"/>
                  </a:cubicBezTo>
                  <a:cubicBezTo>
                    <a:pt x="2606" y="4088"/>
                    <a:pt x="2740" y="3943"/>
                    <a:pt x="2745" y="3597"/>
                  </a:cubicBezTo>
                  <a:cubicBezTo>
                    <a:pt x="2732" y="3469"/>
                    <a:pt x="2706" y="3347"/>
                    <a:pt x="2668" y="3225"/>
                  </a:cubicBezTo>
                  <a:cubicBezTo>
                    <a:pt x="2211" y="2267"/>
                    <a:pt x="1768" y="1303"/>
                    <a:pt x="1286" y="358"/>
                  </a:cubicBezTo>
                  <a:cubicBezTo>
                    <a:pt x="1189" y="174"/>
                    <a:pt x="1019" y="1"/>
                    <a:pt x="7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28"/>
            <p:cNvSpPr/>
            <p:nvPr/>
          </p:nvSpPr>
          <p:spPr>
            <a:xfrm>
              <a:off x="2020000" y="1244050"/>
              <a:ext cx="81475" cy="102200"/>
            </a:xfrm>
            <a:custGeom>
              <a:rect b="b" l="l" r="r" t="t"/>
              <a:pathLst>
                <a:path extrusionOk="0" h="4088" w="3259">
                  <a:moveTo>
                    <a:pt x="439" y="1"/>
                  </a:moveTo>
                  <a:cubicBezTo>
                    <a:pt x="400" y="1"/>
                    <a:pt x="359" y="6"/>
                    <a:pt x="315" y="18"/>
                  </a:cubicBezTo>
                  <a:cubicBezTo>
                    <a:pt x="199" y="50"/>
                    <a:pt x="0" y="699"/>
                    <a:pt x="64" y="834"/>
                  </a:cubicBezTo>
                  <a:cubicBezTo>
                    <a:pt x="527" y="1830"/>
                    <a:pt x="1067" y="2775"/>
                    <a:pt x="1800" y="3604"/>
                  </a:cubicBezTo>
                  <a:cubicBezTo>
                    <a:pt x="2037" y="3870"/>
                    <a:pt x="2306" y="4048"/>
                    <a:pt x="2605" y="4048"/>
                  </a:cubicBezTo>
                  <a:cubicBezTo>
                    <a:pt x="2639" y="4048"/>
                    <a:pt x="2672" y="4046"/>
                    <a:pt x="2706" y="4041"/>
                  </a:cubicBezTo>
                  <a:cubicBezTo>
                    <a:pt x="2796" y="4068"/>
                    <a:pt x="2872" y="4087"/>
                    <a:pt x="2936" y="4087"/>
                  </a:cubicBezTo>
                  <a:cubicBezTo>
                    <a:pt x="3014" y="4087"/>
                    <a:pt x="3075" y="4058"/>
                    <a:pt x="3124" y="3977"/>
                  </a:cubicBezTo>
                  <a:cubicBezTo>
                    <a:pt x="3259" y="3797"/>
                    <a:pt x="3253" y="3553"/>
                    <a:pt x="3111" y="3379"/>
                  </a:cubicBezTo>
                  <a:cubicBezTo>
                    <a:pt x="2366" y="2338"/>
                    <a:pt x="1620" y="1297"/>
                    <a:pt x="862" y="262"/>
                  </a:cubicBezTo>
                  <a:cubicBezTo>
                    <a:pt x="756" y="114"/>
                    <a:pt x="620" y="1"/>
                    <a:pt x="4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28"/>
            <p:cNvSpPr/>
            <p:nvPr/>
          </p:nvSpPr>
          <p:spPr>
            <a:xfrm>
              <a:off x="2158675" y="1236600"/>
              <a:ext cx="66725" cy="91875"/>
            </a:xfrm>
            <a:custGeom>
              <a:rect b="b" l="l" r="r" t="t"/>
              <a:pathLst>
                <a:path extrusionOk="0" h="3675" w="2669">
                  <a:moveTo>
                    <a:pt x="608" y="0"/>
                  </a:moveTo>
                  <a:cubicBezTo>
                    <a:pt x="527" y="0"/>
                    <a:pt x="443" y="20"/>
                    <a:pt x="354" y="65"/>
                  </a:cubicBezTo>
                  <a:cubicBezTo>
                    <a:pt x="84" y="206"/>
                    <a:pt x="0" y="599"/>
                    <a:pt x="148" y="978"/>
                  </a:cubicBezTo>
                  <a:cubicBezTo>
                    <a:pt x="431" y="1698"/>
                    <a:pt x="797" y="2385"/>
                    <a:pt x="1131" y="3080"/>
                  </a:cubicBezTo>
                  <a:cubicBezTo>
                    <a:pt x="1335" y="3505"/>
                    <a:pt x="1640" y="3674"/>
                    <a:pt x="2065" y="3674"/>
                  </a:cubicBezTo>
                  <a:cubicBezTo>
                    <a:pt x="2096" y="3674"/>
                    <a:pt x="2128" y="3673"/>
                    <a:pt x="2160" y="3671"/>
                  </a:cubicBezTo>
                  <a:cubicBezTo>
                    <a:pt x="2198" y="3673"/>
                    <a:pt x="2234" y="3675"/>
                    <a:pt x="2267" y="3675"/>
                  </a:cubicBezTo>
                  <a:cubicBezTo>
                    <a:pt x="2589" y="3675"/>
                    <a:pt x="2669" y="3554"/>
                    <a:pt x="2616" y="3163"/>
                  </a:cubicBezTo>
                  <a:cubicBezTo>
                    <a:pt x="2597" y="2977"/>
                    <a:pt x="2546" y="2797"/>
                    <a:pt x="2468" y="2630"/>
                  </a:cubicBezTo>
                  <a:cubicBezTo>
                    <a:pt x="2141" y="1955"/>
                    <a:pt x="1800" y="1293"/>
                    <a:pt x="1453" y="631"/>
                  </a:cubicBezTo>
                  <a:cubicBezTo>
                    <a:pt x="1376" y="489"/>
                    <a:pt x="1273" y="361"/>
                    <a:pt x="1151" y="258"/>
                  </a:cubicBezTo>
                  <a:cubicBezTo>
                    <a:pt x="989" y="124"/>
                    <a:pt x="811" y="0"/>
                    <a:pt x="6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28"/>
            <p:cNvSpPr/>
            <p:nvPr/>
          </p:nvSpPr>
          <p:spPr>
            <a:xfrm>
              <a:off x="1648650" y="1350650"/>
              <a:ext cx="64300" cy="92075"/>
            </a:xfrm>
            <a:custGeom>
              <a:rect b="b" l="l" r="r" t="t"/>
              <a:pathLst>
                <a:path extrusionOk="0" h="3683" w="2572">
                  <a:moveTo>
                    <a:pt x="714" y="0"/>
                  </a:moveTo>
                  <a:cubicBezTo>
                    <a:pt x="634" y="0"/>
                    <a:pt x="558" y="16"/>
                    <a:pt x="495" y="47"/>
                  </a:cubicBezTo>
                  <a:cubicBezTo>
                    <a:pt x="122" y="247"/>
                    <a:pt x="0" y="587"/>
                    <a:pt x="187" y="1063"/>
                  </a:cubicBezTo>
                  <a:cubicBezTo>
                    <a:pt x="450" y="1699"/>
                    <a:pt x="733" y="2336"/>
                    <a:pt x="1035" y="2959"/>
                  </a:cubicBezTo>
                  <a:cubicBezTo>
                    <a:pt x="1228" y="3358"/>
                    <a:pt x="1530" y="3647"/>
                    <a:pt x="2012" y="3679"/>
                  </a:cubicBezTo>
                  <a:cubicBezTo>
                    <a:pt x="2045" y="3681"/>
                    <a:pt x="2077" y="3682"/>
                    <a:pt x="2107" y="3682"/>
                  </a:cubicBezTo>
                  <a:cubicBezTo>
                    <a:pt x="2433" y="3682"/>
                    <a:pt x="2552" y="3549"/>
                    <a:pt x="2552" y="3178"/>
                  </a:cubicBezTo>
                  <a:cubicBezTo>
                    <a:pt x="2571" y="2940"/>
                    <a:pt x="2449" y="2721"/>
                    <a:pt x="2359" y="2503"/>
                  </a:cubicBezTo>
                  <a:cubicBezTo>
                    <a:pt x="2063" y="1815"/>
                    <a:pt x="1781" y="1121"/>
                    <a:pt x="1440" y="459"/>
                  </a:cubicBezTo>
                  <a:cubicBezTo>
                    <a:pt x="1292" y="164"/>
                    <a:pt x="975" y="0"/>
                    <a:pt x="71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28"/>
            <p:cNvSpPr/>
            <p:nvPr/>
          </p:nvSpPr>
          <p:spPr>
            <a:xfrm>
              <a:off x="1734775" y="1521425"/>
              <a:ext cx="63650" cy="84825"/>
            </a:xfrm>
            <a:custGeom>
              <a:rect b="b" l="l" r="r" t="t"/>
              <a:pathLst>
                <a:path extrusionOk="0" h="3393" w="2546">
                  <a:moveTo>
                    <a:pt x="840" y="0"/>
                  </a:moveTo>
                  <a:cubicBezTo>
                    <a:pt x="766" y="0"/>
                    <a:pt x="689" y="14"/>
                    <a:pt x="611" y="42"/>
                  </a:cubicBezTo>
                  <a:cubicBezTo>
                    <a:pt x="322" y="152"/>
                    <a:pt x="0" y="306"/>
                    <a:pt x="77" y="685"/>
                  </a:cubicBezTo>
                  <a:cubicBezTo>
                    <a:pt x="97" y="1116"/>
                    <a:pt x="823" y="2646"/>
                    <a:pt x="1177" y="3006"/>
                  </a:cubicBezTo>
                  <a:cubicBezTo>
                    <a:pt x="1267" y="3102"/>
                    <a:pt x="1363" y="3218"/>
                    <a:pt x="1479" y="3263"/>
                  </a:cubicBezTo>
                  <a:cubicBezTo>
                    <a:pt x="1643" y="3325"/>
                    <a:pt x="1821" y="3392"/>
                    <a:pt x="1990" y="3392"/>
                  </a:cubicBezTo>
                  <a:cubicBezTo>
                    <a:pt x="2100" y="3392"/>
                    <a:pt x="2205" y="3364"/>
                    <a:pt x="2301" y="3288"/>
                  </a:cubicBezTo>
                  <a:cubicBezTo>
                    <a:pt x="2546" y="3102"/>
                    <a:pt x="2481" y="2819"/>
                    <a:pt x="2372" y="2562"/>
                  </a:cubicBezTo>
                  <a:cubicBezTo>
                    <a:pt x="2321" y="2440"/>
                    <a:pt x="2314" y="2298"/>
                    <a:pt x="2269" y="2176"/>
                  </a:cubicBezTo>
                  <a:cubicBezTo>
                    <a:pt x="2044" y="1553"/>
                    <a:pt x="1761" y="949"/>
                    <a:pt x="1427" y="377"/>
                  </a:cubicBezTo>
                  <a:cubicBezTo>
                    <a:pt x="1294" y="145"/>
                    <a:pt x="1082" y="0"/>
                    <a:pt x="8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28"/>
            <p:cNvSpPr/>
            <p:nvPr/>
          </p:nvSpPr>
          <p:spPr>
            <a:xfrm>
              <a:off x="1682375" y="1187950"/>
              <a:ext cx="66075" cy="90400"/>
            </a:xfrm>
            <a:custGeom>
              <a:rect b="b" l="l" r="r" t="t"/>
              <a:pathLst>
                <a:path extrusionOk="0" h="3616" w="2643">
                  <a:moveTo>
                    <a:pt x="715" y="1"/>
                  </a:moveTo>
                  <a:cubicBezTo>
                    <a:pt x="526" y="1"/>
                    <a:pt x="372" y="107"/>
                    <a:pt x="245" y="269"/>
                  </a:cubicBezTo>
                  <a:cubicBezTo>
                    <a:pt x="110" y="449"/>
                    <a:pt x="1" y="648"/>
                    <a:pt x="162" y="848"/>
                  </a:cubicBezTo>
                  <a:cubicBezTo>
                    <a:pt x="676" y="1478"/>
                    <a:pt x="856" y="2294"/>
                    <a:pt x="1338" y="2937"/>
                  </a:cubicBezTo>
                  <a:cubicBezTo>
                    <a:pt x="1550" y="3219"/>
                    <a:pt x="1768" y="3483"/>
                    <a:pt x="2122" y="3579"/>
                  </a:cubicBezTo>
                  <a:cubicBezTo>
                    <a:pt x="2210" y="3603"/>
                    <a:pt x="2285" y="3616"/>
                    <a:pt x="2349" y="3616"/>
                  </a:cubicBezTo>
                  <a:cubicBezTo>
                    <a:pt x="2546" y="3616"/>
                    <a:pt x="2633" y="3493"/>
                    <a:pt x="2643" y="3187"/>
                  </a:cubicBezTo>
                  <a:cubicBezTo>
                    <a:pt x="2630" y="3123"/>
                    <a:pt x="2617" y="3020"/>
                    <a:pt x="2591" y="2917"/>
                  </a:cubicBezTo>
                  <a:cubicBezTo>
                    <a:pt x="2366" y="1966"/>
                    <a:pt x="1846" y="1156"/>
                    <a:pt x="1325" y="346"/>
                  </a:cubicBezTo>
                  <a:cubicBezTo>
                    <a:pt x="1216" y="186"/>
                    <a:pt x="1061" y="76"/>
                    <a:pt x="875" y="25"/>
                  </a:cubicBezTo>
                  <a:cubicBezTo>
                    <a:pt x="819" y="9"/>
                    <a:pt x="766" y="1"/>
                    <a:pt x="7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28"/>
            <p:cNvSpPr/>
            <p:nvPr/>
          </p:nvSpPr>
          <p:spPr>
            <a:xfrm>
              <a:off x="2248825" y="1406725"/>
              <a:ext cx="59950" cy="75950"/>
            </a:xfrm>
            <a:custGeom>
              <a:rect b="b" l="l" r="r" t="t"/>
              <a:pathLst>
                <a:path extrusionOk="0" h="3038" w="2398">
                  <a:moveTo>
                    <a:pt x="752" y="1"/>
                  </a:moveTo>
                  <a:cubicBezTo>
                    <a:pt x="514" y="1"/>
                    <a:pt x="331" y="128"/>
                    <a:pt x="174" y="311"/>
                  </a:cubicBezTo>
                  <a:cubicBezTo>
                    <a:pt x="0" y="523"/>
                    <a:pt x="58" y="761"/>
                    <a:pt x="219" y="967"/>
                  </a:cubicBezTo>
                  <a:cubicBezTo>
                    <a:pt x="501" y="1333"/>
                    <a:pt x="649" y="1757"/>
                    <a:pt x="765" y="2201"/>
                  </a:cubicBezTo>
                  <a:cubicBezTo>
                    <a:pt x="823" y="2406"/>
                    <a:pt x="919" y="2599"/>
                    <a:pt x="1048" y="2766"/>
                  </a:cubicBezTo>
                  <a:cubicBezTo>
                    <a:pt x="1156" y="2928"/>
                    <a:pt x="1540" y="3038"/>
                    <a:pt x="1834" y="3038"/>
                  </a:cubicBezTo>
                  <a:cubicBezTo>
                    <a:pt x="1925" y="3038"/>
                    <a:pt x="2007" y="3027"/>
                    <a:pt x="2070" y="3004"/>
                  </a:cubicBezTo>
                  <a:cubicBezTo>
                    <a:pt x="2398" y="2882"/>
                    <a:pt x="2256" y="2606"/>
                    <a:pt x="2295" y="2381"/>
                  </a:cubicBezTo>
                  <a:cubicBezTo>
                    <a:pt x="2320" y="1719"/>
                    <a:pt x="2038" y="1140"/>
                    <a:pt x="1691" y="607"/>
                  </a:cubicBezTo>
                  <a:cubicBezTo>
                    <a:pt x="1523" y="324"/>
                    <a:pt x="1260" y="125"/>
                    <a:pt x="951" y="28"/>
                  </a:cubicBezTo>
                  <a:cubicBezTo>
                    <a:pt x="881" y="10"/>
                    <a:pt x="814" y="1"/>
                    <a:pt x="7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28"/>
            <p:cNvSpPr/>
            <p:nvPr/>
          </p:nvSpPr>
          <p:spPr>
            <a:xfrm>
              <a:off x="1778150" y="1130300"/>
              <a:ext cx="63675" cy="80000"/>
            </a:xfrm>
            <a:custGeom>
              <a:rect b="b" l="l" r="r" t="t"/>
              <a:pathLst>
                <a:path extrusionOk="0" h="3200" w="2547">
                  <a:moveTo>
                    <a:pt x="791" y="1"/>
                  </a:moveTo>
                  <a:cubicBezTo>
                    <a:pt x="546" y="1"/>
                    <a:pt x="444" y="309"/>
                    <a:pt x="232" y="383"/>
                  </a:cubicBezTo>
                  <a:cubicBezTo>
                    <a:pt x="1" y="467"/>
                    <a:pt x="142" y="705"/>
                    <a:pt x="219" y="865"/>
                  </a:cubicBezTo>
                  <a:cubicBezTo>
                    <a:pt x="515" y="1438"/>
                    <a:pt x="830" y="1997"/>
                    <a:pt x="1100" y="2582"/>
                  </a:cubicBezTo>
                  <a:cubicBezTo>
                    <a:pt x="1312" y="3044"/>
                    <a:pt x="1749" y="3077"/>
                    <a:pt x="2135" y="3186"/>
                  </a:cubicBezTo>
                  <a:cubicBezTo>
                    <a:pt x="2168" y="3195"/>
                    <a:pt x="2200" y="3200"/>
                    <a:pt x="2231" y="3200"/>
                  </a:cubicBezTo>
                  <a:cubicBezTo>
                    <a:pt x="2409" y="3200"/>
                    <a:pt x="2541" y="3048"/>
                    <a:pt x="2546" y="2813"/>
                  </a:cubicBezTo>
                  <a:cubicBezTo>
                    <a:pt x="2527" y="2710"/>
                    <a:pt x="2514" y="2607"/>
                    <a:pt x="2482" y="2505"/>
                  </a:cubicBezTo>
                  <a:cubicBezTo>
                    <a:pt x="2263" y="1752"/>
                    <a:pt x="1884" y="1071"/>
                    <a:pt x="1485" y="409"/>
                  </a:cubicBezTo>
                  <a:cubicBezTo>
                    <a:pt x="1363" y="210"/>
                    <a:pt x="1164" y="146"/>
                    <a:pt x="971" y="49"/>
                  </a:cubicBezTo>
                  <a:cubicBezTo>
                    <a:pt x="903" y="15"/>
                    <a:pt x="844" y="1"/>
                    <a:pt x="79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28"/>
            <p:cNvSpPr/>
            <p:nvPr/>
          </p:nvSpPr>
          <p:spPr>
            <a:xfrm>
              <a:off x="1992525" y="1064850"/>
              <a:ext cx="63425" cy="77975"/>
            </a:xfrm>
            <a:custGeom>
              <a:rect b="b" l="l" r="r" t="t"/>
              <a:pathLst>
                <a:path extrusionOk="0" h="3119" w="2537">
                  <a:moveTo>
                    <a:pt x="702" y="1"/>
                  </a:moveTo>
                  <a:cubicBezTo>
                    <a:pt x="581" y="1"/>
                    <a:pt x="456" y="44"/>
                    <a:pt x="334" y="148"/>
                  </a:cubicBezTo>
                  <a:cubicBezTo>
                    <a:pt x="52" y="392"/>
                    <a:pt x="0" y="752"/>
                    <a:pt x="238" y="1073"/>
                  </a:cubicBezTo>
                  <a:cubicBezTo>
                    <a:pt x="585" y="1549"/>
                    <a:pt x="881" y="2057"/>
                    <a:pt x="1125" y="2590"/>
                  </a:cubicBezTo>
                  <a:cubicBezTo>
                    <a:pt x="1311" y="3001"/>
                    <a:pt x="1613" y="3104"/>
                    <a:pt x="2018" y="3117"/>
                  </a:cubicBezTo>
                  <a:cubicBezTo>
                    <a:pt x="2037" y="3118"/>
                    <a:pt x="2055" y="3118"/>
                    <a:pt x="2072" y="3118"/>
                  </a:cubicBezTo>
                  <a:cubicBezTo>
                    <a:pt x="2367" y="3118"/>
                    <a:pt x="2536" y="3013"/>
                    <a:pt x="2488" y="2661"/>
                  </a:cubicBezTo>
                  <a:cubicBezTo>
                    <a:pt x="2340" y="1735"/>
                    <a:pt x="1890" y="880"/>
                    <a:pt x="1202" y="238"/>
                  </a:cubicBezTo>
                  <a:cubicBezTo>
                    <a:pt x="1062" y="101"/>
                    <a:pt x="887" y="1"/>
                    <a:pt x="70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28"/>
            <p:cNvSpPr/>
            <p:nvPr/>
          </p:nvSpPr>
          <p:spPr>
            <a:xfrm>
              <a:off x="1846125" y="1296050"/>
              <a:ext cx="71175" cy="75025"/>
            </a:xfrm>
            <a:custGeom>
              <a:rect b="b" l="l" r="r" t="t"/>
              <a:pathLst>
                <a:path extrusionOk="0" h="3001" w="2847">
                  <a:moveTo>
                    <a:pt x="627" y="1"/>
                  </a:moveTo>
                  <a:cubicBezTo>
                    <a:pt x="523" y="1"/>
                    <a:pt x="415" y="46"/>
                    <a:pt x="309" y="162"/>
                  </a:cubicBezTo>
                  <a:cubicBezTo>
                    <a:pt x="7" y="489"/>
                    <a:pt x="1" y="779"/>
                    <a:pt x="245" y="1107"/>
                  </a:cubicBezTo>
                  <a:cubicBezTo>
                    <a:pt x="560" y="1537"/>
                    <a:pt x="913" y="1955"/>
                    <a:pt x="1177" y="2398"/>
                  </a:cubicBezTo>
                  <a:cubicBezTo>
                    <a:pt x="1424" y="2820"/>
                    <a:pt x="1755" y="2999"/>
                    <a:pt x="2065" y="2999"/>
                  </a:cubicBezTo>
                  <a:cubicBezTo>
                    <a:pt x="2086" y="2999"/>
                    <a:pt x="2107" y="2998"/>
                    <a:pt x="2128" y="2996"/>
                  </a:cubicBezTo>
                  <a:cubicBezTo>
                    <a:pt x="2168" y="2999"/>
                    <a:pt x="2205" y="3000"/>
                    <a:pt x="2241" y="3000"/>
                  </a:cubicBezTo>
                  <a:cubicBezTo>
                    <a:pt x="2726" y="3000"/>
                    <a:pt x="2847" y="2758"/>
                    <a:pt x="2655" y="2308"/>
                  </a:cubicBezTo>
                  <a:cubicBezTo>
                    <a:pt x="2295" y="1492"/>
                    <a:pt x="1742" y="811"/>
                    <a:pt x="1074" y="226"/>
                  </a:cubicBezTo>
                  <a:cubicBezTo>
                    <a:pt x="945" y="109"/>
                    <a:pt x="790" y="1"/>
                    <a:pt x="6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28"/>
            <p:cNvSpPr/>
            <p:nvPr/>
          </p:nvSpPr>
          <p:spPr>
            <a:xfrm>
              <a:off x="2161250" y="1104325"/>
              <a:ext cx="55925" cy="74700"/>
            </a:xfrm>
            <a:custGeom>
              <a:rect b="b" l="l" r="r" t="t"/>
              <a:pathLst>
                <a:path extrusionOk="0" h="2988" w="2237">
                  <a:moveTo>
                    <a:pt x="688" y="0"/>
                  </a:moveTo>
                  <a:cubicBezTo>
                    <a:pt x="570" y="0"/>
                    <a:pt x="460" y="28"/>
                    <a:pt x="373" y="85"/>
                  </a:cubicBezTo>
                  <a:cubicBezTo>
                    <a:pt x="71" y="285"/>
                    <a:pt x="0" y="645"/>
                    <a:pt x="180" y="1069"/>
                  </a:cubicBezTo>
                  <a:cubicBezTo>
                    <a:pt x="341" y="1435"/>
                    <a:pt x="495" y="1802"/>
                    <a:pt x="662" y="2162"/>
                  </a:cubicBezTo>
                  <a:cubicBezTo>
                    <a:pt x="765" y="2406"/>
                    <a:pt x="919" y="2624"/>
                    <a:pt x="1118" y="2804"/>
                  </a:cubicBezTo>
                  <a:cubicBezTo>
                    <a:pt x="1278" y="2938"/>
                    <a:pt x="1450" y="2988"/>
                    <a:pt x="1626" y="2988"/>
                  </a:cubicBezTo>
                  <a:cubicBezTo>
                    <a:pt x="1756" y="2988"/>
                    <a:pt x="1888" y="2961"/>
                    <a:pt x="2018" y="2920"/>
                  </a:cubicBezTo>
                  <a:cubicBezTo>
                    <a:pt x="2237" y="2849"/>
                    <a:pt x="2224" y="2631"/>
                    <a:pt x="2224" y="2374"/>
                  </a:cubicBezTo>
                  <a:cubicBezTo>
                    <a:pt x="2134" y="1660"/>
                    <a:pt x="1813" y="966"/>
                    <a:pt x="1363" y="336"/>
                  </a:cubicBezTo>
                  <a:cubicBezTo>
                    <a:pt x="1199" y="116"/>
                    <a:pt x="928" y="0"/>
                    <a:pt x="6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28"/>
            <p:cNvSpPr/>
            <p:nvPr/>
          </p:nvSpPr>
          <p:spPr>
            <a:xfrm>
              <a:off x="1894025" y="1186525"/>
              <a:ext cx="61000" cy="66800"/>
            </a:xfrm>
            <a:custGeom>
              <a:rect b="b" l="l" r="r" t="t"/>
              <a:pathLst>
                <a:path extrusionOk="0" h="2672" w="2440">
                  <a:moveTo>
                    <a:pt x="771" y="0"/>
                  </a:moveTo>
                  <a:cubicBezTo>
                    <a:pt x="582" y="0"/>
                    <a:pt x="408" y="203"/>
                    <a:pt x="231" y="268"/>
                  </a:cubicBezTo>
                  <a:cubicBezTo>
                    <a:pt x="26" y="352"/>
                    <a:pt x="0" y="596"/>
                    <a:pt x="135" y="815"/>
                  </a:cubicBezTo>
                  <a:cubicBezTo>
                    <a:pt x="450" y="1303"/>
                    <a:pt x="758" y="1798"/>
                    <a:pt x="1067" y="2293"/>
                  </a:cubicBezTo>
                  <a:cubicBezTo>
                    <a:pt x="1241" y="2569"/>
                    <a:pt x="1504" y="2659"/>
                    <a:pt x="1813" y="2666"/>
                  </a:cubicBezTo>
                  <a:cubicBezTo>
                    <a:pt x="1853" y="2670"/>
                    <a:pt x="1892" y="2671"/>
                    <a:pt x="1929" y="2671"/>
                  </a:cubicBezTo>
                  <a:cubicBezTo>
                    <a:pt x="2270" y="2671"/>
                    <a:pt x="2439" y="2512"/>
                    <a:pt x="2352" y="2222"/>
                  </a:cubicBezTo>
                  <a:cubicBezTo>
                    <a:pt x="2108" y="1393"/>
                    <a:pt x="1600" y="705"/>
                    <a:pt x="996" y="108"/>
                  </a:cubicBezTo>
                  <a:cubicBezTo>
                    <a:pt x="918" y="30"/>
                    <a:pt x="844" y="0"/>
                    <a:pt x="77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28"/>
            <p:cNvSpPr/>
            <p:nvPr/>
          </p:nvSpPr>
          <p:spPr>
            <a:xfrm>
              <a:off x="1842425" y="1551625"/>
              <a:ext cx="54025" cy="64800"/>
            </a:xfrm>
            <a:custGeom>
              <a:rect b="b" l="l" r="r" t="t"/>
              <a:pathLst>
                <a:path extrusionOk="0" h="2592" w="2161">
                  <a:moveTo>
                    <a:pt x="762" y="0"/>
                  </a:moveTo>
                  <a:cubicBezTo>
                    <a:pt x="567" y="0"/>
                    <a:pt x="365" y="131"/>
                    <a:pt x="161" y="377"/>
                  </a:cubicBezTo>
                  <a:cubicBezTo>
                    <a:pt x="1" y="563"/>
                    <a:pt x="39" y="692"/>
                    <a:pt x="136" y="866"/>
                  </a:cubicBezTo>
                  <a:cubicBezTo>
                    <a:pt x="335" y="1206"/>
                    <a:pt x="554" y="1547"/>
                    <a:pt x="701" y="1907"/>
                  </a:cubicBezTo>
                  <a:cubicBezTo>
                    <a:pt x="907" y="2415"/>
                    <a:pt x="1357" y="2472"/>
                    <a:pt x="1781" y="2575"/>
                  </a:cubicBezTo>
                  <a:cubicBezTo>
                    <a:pt x="1822" y="2586"/>
                    <a:pt x="1860" y="2591"/>
                    <a:pt x="1894" y="2591"/>
                  </a:cubicBezTo>
                  <a:cubicBezTo>
                    <a:pt x="2082" y="2591"/>
                    <a:pt x="2160" y="2433"/>
                    <a:pt x="2160" y="2215"/>
                  </a:cubicBezTo>
                  <a:cubicBezTo>
                    <a:pt x="2141" y="1476"/>
                    <a:pt x="1665" y="936"/>
                    <a:pt x="1293" y="371"/>
                  </a:cubicBezTo>
                  <a:cubicBezTo>
                    <a:pt x="1126" y="119"/>
                    <a:pt x="947" y="0"/>
                    <a:pt x="7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28"/>
            <p:cNvSpPr/>
            <p:nvPr/>
          </p:nvSpPr>
          <p:spPr>
            <a:xfrm>
              <a:off x="2001525" y="1390550"/>
              <a:ext cx="2275" cy="1950"/>
            </a:xfrm>
            <a:custGeom>
              <a:rect b="b" l="l" r="r" t="t"/>
              <a:pathLst>
                <a:path extrusionOk="0" h="78" w="91">
                  <a:moveTo>
                    <a:pt x="90" y="0"/>
                  </a:moveTo>
                  <a:lnTo>
                    <a:pt x="8" y="71"/>
                  </a:lnTo>
                  <a:lnTo>
                    <a:pt x="8" y="71"/>
                  </a:lnTo>
                  <a:cubicBezTo>
                    <a:pt x="26" y="69"/>
                    <a:pt x="48" y="64"/>
                    <a:pt x="71" y="58"/>
                  </a:cubicBezTo>
                  <a:cubicBezTo>
                    <a:pt x="84" y="45"/>
                    <a:pt x="84" y="20"/>
                    <a:pt x="90" y="0"/>
                  </a:cubicBezTo>
                  <a:close/>
                  <a:moveTo>
                    <a:pt x="8" y="71"/>
                  </a:moveTo>
                  <a:cubicBezTo>
                    <a:pt x="5" y="71"/>
                    <a:pt x="3" y="71"/>
                    <a:pt x="0" y="71"/>
                  </a:cubicBezTo>
                  <a:lnTo>
                    <a:pt x="0" y="78"/>
                  </a:lnTo>
                  <a:lnTo>
                    <a:pt x="8" y="7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7" name="Google Shape;807;p28"/>
          <p:cNvGrpSpPr/>
          <p:nvPr/>
        </p:nvGrpSpPr>
        <p:grpSpPr>
          <a:xfrm flipH="1" rot="10800000">
            <a:off x="2051922" y="4039655"/>
            <a:ext cx="811083" cy="471748"/>
            <a:chOff x="7336943" y="4410641"/>
            <a:chExt cx="671927" cy="390811"/>
          </a:xfrm>
        </p:grpSpPr>
        <p:sp>
          <p:nvSpPr>
            <p:cNvPr id="808" name="Google Shape;808;p28"/>
            <p:cNvSpPr/>
            <p:nvPr/>
          </p:nvSpPr>
          <p:spPr>
            <a:xfrm>
              <a:off x="7353536" y="4410641"/>
              <a:ext cx="655333" cy="178030"/>
            </a:xfrm>
            <a:custGeom>
              <a:rect b="b" l="l" r="r" t="t"/>
              <a:pathLst>
                <a:path extrusionOk="0" h="2972" w="10940">
                  <a:moveTo>
                    <a:pt x="543" y="0"/>
                  </a:moveTo>
                  <a:cubicBezTo>
                    <a:pt x="517" y="0"/>
                    <a:pt x="490" y="3"/>
                    <a:pt x="463" y="8"/>
                  </a:cubicBezTo>
                  <a:cubicBezTo>
                    <a:pt x="109" y="79"/>
                    <a:pt x="19" y="355"/>
                    <a:pt x="0" y="670"/>
                  </a:cubicBezTo>
                  <a:lnTo>
                    <a:pt x="0" y="985"/>
                  </a:lnTo>
                  <a:cubicBezTo>
                    <a:pt x="7" y="1551"/>
                    <a:pt x="424" y="2444"/>
                    <a:pt x="964" y="2669"/>
                  </a:cubicBezTo>
                  <a:cubicBezTo>
                    <a:pt x="1217" y="2774"/>
                    <a:pt x="1468" y="2825"/>
                    <a:pt x="1716" y="2825"/>
                  </a:cubicBezTo>
                  <a:cubicBezTo>
                    <a:pt x="2110" y="2825"/>
                    <a:pt x="2496" y="2695"/>
                    <a:pt x="2867" y="2438"/>
                  </a:cubicBezTo>
                  <a:cubicBezTo>
                    <a:pt x="3135" y="2250"/>
                    <a:pt x="3282" y="2155"/>
                    <a:pt x="3414" y="2155"/>
                  </a:cubicBezTo>
                  <a:cubicBezTo>
                    <a:pt x="3568" y="2155"/>
                    <a:pt x="3703" y="2282"/>
                    <a:pt x="3985" y="2541"/>
                  </a:cubicBezTo>
                  <a:cubicBezTo>
                    <a:pt x="4296" y="2830"/>
                    <a:pt x="4579" y="2971"/>
                    <a:pt x="4882" y="2971"/>
                  </a:cubicBezTo>
                  <a:cubicBezTo>
                    <a:pt x="5116" y="2971"/>
                    <a:pt x="5363" y="2886"/>
                    <a:pt x="5644" y="2721"/>
                  </a:cubicBezTo>
                  <a:cubicBezTo>
                    <a:pt x="5946" y="2541"/>
                    <a:pt x="6183" y="2297"/>
                    <a:pt x="6441" y="2052"/>
                  </a:cubicBezTo>
                  <a:cubicBezTo>
                    <a:pt x="6682" y="1824"/>
                    <a:pt x="6808" y="1717"/>
                    <a:pt x="6946" y="1717"/>
                  </a:cubicBezTo>
                  <a:cubicBezTo>
                    <a:pt x="7072" y="1717"/>
                    <a:pt x="7207" y="1806"/>
                    <a:pt x="7450" y="1975"/>
                  </a:cubicBezTo>
                  <a:cubicBezTo>
                    <a:pt x="7758" y="2181"/>
                    <a:pt x="8073" y="2380"/>
                    <a:pt x="8395" y="2586"/>
                  </a:cubicBezTo>
                  <a:cubicBezTo>
                    <a:pt x="8577" y="2702"/>
                    <a:pt x="8760" y="2753"/>
                    <a:pt x="8939" y="2753"/>
                  </a:cubicBezTo>
                  <a:cubicBezTo>
                    <a:pt x="9194" y="2753"/>
                    <a:pt x="9440" y="2649"/>
                    <a:pt x="9667" y="2483"/>
                  </a:cubicBezTo>
                  <a:cubicBezTo>
                    <a:pt x="10169" y="2117"/>
                    <a:pt x="10490" y="1577"/>
                    <a:pt x="10798" y="1050"/>
                  </a:cubicBezTo>
                  <a:cubicBezTo>
                    <a:pt x="10895" y="889"/>
                    <a:pt x="10940" y="683"/>
                    <a:pt x="10779" y="529"/>
                  </a:cubicBezTo>
                  <a:cubicBezTo>
                    <a:pt x="10692" y="439"/>
                    <a:pt x="10594" y="405"/>
                    <a:pt x="10492" y="405"/>
                  </a:cubicBezTo>
                  <a:cubicBezTo>
                    <a:pt x="10390" y="405"/>
                    <a:pt x="10284" y="439"/>
                    <a:pt x="10181" y="484"/>
                  </a:cubicBezTo>
                  <a:cubicBezTo>
                    <a:pt x="10008" y="561"/>
                    <a:pt x="9905" y="728"/>
                    <a:pt x="9789" y="876"/>
                  </a:cubicBezTo>
                  <a:cubicBezTo>
                    <a:pt x="9641" y="1063"/>
                    <a:pt x="9487" y="1249"/>
                    <a:pt x="9320" y="1422"/>
                  </a:cubicBezTo>
                  <a:cubicBezTo>
                    <a:pt x="9184" y="1568"/>
                    <a:pt x="9045" y="1640"/>
                    <a:pt x="8906" y="1640"/>
                  </a:cubicBezTo>
                  <a:cubicBezTo>
                    <a:pt x="8767" y="1640"/>
                    <a:pt x="8628" y="1569"/>
                    <a:pt x="8491" y="1429"/>
                  </a:cubicBezTo>
                  <a:cubicBezTo>
                    <a:pt x="8227" y="1165"/>
                    <a:pt x="7964" y="895"/>
                    <a:pt x="7694" y="638"/>
                  </a:cubicBezTo>
                  <a:cubicBezTo>
                    <a:pt x="7414" y="374"/>
                    <a:pt x="7182" y="240"/>
                    <a:pt x="6956" y="240"/>
                  </a:cubicBezTo>
                  <a:cubicBezTo>
                    <a:pt x="6715" y="240"/>
                    <a:pt x="6481" y="391"/>
                    <a:pt x="6203" y="696"/>
                  </a:cubicBezTo>
                  <a:cubicBezTo>
                    <a:pt x="6061" y="850"/>
                    <a:pt x="5952" y="1043"/>
                    <a:pt x="5817" y="1204"/>
                  </a:cubicBezTo>
                  <a:cubicBezTo>
                    <a:pt x="5502" y="1570"/>
                    <a:pt x="5258" y="1755"/>
                    <a:pt x="5047" y="1755"/>
                  </a:cubicBezTo>
                  <a:cubicBezTo>
                    <a:pt x="4805" y="1755"/>
                    <a:pt x="4606" y="1514"/>
                    <a:pt x="4390" y="1024"/>
                  </a:cubicBezTo>
                  <a:cubicBezTo>
                    <a:pt x="4222" y="637"/>
                    <a:pt x="3969" y="439"/>
                    <a:pt x="3686" y="439"/>
                  </a:cubicBezTo>
                  <a:cubicBezTo>
                    <a:pt x="3471" y="439"/>
                    <a:pt x="3239" y="553"/>
                    <a:pt x="3015" y="786"/>
                  </a:cubicBezTo>
                  <a:cubicBezTo>
                    <a:pt x="2700" y="1114"/>
                    <a:pt x="2385" y="1442"/>
                    <a:pt x="2063" y="1763"/>
                  </a:cubicBezTo>
                  <a:cubicBezTo>
                    <a:pt x="1958" y="1869"/>
                    <a:pt x="1858" y="1918"/>
                    <a:pt x="1764" y="1918"/>
                  </a:cubicBezTo>
                  <a:cubicBezTo>
                    <a:pt x="1636" y="1918"/>
                    <a:pt x="1521" y="1825"/>
                    <a:pt x="1421" y="1654"/>
                  </a:cubicBezTo>
                  <a:cubicBezTo>
                    <a:pt x="1234" y="1326"/>
                    <a:pt x="1125" y="966"/>
                    <a:pt x="1093" y="593"/>
                  </a:cubicBezTo>
                  <a:cubicBezTo>
                    <a:pt x="1052" y="244"/>
                    <a:pt x="800" y="0"/>
                    <a:pt x="5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28"/>
            <p:cNvSpPr/>
            <p:nvPr/>
          </p:nvSpPr>
          <p:spPr>
            <a:xfrm>
              <a:off x="7336943" y="4628034"/>
              <a:ext cx="651140" cy="173418"/>
            </a:xfrm>
            <a:custGeom>
              <a:rect b="b" l="l" r="r" t="t"/>
              <a:pathLst>
                <a:path extrusionOk="0" h="2895" w="10870">
                  <a:moveTo>
                    <a:pt x="555" y="0"/>
                  </a:moveTo>
                  <a:cubicBezTo>
                    <a:pt x="516" y="0"/>
                    <a:pt x="475" y="4"/>
                    <a:pt x="431" y="11"/>
                  </a:cubicBezTo>
                  <a:cubicBezTo>
                    <a:pt x="52" y="75"/>
                    <a:pt x="1" y="358"/>
                    <a:pt x="59" y="679"/>
                  </a:cubicBezTo>
                  <a:cubicBezTo>
                    <a:pt x="78" y="834"/>
                    <a:pt x="91" y="994"/>
                    <a:pt x="110" y="1155"/>
                  </a:cubicBezTo>
                  <a:cubicBezTo>
                    <a:pt x="224" y="2033"/>
                    <a:pt x="826" y="2833"/>
                    <a:pt x="1685" y="2833"/>
                  </a:cubicBezTo>
                  <a:cubicBezTo>
                    <a:pt x="2033" y="2833"/>
                    <a:pt x="2424" y="2701"/>
                    <a:pt x="2842" y="2389"/>
                  </a:cubicBezTo>
                  <a:cubicBezTo>
                    <a:pt x="2906" y="2344"/>
                    <a:pt x="2977" y="2299"/>
                    <a:pt x="3035" y="2248"/>
                  </a:cubicBezTo>
                  <a:cubicBezTo>
                    <a:pt x="3170" y="2109"/>
                    <a:pt x="3288" y="2036"/>
                    <a:pt x="3408" y="2036"/>
                  </a:cubicBezTo>
                  <a:cubicBezTo>
                    <a:pt x="3534" y="2036"/>
                    <a:pt x="3661" y="2116"/>
                    <a:pt x="3812" y="2286"/>
                  </a:cubicBezTo>
                  <a:cubicBezTo>
                    <a:pt x="4181" y="2701"/>
                    <a:pt x="4506" y="2895"/>
                    <a:pt x="4865" y="2895"/>
                  </a:cubicBezTo>
                  <a:cubicBezTo>
                    <a:pt x="5158" y="2895"/>
                    <a:pt x="5472" y="2766"/>
                    <a:pt x="5850" y="2524"/>
                  </a:cubicBezTo>
                  <a:cubicBezTo>
                    <a:pt x="6120" y="2344"/>
                    <a:pt x="6377" y="2158"/>
                    <a:pt x="6557" y="1881"/>
                  </a:cubicBezTo>
                  <a:cubicBezTo>
                    <a:pt x="6666" y="1708"/>
                    <a:pt x="6794" y="1626"/>
                    <a:pt x="6933" y="1626"/>
                  </a:cubicBezTo>
                  <a:cubicBezTo>
                    <a:pt x="7047" y="1626"/>
                    <a:pt x="7169" y="1681"/>
                    <a:pt x="7296" y="1785"/>
                  </a:cubicBezTo>
                  <a:cubicBezTo>
                    <a:pt x="7650" y="2081"/>
                    <a:pt x="8029" y="2331"/>
                    <a:pt x="8434" y="2537"/>
                  </a:cubicBezTo>
                  <a:cubicBezTo>
                    <a:pt x="8631" y="2629"/>
                    <a:pt x="8829" y="2691"/>
                    <a:pt x="9035" y="2691"/>
                  </a:cubicBezTo>
                  <a:cubicBezTo>
                    <a:pt x="9118" y="2691"/>
                    <a:pt x="9202" y="2681"/>
                    <a:pt x="9289" y="2659"/>
                  </a:cubicBezTo>
                  <a:cubicBezTo>
                    <a:pt x="9828" y="2518"/>
                    <a:pt x="10793" y="1386"/>
                    <a:pt x="10844" y="827"/>
                  </a:cubicBezTo>
                  <a:cubicBezTo>
                    <a:pt x="10870" y="513"/>
                    <a:pt x="10697" y="314"/>
                    <a:pt x="10439" y="314"/>
                  </a:cubicBezTo>
                  <a:cubicBezTo>
                    <a:pt x="10375" y="314"/>
                    <a:pt x="10306" y="326"/>
                    <a:pt x="10233" y="352"/>
                  </a:cubicBezTo>
                  <a:cubicBezTo>
                    <a:pt x="10047" y="422"/>
                    <a:pt x="9951" y="583"/>
                    <a:pt x="9841" y="737"/>
                  </a:cubicBezTo>
                  <a:cubicBezTo>
                    <a:pt x="9668" y="975"/>
                    <a:pt x="9501" y="1219"/>
                    <a:pt x="9314" y="1444"/>
                  </a:cubicBezTo>
                  <a:cubicBezTo>
                    <a:pt x="9196" y="1589"/>
                    <a:pt x="9072" y="1661"/>
                    <a:pt x="8946" y="1661"/>
                  </a:cubicBezTo>
                  <a:cubicBezTo>
                    <a:pt x="8825" y="1661"/>
                    <a:pt x="8701" y="1595"/>
                    <a:pt x="8575" y="1464"/>
                  </a:cubicBezTo>
                  <a:cubicBezTo>
                    <a:pt x="8273" y="1155"/>
                    <a:pt x="7977" y="847"/>
                    <a:pt x="7662" y="557"/>
                  </a:cubicBezTo>
                  <a:cubicBezTo>
                    <a:pt x="7385" y="309"/>
                    <a:pt x="7144" y="185"/>
                    <a:pt x="6914" y="185"/>
                  </a:cubicBezTo>
                  <a:cubicBezTo>
                    <a:pt x="6644" y="185"/>
                    <a:pt x="6388" y="358"/>
                    <a:pt x="6107" y="705"/>
                  </a:cubicBezTo>
                  <a:cubicBezTo>
                    <a:pt x="5959" y="892"/>
                    <a:pt x="5818" y="1084"/>
                    <a:pt x="5657" y="1258"/>
                  </a:cubicBezTo>
                  <a:cubicBezTo>
                    <a:pt x="5301" y="1632"/>
                    <a:pt x="5095" y="1828"/>
                    <a:pt x="4933" y="1828"/>
                  </a:cubicBezTo>
                  <a:cubicBezTo>
                    <a:pt x="4750" y="1828"/>
                    <a:pt x="4622" y="1577"/>
                    <a:pt x="4397" y="1052"/>
                  </a:cubicBezTo>
                  <a:cubicBezTo>
                    <a:pt x="4378" y="1007"/>
                    <a:pt x="4359" y="956"/>
                    <a:pt x="4333" y="904"/>
                  </a:cubicBezTo>
                  <a:cubicBezTo>
                    <a:pt x="4145" y="525"/>
                    <a:pt x="3920" y="333"/>
                    <a:pt x="3678" y="333"/>
                  </a:cubicBezTo>
                  <a:cubicBezTo>
                    <a:pt x="3465" y="333"/>
                    <a:pt x="3237" y="481"/>
                    <a:pt x="3009" y="782"/>
                  </a:cubicBezTo>
                  <a:cubicBezTo>
                    <a:pt x="2745" y="1123"/>
                    <a:pt x="2462" y="1438"/>
                    <a:pt x="2090" y="1656"/>
                  </a:cubicBezTo>
                  <a:cubicBezTo>
                    <a:pt x="1926" y="1753"/>
                    <a:pt x="1798" y="1804"/>
                    <a:pt x="1692" y="1804"/>
                  </a:cubicBezTo>
                  <a:cubicBezTo>
                    <a:pt x="1522" y="1804"/>
                    <a:pt x="1411" y="1674"/>
                    <a:pt x="1312" y="1393"/>
                  </a:cubicBezTo>
                  <a:cubicBezTo>
                    <a:pt x="1209" y="1091"/>
                    <a:pt x="1164" y="769"/>
                    <a:pt x="1081" y="461"/>
                  </a:cubicBezTo>
                  <a:cubicBezTo>
                    <a:pt x="1007" y="174"/>
                    <a:pt x="831" y="0"/>
                    <a:pt x="5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0" name="Google Shape;810;p28"/>
          <p:cNvSpPr/>
          <p:nvPr/>
        </p:nvSpPr>
        <p:spPr>
          <a:xfrm rot="10800000">
            <a:off x="8553094" y="2233449"/>
            <a:ext cx="597793" cy="253001"/>
          </a:xfrm>
          <a:custGeom>
            <a:rect b="b" l="l" r="r" t="t"/>
            <a:pathLst>
              <a:path extrusionOk="0" h="2737" w="6467">
                <a:moveTo>
                  <a:pt x="2526" y="1"/>
                </a:moveTo>
                <a:cubicBezTo>
                  <a:pt x="2323" y="1"/>
                  <a:pt x="2121" y="108"/>
                  <a:pt x="1890" y="324"/>
                </a:cubicBezTo>
                <a:cubicBezTo>
                  <a:pt x="1568" y="613"/>
                  <a:pt x="1273" y="915"/>
                  <a:pt x="983" y="1236"/>
                </a:cubicBezTo>
                <a:cubicBezTo>
                  <a:pt x="813" y="1431"/>
                  <a:pt x="633" y="1523"/>
                  <a:pt x="433" y="1523"/>
                </a:cubicBezTo>
                <a:cubicBezTo>
                  <a:pt x="316" y="1523"/>
                  <a:pt x="191" y="1491"/>
                  <a:pt x="58" y="1429"/>
                </a:cubicBezTo>
                <a:cubicBezTo>
                  <a:pt x="0" y="1860"/>
                  <a:pt x="0" y="2297"/>
                  <a:pt x="45" y="2734"/>
                </a:cubicBezTo>
                <a:cubicBezTo>
                  <a:pt x="80" y="2736"/>
                  <a:pt x="115" y="2736"/>
                  <a:pt x="150" y="2736"/>
                </a:cubicBezTo>
                <a:cubicBezTo>
                  <a:pt x="815" y="2736"/>
                  <a:pt x="1355" y="2446"/>
                  <a:pt x="1832" y="1976"/>
                </a:cubicBezTo>
                <a:cubicBezTo>
                  <a:pt x="2175" y="1636"/>
                  <a:pt x="2365" y="1470"/>
                  <a:pt x="2566" y="1470"/>
                </a:cubicBezTo>
                <a:cubicBezTo>
                  <a:pt x="2764" y="1470"/>
                  <a:pt x="2972" y="1631"/>
                  <a:pt x="3349" y="1943"/>
                </a:cubicBezTo>
                <a:cubicBezTo>
                  <a:pt x="3452" y="2033"/>
                  <a:pt x="3554" y="2117"/>
                  <a:pt x="3664" y="2188"/>
                </a:cubicBezTo>
                <a:cubicBezTo>
                  <a:pt x="3939" y="2345"/>
                  <a:pt x="4233" y="2439"/>
                  <a:pt x="4522" y="2439"/>
                </a:cubicBezTo>
                <a:cubicBezTo>
                  <a:pt x="4752" y="2439"/>
                  <a:pt x="4980" y="2379"/>
                  <a:pt x="5193" y="2246"/>
                </a:cubicBezTo>
                <a:cubicBezTo>
                  <a:pt x="5740" y="1905"/>
                  <a:pt x="6100" y="1352"/>
                  <a:pt x="6376" y="761"/>
                </a:cubicBezTo>
                <a:cubicBezTo>
                  <a:pt x="6440" y="613"/>
                  <a:pt x="6466" y="439"/>
                  <a:pt x="6350" y="304"/>
                </a:cubicBezTo>
                <a:cubicBezTo>
                  <a:pt x="6266" y="205"/>
                  <a:pt x="6164" y="172"/>
                  <a:pt x="6056" y="172"/>
                </a:cubicBezTo>
                <a:cubicBezTo>
                  <a:pt x="5982" y="172"/>
                  <a:pt x="5905" y="187"/>
                  <a:pt x="5830" y="208"/>
                </a:cubicBezTo>
                <a:cubicBezTo>
                  <a:pt x="5643" y="253"/>
                  <a:pt x="5515" y="394"/>
                  <a:pt x="5399" y="549"/>
                </a:cubicBezTo>
                <a:cubicBezTo>
                  <a:pt x="5277" y="722"/>
                  <a:pt x="5149" y="896"/>
                  <a:pt x="5007" y="1050"/>
                </a:cubicBezTo>
                <a:cubicBezTo>
                  <a:pt x="4776" y="1288"/>
                  <a:pt x="4622" y="1405"/>
                  <a:pt x="4466" y="1405"/>
                </a:cubicBezTo>
                <a:cubicBezTo>
                  <a:pt x="4318" y="1405"/>
                  <a:pt x="4168" y="1301"/>
                  <a:pt x="3947" y="1095"/>
                </a:cubicBezTo>
                <a:cubicBezTo>
                  <a:pt x="3670" y="844"/>
                  <a:pt x="3426" y="555"/>
                  <a:pt x="3150" y="304"/>
                </a:cubicBezTo>
                <a:cubicBezTo>
                  <a:pt x="2922" y="102"/>
                  <a:pt x="2723" y="1"/>
                  <a:pt x="25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4">
    <p:spTree>
      <p:nvGrpSpPr>
        <p:cNvPr id="812" name="Shape 812"/>
        <p:cNvGrpSpPr/>
        <p:nvPr/>
      </p:nvGrpSpPr>
      <p:grpSpPr>
        <a:xfrm>
          <a:off x="0" y="0"/>
          <a:ext cx="0" cy="0"/>
          <a:chOff x="0" y="0"/>
          <a:chExt cx="0" cy="0"/>
        </a:xfrm>
      </p:grpSpPr>
      <p:sp>
        <p:nvSpPr>
          <p:cNvPr id="813" name="Google Shape;813;p29"/>
          <p:cNvSpPr txBox="1"/>
          <p:nvPr>
            <p:ph hasCustomPrompt="1" type="title"/>
          </p:nvPr>
        </p:nvSpPr>
        <p:spPr>
          <a:xfrm>
            <a:off x="3411750" y="1899675"/>
            <a:ext cx="2320500" cy="774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814" name="Google Shape;814;p29"/>
          <p:cNvSpPr txBox="1"/>
          <p:nvPr>
            <p:ph idx="1" type="subTitle"/>
          </p:nvPr>
        </p:nvSpPr>
        <p:spPr>
          <a:xfrm>
            <a:off x="3514194" y="2665399"/>
            <a:ext cx="2115600" cy="578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15" name="Google Shape;815;p29"/>
          <p:cNvSpPr txBox="1"/>
          <p:nvPr>
            <p:ph hasCustomPrompt="1" idx="2" type="title"/>
          </p:nvPr>
        </p:nvSpPr>
        <p:spPr>
          <a:xfrm>
            <a:off x="6076488" y="613488"/>
            <a:ext cx="2320500" cy="774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816" name="Google Shape;816;p29"/>
          <p:cNvSpPr txBox="1"/>
          <p:nvPr>
            <p:ph idx="3" type="subTitle"/>
          </p:nvPr>
        </p:nvSpPr>
        <p:spPr>
          <a:xfrm>
            <a:off x="6178931" y="1379187"/>
            <a:ext cx="2115600" cy="578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17" name="Google Shape;817;p29"/>
          <p:cNvSpPr txBox="1"/>
          <p:nvPr>
            <p:ph hasCustomPrompt="1" idx="4" type="title"/>
          </p:nvPr>
        </p:nvSpPr>
        <p:spPr>
          <a:xfrm>
            <a:off x="747013" y="3185862"/>
            <a:ext cx="2320500" cy="774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818" name="Google Shape;818;p29"/>
          <p:cNvSpPr txBox="1"/>
          <p:nvPr>
            <p:ph idx="5" type="subTitle"/>
          </p:nvPr>
        </p:nvSpPr>
        <p:spPr>
          <a:xfrm>
            <a:off x="849456" y="3951612"/>
            <a:ext cx="2115600" cy="578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19" name="Google Shape;819;p29"/>
          <p:cNvSpPr/>
          <p:nvPr/>
        </p:nvSpPr>
        <p:spPr>
          <a:xfrm>
            <a:off x="8686071" y="3656601"/>
            <a:ext cx="471732" cy="1254478"/>
          </a:xfrm>
          <a:custGeom>
            <a:rect b="b" l="l" r="r" t="t"/>
            <a:pathLst>
              <a:path extrusionOk="0" h="20942" w="7875">
                <a:moveTo>
                  <a:pt x="7849" y="0"/>
                </a:moveTo>
                <a:cubicBezTo>
                  <a:pt x="6017" y="772"/>
                  <a:pt x="4281" y="1723"/>
                  <a:pt x="2829" y="3098"/>
                </a:cubicBezTo>
                <a:cubicBezTo>
                  <a:pt x="1067" y="4757"/>
                  <a:pt x="7" y="6762"/>
                  <a:pt x="1" y="9243"/>
                </a:cubicBezTo>
                <a:cubicBezTo>
                  <a:pt x="1" y="10901"/>
                  <a:pt x="328" y="12547"/>
                  <a:pt x="965" y="14077"/>
                </a:cubicBezTo>
                <a:cubicBezTo>
                  <a:pt x="2012" y="16667"/>
                  <a:pt x="3606" y="18827"/>
                  <a:pt x="6042" y="20286"/>
                </a:cubicBezTo>
                <a:cubicBezTo>
                  <a:pt x="6595" y="20620"/>
                  <a:pt x="7174" y="20890"/>
                  <a:pt x="7829" y="20941"/>
                </a:cubicBezTo>
                <a:cubicBezTo>
                  <a:pt x="7849" y="20652"/>
                  <a:pt x="7874" y="20356"/>
                  <a:pt x="7874" y="20067"/>
                </a:cubicBezTo>
                <a:lnTo>
                  <a:pt x="7874" y="887"/>
                </a:lnTo>
                <a:cubicBezTo>
                  <a:pt x="7874" y="592"/>
                  <a:pt x="7855" y="296"/>
                  <a:pt x="78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29"/>
          <p:cNvSpPr/>
          <p:nvPr/>
        </p:nvSpPr>
        <p:spPr>
          <a:xfrm rot="2161583">
            <a:off x="4531412" y="3617476"/>
            <a:ext cx="598764" cy="896141"/>
          </a:xfrm>
          <a:custGeom>
            <a:rect b="b" l="l" r="r" t="t"/>
            <a:pathLst>
              <a:path extrusionOk="0" h="16990" w="11352">
                <a:moveTo>
                  <a:pt x="8034" y="0"/>
                </a:moveTo>
                <a:cubicBezTo>
                  <a:pt x="7512" y="0"/>
                  <a:pt x="7009" y="246"/>
                  <a:pt x="6499" y="690"/>
                </a:cubicBezTo>
                <a:cubicBezTo>
                  <a:pt x="5168" y="1847"/>
                  <a:pt x="4332" y="3319"/>
                  <a:pt x="4307" y="5163"/>
                </a:cubicBezTo>
                <a:cubicBezTo>
                  <a:pt x="4294" y="5992"/>
                  <a:pt x="4146" y="6809"/>
                  <a:pt x="3960" y="7619"/>
                </a:cubicBezTo>
                <a:cubicBezTo>
                  <a:pt x="3613" y="9129"/>
                  <a:pt x="2861" y="10453"/>
                  <a:pt x="2134" y="11797"/>
                </a:cubicBezTo>
                <a:cubicBezTo>
                  <a:pt x="1537" y="12902"/>
                  <a:pt x="868" y="13969"/>
                  <a:pt x="425" y="15158"/>
                </a:cubicBezTo>
                <a:cubicBezTo>
                  <a:pt x="0" y="16322"/>
                  <a:pt x="373" y="16906"/>
                  <a:pt x="1601" y="16984"/>
                </a:cubicBezTo>
                <a:cubicBezTo>
                  <a:pt x="1626" y="16990"/>
                  <a:pt x="1652" y="16990"/>
                  <a:pt x="1678" y="16990"/>
                </a:cubicBezTo>
                <a:cubicBezTo>
                  <a:pt x="3465" y="16900"/>
                  <a:pt x="5072" y="16277"/>
                  <a:pt x="6293" y="15004"/>
                </a:cubicBezTo>
                <a:cubicBezTo>
                  <a:pt x="8311" y="12902"/>
                  <a:pt x="9796" y="10427"/>
                  <a:pt x="10799" y="7670"/>
                </a:cubicBezTo>
                <a:cubicBezTo>
                  <a:pt x="11133" y="6732"/>
                  <a:pt x="11249" y="5748"/>
                  <a:pt x="11351" y="4848"/>
                </a:cubicBezTo>
                <a:cubicBezTo>
                  <a:pt x="11300" y="3235"/>
                  <a:pt x="10869" y="1892"/>
                  <a:pt x="9706" y="805"/>
                </a:cubicBezTo>
                <a:cubicBezTo>
                  <a:pt x="9111" y="252"/>
                  <a:pt x="8563" y="0"/>
                  <a:pt x="80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1" name="Google Shape;821;p29"/>
          <p:cNvGrpSpPr/>
          <p:nvPr/>
        </p:nvGrpSpPr>
        <p:grpSpPr>
          <a:xfrm>
            <a:off x="4542835" y="986578"/>
            <a:ext cx="793613" cy="461548"/>
            <a:chOff x="7336943" y="4410641"/>
            <a:chExt cx="671927" cy="390811"/>
          </a:xfrm>
        </p:grpSpPr>
        <p:sp>
          <p:nvSpPr>
            <p:cNvPr id="822" name="Google Shape;822;p29"/>
            <p:cNvSpPr/>
            <p:nvPr/>
          </p:nvSpPr>
          <p:spPr>
            <a:xfrm>
              <a:off x="7353536" y="4410641"/>
              <a:ext cx="655333" cy="178030"/>
            </a:xfrm>
            <a:custGeom>
              <a:rect b="b" l="l" r="r" t="t"/>
              <a:pathLst>
                <a:path extrusionOk="0" h="2972" w="10940">
                  <a:moveTo>
                    <a:pt x="543" y="0"/>
                  </a:moveTo>
                  <a:cubicBezTo>
                    <a:pt x="517" y="0"/>
                    <a:pt x="490" y="3"/>
                    <a:pt x="463" y="8"/>
                  </a:cubicBezTo>
                  <a:cubicBezTo>
                    <a:pt x="109" y="79"/>
                    <a:pt x="19" y="355"/>
                    <a:pt x="0" y="670"/>
                  </a:cubicBezTo>
                  <a:lnTo>
                    <a:pt x="0" y="985"/>
                  </a:lnTo>
                  <a:cubicBezTo>
                    <a:pt x="7" y="1551"/>
                    <a:pt x="424" y="2444"/>
                    <a:pt x="964" y="2669"/>
                  </a:cubicBezTo>
                  <a:cubicBezTo>
                    <a:pt x="1217" y="2774"/>
                    <a:pt x="1468" y="2825"/>
                    <a:pt x="1716" y="2825"/>
                  </a:cubicBezTo>
                  <a:cubicBezTo>
                    <a:pt x="2110" y="2825"/>
                    <a:pt x="2496" y="2695"/>
                    <a:pt x="2867" y="2438"/>
                  </a:cubicBezTo>
                  <a:cubicBezTo>
                    <a:pt x="3135" y="2250"/>
                    <a:pt x="3282" y="2155"/>
                    <a:pt x="3414" y="2155"/>
                  </a:cubicBezTo>
                  <a:cubicBezTo>
                    <a:pt x="3568" y="2155"/>
                    <a:pt x="3703" y="2282"/>
                    <a:pt x="3985" y="2541"/>
                  </a:cubicBezTo>
                  <a:cubicBezTo>
                    <a:pt x="4296" y="2830"/>
                    <a:pt x="4579" y="2971"/>
                    <a:pt x="4882" y="2971"/>
                  </a:cubicBezTo>
                  <a:cubicBezTo>
                    <a:pt x="5116" y="2971"/>
                    <a:pt x="5363" y="2886"/>
                    <a:pt x="5644" y="2721"/>
                  </a:cubicBezTo>
                  <a:cubicBezTo>
                    <a:pt x="5946" y="2541"/>
                    <a:pt x="6183" y="2297"/>
                    <a:pt x="6441" y="2052"/>
                  </a:cubicBezTo>
                  <a:cubicBezTo>
                    <a:pt x="6682" y="1824"/>
                    <a:pt x="6808" y="1717"/>
                    <a:pt x="6946" y="1717"/>
                  </a:cubicBezTo>
                  <a:cubicBezTo>
                    <a:pt x="7072" y="1717"/>
                    <a:pt x="7207" y="1806"/>
                    <a:pt x="7450" y="1975"/>
                  </a:cubicBezTo>
                  <a:cubicBezTo>
                    <a:pt x="7758" y="2181"/>
                    <a:pt x="8073" y="2380"/>
                    <a:pt x="8395" y="2586"/>
                  </a:cubicBezTo>
                  <a:cubicBezTo>
                    <a:pt x="8577" y="2702"/>
                    <a:pt x="8760" y="2753"/>
                    <a:pt x="8939" y="2753"/>
                  </a:cubicBezTo>
                  <a:cubicBezTo>
                    <a:pt x="9194" y="2753"/>
                    <a:pt x="9440" y="2649"/>
                    <a:pt x="9667" y="2483"/>
                  </a:cubicBezTo>
                  <a:cubicBezTo>
                    <a:pt x="10169" y="2117"/>
                    <a:pt x="10490" y="1577"/>
                    <a:pt x="10798" y="1050"/>
                  </a:cubicBezTo>
                  <a:cubicBezTo>
                    <a:pt x="10895" y="889"/>
                    <a:pt x="10940" y="683"/>
                    <a:pt x="10779" y="529"/>
                  </a:cubicBezTo>
                  <a:cubicBezTo>
                    <a:pt x="10692" y="439"/>
                    <a:pt x="10594" y="405"/>
                    <a:pt x="10492" y="405"/>
                  </a:cubicBezTo>
                  <a:cubicBezTo>
                    <a:pt x="10390" y="405"/>
                    <a:pt x="10284" y="439"/>
                    <a:pt x="10181" y="484"/>
                  </a:cubicBezTo>
                  <a:cubicBezTo>
                    <a:pt x="10008" y="561"/>
                    <a:pt x="9905" y="728"/>
                    <a:pt x="9789" y="876"/>
                  </a:cubicBezTo>
                  <a:cubicBezTo>
                    <a:pt x="9641" y="1063"/>
                    <a:pt x="9487" y="1249"/>
                    <a:pt x="9320" y="1422"/>
                  </a:cubicBezTo>
                  <a:cubicBezTo>
                    <a:pt x="9184" y="1568"/>
                    <a:pt x="9045" y="1640"/>
                    <a:pt x="8906" y="1640"/>
                  </a:cubicBezTo>
                  <a:cubicBezTo>
                    <a:pt x="8767" y="1640"/>
                    <a:pt x="8628" y="1569"/>
                    <a:pt x="8491" y="1429"/>
                  </a:cubicBezTo>
                  <a:cubicBezTo>
                    <a:pt x="8227" y="1165"/>
                    <a:pt x="7964" y="895"/>
                    <a:pt x="7694" y="638"/>
                  </a:cubicBezTo>
                  <a:cubicBezTo>
                    <a:pt x="7414" y="374"/>
                    <a:pt x="7182" y="240"/>
                    <a:pt x="6956" y="240"/>
                  </a:cubicBezTo>
                  <a:cubicBezTo>
                    <a:pt x="6715" y="240"/>
                    <a:pt x="6481" y="391"/>
                    <a:pt x="6203" y="696"/>
                  </a:cubicBezTo>
                  <a:cubicBezTo>
                    <a:pt x="6061" y="850"/>
                    <a:pt x="5952" y="1043"/>
                    <a:pt x="5817" y="1204"/>
                  </a:cubicBezTo>
                  <a:cubicBezTo>
                    <a:pt x="5502" y="1570"/>
                    <a:pt x="5258" y="1755"/>
                    <a:pt x="5047" y="1755"/>
                  </a:cubicBezTo>
                  <a:cubicBezTo>
                    <a:pt x="4805" y="1755"/>
                    <a:pt x="4606" y="1514"/>
                    <a:pt x="4390" y="1024"/>
                  </a:cubicBezTo>
                  <a:cubicBezTo>
                    <a:pt x="4222" y="637"/>
                    <a:pt x="3969" y="439"/>
                    <a:pt x="3686" y="439"/>
                  </a:cubicBezTo>
                  <a:cubicBezTo>
                    <a:pt x="3471" y="439"/>
                    <a:pt x="3239" y="553"/>
                    <a:pt x="3015" y="786"/>
                  </a:cubicBezTo>
                  <a:cubicBezTo>
                    <a:pt x="2700" y="1114"/>
                    <a:pt x="2385" y="1442"/>
                    <a:pt x="2063" y="1763"/>
                  </a:cubicBezTo>
                  <a:cubicBezTo>
                    <a:pt x="1958" y="1869"/>
                    <a:pt x="1858" y="1918"/>
                    <a:pt x="1764" y="1918"/>
                  </a:cubicBezTo>
                  <a:cubicBezTo>
                    <a:pt x="1636" y="1918"/>
                    <a:pt x="1521" y="1825"/>
                    <a:pt x="1421" y="1654"/>
                  </a:cubicBezTo>
                  <a:cubicBezTo>
                    <a:pt x="1234" y="1326"/>
                    <a:pt x="1125" y="966"/>
                    <a:pt x="1093" y="593"/>
                  </a:cubicBezTo>
                  <a:cubicBezTo>
                    <a:pt x="1052" y="244"/>
                    <a:pt x="800" y="0"/>
                    <a:pt x="5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29"/>
            <p:cNvSpPr/>
            <p:nvPr/>
          </p:nvSpPr>
          <p:spPr>
            <a:xfrm>
              <a:off x="7336943" y="4628034"/>
              <a:ext cx="651140" cy="173418"/>
            </a:xfrm>
            <a:custGeom>
              <a:rect b="b" l="l" r="r" t="t"/>
              <a:pathLst>
                <a:path extrusionOk="0" h="2895" w="10870">
                  <a:moveTo>
                    <a:pt x="555" y="0"/>
                  </a:moveTo>
                  <a:cubicBezTo>
                    <a:pt x="516" y="0"/>
                    <a:pt x="475" y="4"/>
                    <a:pt x="431" y="11"/>
                  </a:cubicBezTo>
                  <a:cubicBezTo>
                    <a:pt x="52" y="75"/>
                    <a:pt x="1" y="358"/>
                    <a:pt x="59" y="679"/>
                  </a:cubicBezTo>
                  <a:cubicBezTo>
                    <a:pt x="78" y="834"/>
                    <a:pt x="91" y="994"/>
                    <a:pt x="110" y="1155"/>
                  </a:cubicBezTo>
                  <a:cubicBezTo>
                    <a:pt x="224" y="2033"/>
                    <a:pt x="826" y="2833"/>
                    <a:pt x="1685" y="2833"/>
                  </a:cubicBezTo>
                  <a:cubicBezTo>
                    <a:pt x="2033" y="2833"/>
                    <a:pt x="2424" y="2701"/>
                    <a:pt x="2842" y="2389"/>
                  </a:cubicBezTo>
                  <a:cubicBezTo>
                    <a:pt x="2906" y="2344"/>
                    <a:pt x="2977" y="2299"/>
                    <a:pt x="3035" y="2248"/>
                  </a:cubicBezTo>
                  <a:cubicBezTo>
                    <a:pt x="3170" y="2109"/>
                    <a:pt x="3288" y="2036"/>
                    <a:pt x="3408" y="2036"/>
                  </a:cubicBezTo>
                  <a:cubicBezTo>
                    <a:pt x="3534" y="2036"/>
                    <a:pt x="3661" y="2116"/>
                    <a:pt x="3812" y="2286"/>
                  </a:cubicBezTo>
                  <a:cubicBezTo>
                    <a:pt x="4181" y="2701"/>
                    <a:pt x="4506" y="2895"/>
                    <a:pt x="4865" y="2895"/>
                  </a:cubicBezTo>
                  <a:cubicBezTo>
                    <a:pt x="5158" y="2895"/>
                    <a:pt x="5472" y="2766"/>
                    <a:pt x="5850" y="2524"/>
                  </a:cubicBezTo>
                  <a:cubicBezTo>
                    <a:pt x="6120" y="2344"/>
                    <a:pt x="6377" y="2158"/>
                    <a:pt x="6557" y="1881"/>
                  </a:cubicBezTo>
                  <a:cubicBezTo>
                    <a:pt x="6666" y="1708"/>
                    <a:pt x="6794" y="1626"/>
                    <a:pt x="6933" y="1626"/>
                  </a:cubicBezTo>
                  <a:cubicBezTo>
                    <a:pt x="7047" y="1626"/>
                    <a:pt x="7169" y="1681"/>
                    <a:pt x="7296" y="1785"/>
                  </a:cubicBezTo>
                  <a:cubicBezTo>
                    <a:pt x="7650" y="2081"/>
                    <a:pt x="8029" y="2331"/>
                    <a:pt x="8434" y="2537"/>
                  </a:cubicBezTo>
                  <a:cubicBezTo>
                    <a:pt x="8631" y="2629"/>
                    <a:pt x="8829" y="2691"/>
                    <a:pt x="9035" y="2691"/>
                  </a:cubicBezTo>
                  <a:cubicBezTo>
                    <a:pt x="9118" y="2691"/>
                    <a:pt x="9202" y="2681"/>
                    <a:pt x="9289" y="2659"/>
                  </a:cubicBezTo>
                  <a:cubicBezTo>
                    <a:pt x="9828" y="2518"/>
                    <a:pt x="10793" y="1386"/>
                    <a:pt x="10844" y="827"/>
                  </a:cubicBezTo>
                  <a:cubicBezTo>
                    <a:pt x="10870" y="513"/>
                    <a:pt x="10697" y="314"/>
                    <a:pt x="10439" y="314"/>
                  </a:cubicBezTo>
                  <a:cubicBezTo>
                    <a:pt x="10375" y="314"/>
                    <a:pt x="10306" y="326"/>
                    <a:pt x="10233" y="352"/>
                  </a:cubicBezTo>
                  <a:cubicBezTo>
                    <a:pt x="10047" y="422"/>
                    <a:pt x="9951" y="583"/>
                    <a:pt x="9841" y="737"/>
                  </a:cubicBezTo>
                  <a:cubicBezTo>
                    <a:pt x="9668" y="975"/>
                    <a:pt x="9501" y="1219"/>
                    <a:pt x="9314" y="1444"/>
                  </a:cubicBezTo>
                  <a:cubicBezTo>
                    <a:pt x="9196" y="1589"/>
                    <a:pt x="9072" y="1661"/>
                    <a:pt x="8946" y="1661"/>
                  </a:cubicBezTo>
                  <a:cubicBezTo>
                    <a:pt x="8825" y="1661"/>
                    <a:pt x="8701" y="1595"/>
                    <a:pt x="8575" y="1464"/>
                  </a:cubicBezTo>
                  <a:cubicBezTo>
                    <a:pt x="8273" y="1155"/>
                    <a:pt x="7977" y="847"/>
                    <a:pt x="7662" y="557"/>
                  </a:cubicBezTo>
                  <a:cubicBezTo>
                    <a:pt x="7385" y="309"/>
                    <a:pt x="7144" y="185"/>
                    <a:pt x="6914" y="185"/>
                  </a:cubicBezTo>
                  <a:cubicBezTo>
                    <a:pt x="6644" y="185"/>
                    <a:pt x="6388" y="358"/>
                    <a:pt x="6107" y="705"/>
                  </a:cubicBezTo>
                  <a:cubicBezTo>
                    <a:pt x="5959" y="892"/>
                    <a:pt x="5818" y="1084"/>
                    <a:pt x="5657" y="1258"/>
                  </a:cubicBezTo>
                  <a:cubicBezTo>
                    <a:pt x="5301" y="1632"/>
                    <a:pt x="5095" y="1828"/>
                    <a:pt x="4933" y="1828"/>
                  </a:cubicBezTo>
                  <a:cubicBezTo>
                    <a:pt x="4750" y="1828"/>
                    <a:pt x="4622" y="1577"/>
                    <a:pt x="4397" y="1052"/>
                  </a:cubicBezTo>
                  <a:cubicBezTo>
                    <a:pt x="4378" y="1007"/>
                    <a:pt x="4359" y="956"/>
                    <a:pt x="4333" y="904"/>
                  </a:cubicBezTo>
                  <a:cubicBezTo>
                    <a:pt x="4145" y="525"/>
                    <a:pt x="3920" y="333"/>
                    <a:pt x="3678" y="333"/>
                  </a:cubicBezTo>
                  <a:cubicBezTo>
                    <a:pt x="3465" y="333"/>
                    <a:pt x="3237" y="481"/>
                    <a:pt x="3009" y="782"/>
                  </a:cubicBezTo>
                  <a:cubicBezTo>
                    <a:pt x="2745" y="1123"/>
                    <a:pt x="2462" y="1438"/>
                    <a:pt x="2090" y="1656"/>
                  </a:cubicBezTo>
                  <a:cubicBezTo>
                    <a:pt x="1926" y="1753"/>
                    <a:pt x="1798" y="1804"/>
                    <a:pt x="1692" y="1804"/>
                  </a:cubicBezTo>
                  <a:cubicBezTo>
                    <a:pt x="1522" y="1804"/>
                    <a:pt x="1411" y="1674"/>
                    <a:pt x="1312" y="1393"/>
                  </a:cubicBezTo>
                  <a:cubicBezTo>
                    <a:pt x="1209" y="1091"/>
                    <a:pt x="1164" y="769"/>
                    <a:pt x="1081" y="461"/>
                  </a:cubicBezTo>
                  <a:cubicBezTo>
                    <a:pt x="1007" y="174"/>
                    <a:pt x="831" y="0"/>
                    <a:pt x="5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4" name="Google Shape;824;p29"/>
          <p:cNvSpPr/>
          <p:nvPr/>
        </p:nvSpPr>
        <p:spPr>
          <a:xfrm>
            <a:off x="0" y="2764800"/>
            <a:ext cx="599669" cy="253802"/>
          </a:xfrm>
          <a:custGeom>
            <a:rect b="b" l="l" r="r" t="t"/>
            <a:pathLst>
              <a:path extrusionOk="0" h="2737" w="6467">
                <a:moveTo>
                  <a:pt x="2526" y="1"/>
                </a:moveTo>
                <a:cubicBezTo>
                  <a:pt x="2323" y="1"/>
                  <a:pt x="2121" y="108"/>
                  <a:pt x="1890" y="324"/>
                </a:cubicBezTo>
                <a:cubicBezTo>
                  <a:pt x="1568" y="613"/>
                  <a:pt x="1273" y="915"/>
                  <a:pt x="983" y="1236"/>
                </a:cubicBezTo>
                <a:cubicBezTo>
                  <a:pt x="813" y="1431"/>
                  <a:pt x="633" y="1523"/>
                  <a:pt x="433" y="1523"/>
                </a:cubicBezTo>
                <a:cubicBezTo>
                  <a:pt x="316" y="1523"/>
                  <a:pt x="191" y="1491"/>
                  <a:pt x="58" y="1429"/>
                </a:cubicBezTo>
                <a:cubicBezTo>
                  <a:pt x="0" y="1860"/>
                  <a:pt x="0" y="2297"/>
                  <a:pt x="45" y="2734"/>
                </a:cubicBezTo>
                <a:cubicBezTo>
                  <a:pt x="80" y="2736"/>
                  <a:pt x="115" y="2736"/>
                  <a:pt x="150" y="2736"/>
                </a:cubicBezTo>
                <a:cubicBezTo>
                  <a:pt x="815" y="2736"/>
                  <a:pt x="1355" y="2446"/>
                  <a:pt x="1832" y="1976"/>
                </a:cubicBezTo>
                <a:cubicBezTo>
                  <a:pt x="2175" y="1636"/>
                  <a:pt x="2365" y="1470"/>
                  <a:pt x="2566" y="1470"/>
                </a:cubicBezTo>
                <a:cubicBezTo>
                  <a:pt x="2764" y="1470"/>
                  <a:pt x="2972" y="1631"/>
                  <a:pt x="3349" y="1943"/>
                </a:cubicBezTo>
                <a:cubicBezTo>
                  <a:pt x="3452" y="2033"/>
                  <a:pt x="3554" y="2117"/>
                  <a:pt x="3664" y="2188"/>
                </a:cubicBezTo>
                <a:cubicBezTo>
                  <a:pt x="3939" y="2345"/>
                  <a:pt x="4233" y="2439"/>
                  <a:pt x="4522" y="2439"/>
                </a:cubicBezTo>
                <a:cubicBezTo>
                  <a:pt x="4752" y="2439"/>
                  <a:pt x="4980" y="2379"/>
                  <a:pt x="5193" y="2246"/>
                </a:cubicBezTo>
                <a:cubicBezTo>
                  <a:pt x="5740" y="1905"/>
                  <a:pt x="6100" y="1352"/>
                  <a:pt x="6376" y="761"/>
                </a:cubicBezTo>
                <a:cubicBezTo>
                  <a:pt x="6440" y="613"/>
                  <a:pt x="6466" y="439"/>
                  <a:pt x="6350" y="304"/>
                </a:cubicBezTo>
                <a:cubicBezTo>
                  <a:pt x="6266" y="205"/>
                  <a:pt x="6164" y="172"/>
                  <a:pt x="6056" y="172"/>
                </a:cubicBezTo>
                <a:cubicBezTo>
                  <a:pt x="5982" y="172"/>
                  <a:pt x="5905" y="187"/>
                  <a:pt x="5830" y="208"/>
                </a:cubicBezTo>
                <a:cubicBezTo>
                  <a:pt x="5643" y="253"/>
                  <a:pt x="5515" y="394"/>
                  <a:pt x="5399" y="549"/>
                </a:cubicBezTo>
                <a:cubicBezTo>
                  <a:pt x="5277" y="722"/>
                  <a:pt x="5149" y="896"/>
                  <a:pt x="5007" y="1050"/>
                </a:cubicBezTo>
                <a:cubicBezTo>
                  <a:pt x="4776" y="1288"/>
                  <a:pt x="4622" y="1405"/>
                  <a:pt x="4466" y="1405"/>
                </a:cubicBezTo>
                <a:cubicBezTo>
                  <a:pt x="4318" y="1405"/>
                  <a:pt x="4168" y="1301"/>
                  <a:pt x="3947" y="1095"/>
                </a:cubicBezTo>
                <a:cubicBezTo>
                  <a:pt x="3670" y="844"/>
                  <a:pt x="3426" y="555"/>
                  <a:pt x="3150" y="304"/>
                </a:cubicBezTo>
                <a:cubicBezTo>
                  <a:pt x="2922" y="102"/>
                  <a:pt x="2723" y="1"/>
                  <a:pt x="25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5" name="Google Shape;825;p29"/>
          <p:cNvGrpSpPr/>
          <p:nvPr/>
        </p:nvGrpSpPr>
        <p:grpSpPr>
          <a:xfrm>
            <a:off x="6652550" y="2713238"/>
            <a:ext cx="895225" cy="596225"/>
            <a:chOff x="6168950" y="679775"/>
            <a:chExt cx="895225" cy="596225"/>
          </a:xfrm>
        </p:grpSpPr>
        <p:sp>
          <p:nvSpPr>
            <p:cNvPr id="826" name="Google Shape;826;p29"/>
            <p:cNvSpPr/>
            <p:nvPr/>
          </p:nvSpPr>
          <p:spPr>
            <a:xfrm>
              <a:off x="6536345" y="679775"/>
              <a:ext cx="170516" cy="162064"/>
            </a:xfrm>
            <a:custGeom>
              <a:rect b="b" l="l" r="r" t="t"/>
              <a:pathLst>
                <a:path extrusionOk="0" h="2090" w="2199">
                  <a:moveTo>
                    <a:pt x="1205" y="0"/>
                  </a:moveTo>
                  <a:cubicBezTo>
                    <a:pt x="564" y="0"/>
                    <a:pt x="0" y="513"/>
                    <a:pt x="0" y="1093"/>
                  </a:cubicBezTo>
                  <a:cubicBezTo>
                    <a:pt x="13" y="1649"/>
                    <a:pt x="463" y="2090"/>
                    <a:pt x="1016" y="2090"/>
                  </a:cubicBezTo>
                  <a:cubicBezTo>
                    <a:pt x="1020" y="2090"/>
                    <a:pt x="1024" y="2090"/>
                    <a:pt x="1028" y="2090"/>
                  </a:cubicBezTo>
                  <a:cubicBezTo>
                    <a:pt x="1607" y="2070"/>
                    <a:pt x="2198" y="1453"/>
                    <a:pt x="2192" y="875"/>
                  </a:cubicBezTo>
                  <a:cubicBezTo>
                    <a:pt x="2179" y="374"/>
                    <a:pt x="1787" y="14"/>
                    <a:pt x="1241" y="1"/>
                  </a:cubicBezTo>
                  <a:cubicBezTo>
                    <a:pt x="1229" y="0"/>
                    <a:pt x="1217" y="0"/>
                    <a:pt x="12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29"/>
            <p:cNvSpPr/>
            <p:nvPr/>
          </p:nvSpPr>
          <p:spPr>
            <a:xfrm>
              <a:off x="6331944" y="1074157"/>
              <a:ext cx="188971" cy="140972"/>
            </a:xfrm>
            <a:custGeom>
              <a:rect b="b" l="l" r="r" t="t"/>
              <a:pathLst>
                <a:path extrusionOk="0" h="1818" w="2437">
                  <a:moveTo>
                    <a:pt x="1615" y="0"/>
                  </a:moveTo>
                  <a:cubicBezTo>
                    <a:pt x="1553" y="0"/>
                    <a:pt x="1486" y="4"/>
                    <a:pt x="1415" y="12"/>
                  </a:cubicBezTo>
                  <a:cubicBezTo>
                    <a:pt x="1261" y="31"/>
                    <a:pt x="939" y="12"/>
                    <a:pt x="643" y="160"/>
                  </a:cubicBezTo>
                  <a:cubicBezTo>
                    <a:pt x="200" y="385"/>
                    <a:pt x="1" y="790"/>
                    <a:pt x="142" y="1201"/>
                  </a:cubicBezTo>
                  <a:cubicBezTo>
                    <a:pt x="271" y="1578"/>
                    <a:pt x="628" y="1818"/>
                    <a:pt x="1010" y="1818"/>
                  </a:cubicBezTo>
                  <a:cubicBezTo>
                    <a:pt x="1104" y="1818"/>
                    <a:pt x="1199" y="1803"/>
                    <a:pt x="1293" y="1773"/>
                  </a:cubicBezTo>
                  <a:cubicBezTo>
                    <a:pt x="1653" y="1664"/>
                    <a:pt x="1961" y="1432"/>
                    <a:pt x="2173" y="1117"/>
                  </a:cubicBezTo>
                  <a:cubicBezTo>
                    <a:pt x="2328" y="892"/>
                    <a:pt x="2437" y="648"/>
                    <a:pt x="2295" y="372"/>
                  </a:cubicBezTo>
                  <a:cubicBezTo>
                    <a:pt x="2169" y="126"/>
                    <a:pt x="1969" y="0"/>
                    <a:pt x="16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29"/>
            <p:cNvSpPr/>
            <p:nvPr/>
          </p:nvSpPr>
          <p:spPr>
            <a:xfrm>
              <a:off x="6749121" y="974359"/>
              <a:ext cx="148571" cy="140662"/>
            </a:xfrm>
            <a:custGeom>
              <a:rect b="b" l="l" r="r" t="t"/>
              <a:pathLst>
                <a:path extrusionOk="0" h="1814" w="1916">
                  <a:moveTo>
                    <a:pt x="997" y="0"/>
                  </a:moveTo>
                  <a:cubicBezTo>
                    <a:pt x="451" y="0"/>
                    <a:pt x="1" y="425"/>
                    <a:pt x="7" y="932"/>
                  </a:cubicBezTo>
                  <a:cubicBezTo>
                    <a:pt x="26" y="1402"/>
                    <a:pt x="399" y="1781"/>
                    <a:pt x="868" y="1813"/>
                  </a:cubicBezTo>
                  <a:cubicBezTo>
                    <a:pt x="878" y="1813"/>
                    <a:pt x="888" y="1814"/>
                    <a:pt x="899" y="1814"/>
                  </a:cubicBezTo>
                  <a:cubicBezTo>
                    <a:pt x="1421" y="1814"/>
                    <a:pt x="1916" y="1327"/>
                    <a:pt x="1903" y="810"/>
                  </a:cubicBezTo>
                  <a:cubicBezTo>
                    <a:pt x="1890" y="354"/>
                    <a:pt x="1498" y="0"/>
                    <a:pt x="9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29"/>
            <p:cNvSpPr/>
            <p:nvPr/>
          </p:nvSpPr>
          <p:spPr>
            <a:xfrm>
              <a:off x="6877221" y="721105"/>
              <a:ext cx="167569" cy="136785"/>
            </a:xfrm>
            <a:custGeom>
              <a:rect b="b" l="l" r="r" t="t"/>
              <a:pathLst>
                <a:path extrusionOk="0" h="1764" w="2161">
                  <a:moveTo>
                    <a:pt x="1392" y="0"/>
                  </a:moveTo>
                  <a:cubicBezTo>
                    <a:pt x="1295" y="0"/>
                    <a:pt x="1193" y="19"/>
                    <a:pt x="1087" y="53"/>
                  </a:cubicBezTo>
                  <a:cubicBezTo>
                    <a:pt x="836" y="143"/>
                    <a:pt x="605" y="284"/>
                    <a:pt x="412" y="464"/>
                  </a:cubicBezTo>
                  <a:cubicBezTo>
                    <a:pt x="193" y="663"/>
                    <a:pt x="0" y="901"/>
                    <a:pt x="142" y="1235"/>
                  </a:cubicBezTo>
                  <a:cubicBezTo>
                    <a:pt x="291" y="1572"/>
                    <a:pt x="543" y="1763"/>
                    <a:pt x="793" y="1763"/>
                  </a:cubicBezTo>
                  <a:cubicBezTo>
                    <a:pt x="801" y="1763"/>
                    <a:pt x="809" y="1763"/>
                    <a:pt x="817" y="1762"/>
                  </a:cubicBezTo>
                  <a:cubicBezTo>
                    <a:pt x="1389" y="1737"/>
                    <a:pt x="1710" y="1531"/>
                    <a:pt x="1954" y="1184"/>
                  </a:cubicBezTo>
                  <a:cubicBezTo>
                    <a:pt x="2160" y="888"/>
                    <a:pt x="2160" y="599"/>
                    <a:pt x="1942" y="297"/>
                  </a:cubicBezTo>
                  <a:cubicBezTo>
                    <a:pt x="1791" y="89"/>
                    <a:pt x="1605" y="0"/>
                    <a:pt x="13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29"/>
            <p:cNvSpPr/>
            <p:nvPr/>
          </p:nvSpPr>
          <p:spPr>
            <a:xfrm>
              <a:off x="6504940" y="875182"/>
              <a:ext cx="170516" cy="132753"/>
            </a:xfrm>
            <a:custGeom>
              <a:rect b="b" l="l" r="r" t="t"/>
              <a:pathLst>
                <a:path extrusionOk="0" h="1712" w="2199">
                  <a:moveTo>
                    <a:pt x="1419" y="0"/>
                  </a:moveTo>
                  <a:cubicBezTo>
                    <a:pt x="1319" y="0"/>
                    <a:pt x="1215" y="13"/>
                    <a:pt x="1112" y="33"/>
                  </a:cubicBezTo>
                  <a:cubicBezTo>
                    <a:pt x="900" y="71"/>
                    <a:pt x="701" y="148"/>
                    <a:pt x="521" y="264"/>
                  </a:cubicBezTo>
                  <a:cubicBezTo>
                    <a:pt x="219" y="457"/>
                    <a:pt x="0" y="720"/>
                    <a:pt x="122" y="1125"/>
                  </a:cubicBezTo>
                  <a:cubicBezTo>
                    <a:pt x="231" y="1485"/>
                    <a:pt x="546" y="1704"/>
                    <a:pt x="971" y="1710"/>
                  </a:cubicBezTo>
                  <a:cubicBezTo>
                    <a:pt x="986" y="1711"/>
                    <a:pt x="1002" y="1711"/>
                    <a:pt x="1018" y="1711"/>
                  </a:cubicBezTo>
                  <a:cubicBezTo>
                    <a:pt x="1297" y="1711"/>
                    <a:pt x="1567" y="1603"/>
                    <a:pt x="1768" y="1408"/>
                  </a:cubicBezTo>
                  <a:cubicBezTo>
                    <a:pt x="2076" y="1138"/>
                    <a:pt x="2198" y="624"/>
                    <a:pt x="2025" y="328"/>
                  </a:cubicBezTo>
                  <a:cubicBezTo>
                    <a:pt x="1876" y="75"/>
                    <a:pt x="1657" y="0"/>
                    <a:pt x="14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29"/>
            <p:cNvSpPr/>
            <p:nvPr/>
          </p:nvSpPr>
          <p:spPr>
            <a:xfrm>
              <a:off x="6168950" y="940473"/>
              <a:ext cx="157101" cy="136785"/>
            </a:xfrm>
            <a:custGeom>
              <a:rect b="b" l="l" r="r" t="t"/>
              <a:pathLst>
                <a:path extrusionOk="0" h="1764" w="2026">
                  <a:moveTo>
                    <a:pt x="1171" y="0"/>
                  </a:moveTo>
                  <a:cubicBezTo>
                    <a:pt x="734" y="39"/>
                    <a:pt x="374" y="245"/>
                    <a:pt x="162" y="656"/>
                  </a:cubicBezTo>
                  <a:cubicBezTo>
                    <a:pt x="1" y="971"/>
                    <a:pt x="72" y="1363"/>
                    <a:pt x="342" y="1601"/>
                  </a:cubicBezTo>
                  <a:cubicBezTo>
                    <a:pt x="485" y="1712"/>
                    <a:pt x="635" y="1764"/>
                    <a:pt x="783" y="1764"/>
                  </a:cubicBezTo>
                  <a:cubicBezTo>
                    <a:pt x="934" y="1764"/>
                    <a:pt x="1083" y="1711"/>
                    <a:pt x="1222" y="1614"/>
                  </a:cubicBezTo>
                  <a:cubicBezTo>
                    <a:pt x="1415" y="1479"/>
                    <a:pt x="1556" y="1273"/>
                    <a:pt x="1724" y="1106"/>
                  </a:cubicBezTo>
                  <a:cubicBezTo>
                    <a:pt x="1929" y="900"/>
                    <a:pt x="2026" y="656"/>
                    <a:pt x="1903" y="386"/>
                  </a:cubicBezTo>
                  <a:cubicBezTo>
                    <a:pt x="1768" y="71"/>
                    <a:pt x="1486" y="7"/>
                    <a:pt x="11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29"/>
            <p:cNvSpPr/>
            <p:nvPr/>
          </p:nvSpPr>
          <p:spPr>
            <a:xfrm>
              <a:off x="6624588" y="1152630"/>
              <a:ext cx="116624" cy="123370"/>
            </a:xfrm>
            <a:custGeom>
              <a:rect b="b" l="l" r="r" t="t"/>
              <a:pathLst>
                <a:path extrusionOk="0" h="1591" w="1504">
                  <a:moveTo>
                    <a:pt x="891" y="0"/>
                  </a:moveTo>
                  <a:cubicBezTo>
                    <a:pt x="445" y="0"/>
                    <a:pt x="0" y="452"/>
                    <a:pt x="13" y="909"/>
                  </a:cubicBezTo>
                  <a:cubicBezTo>
                    <a:pt x="19" y="1269"/>
                    <a:pt x="295" y="1564"/>
                    <a:pt x="655" y="1590"/>
                  </a:cubicBezTo>
                  <a:cubicBezTo>
                    <a:pt x="663" y="1591"/>
                    <a:pt x="671" y="1591"/>
                    <a:pt x="678" y="1591"/>
                  </a:cubicBezTo>
                  <a:cubicBezTo>
                    <a:pt x="1064" y="1591"/>
                    <a:pt x="1491" y="1119"/>
                    <a:pt x="1497" y="677"/>
                  </a:cubicBezTo>
                  <a:cubicBezTo>
                    <a:pt x="1504" y="330"/>
                    <a:pt x="1253" y="28"/>
                    <a:pt x="945" y="3"/>
                  </a:cubicBezTo>
                  <a:cubicBezTo>
                    <a:pt x="927" y="1"/>
                    <a:pt x="909" y="0"/>
                    <a:pt x="8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29"/>
            <p:cNvSpPr/>
            <p:nvPr/>
          </p:nvSpPr>
          <p:spPr>
            <a:xfrm>
              <a:off x="6949955" y="1154801"/>
              <a:ext cx="114220" cy="103209"/>
            </a:xfrm>
            <a:custGeom>
              <a:rect b="b" l="l" r="r" t="t"/>
              <a:pathLst>
                <a:path extrusionOk="0" h="1331" w="1473">
                  <a:moveTo>
                    <a:pt x="894" y="0"/>
                  </a:moveTo>
                  <a:cubicBezTo>
                    <a:pt x="534" y="7"/>
                    <a:pt x="1" y="502"/>
                    <a:pt x="20" y="810"/>
                  </a:cubicBezTo>
                  <a:cubicBezTo>
                    <a:pt x="39" y="1096"/>
                    <a:pt x="346" y="1331"/>
                    <a:pt x="700" y="1331"/>
                  </a:cubicBezTo>
                  <a:cubicBezTo>
                    <a:pt x="705" y="1331"/>
                    <a:pt x="710" y="1331"/>
                    <a:pt x="714" y="1331"/>
                  </a:cubicBezTo>
                  <a:cubicBezTo>
                    <a:pt x="1132" y="1324"/>
                    <a:pt x="1473" y="977"/>
                    <a:pt x="1460" y="559"/>
                  </a:cubicBezTo>
                  <a:cubicBezTo>
                    <a:pt x="1447" y="251"/>
                    <a:pt x="1203" y="7"/>
                    <a:pt x="8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4" name="Google Shape;834;p29"/>
          <p:cNvSpPr/>
          <p:nvPr/>
        </p:nvSpPr>
        <p:spPr>
          <a:xfrm>
            <a:off x="-3679" y="4387265"/>
            <a:ext cx="395405" cy="768782"/>
          </a:xfrm>
          <a:custGeom>
            <a:rect b="b" l="l" r="r" t="t"/>
            <a:pathLst>
              <a:path extrusionOk="0" h="21533" w="11075">
                <a:moveTo>
                  <a:pt x="0" y="0"/>
                </a:moveTo>
                <a:lnTo>
                  <a:pt x="0" y="21533"/>
                </a:lnTo>
                <a:lnTo>
                  <a:pt x="8356" y="21533"/>
                </a:lnTo>
                <a:cubicBezTo>
                  <a:pt x="9127" y="20035"/>
                  <a:pt x="9873" y="18531"/>
                  <a:pt x="10310" y="16886"/>
                </a:cubicBezTo>
                <a:cubicBezTo>
                  <a:pt x="10554" y="15954"/>
                  <a:pt x="10689" y="15009"/>
                  <a:pt x="10824" y="14058"/>
                </a:cubicBezTo>
                <a:cubicBezTo>
                  <a:pt x="11075" y="12335"/>
                  <a:pt x="10901" y="10580"/>
                  <a:pt x="10316" y="8935"/>
                </a:cubicBezTo>
                <a:cubicBezTo>
                  <a:pt x="9558" y="6788"/>
                  <a:pt x="8189" y="5085"/>
                  <a:pt x="6460" y="3619"/>
                </a:cubicBezTo>
                <a:cubicBezTo>
                  <a:pt x="4634" y="2083"/>
                  <a:pt x="2513" y="1074"/>
                  <a:pt x="392" y="58"/>
                </a:cubicBezTo>
                <a:cubicBezTo>
                  <a:pt x="276" y="0"/>
                  <a:pt x="135" y="20"/>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29"/>
          <p:cNvSpPr/>
          <p:nvPr/>
        </p:nvSpPr>
        <p:spPr>
          <a:xfrm rot="4381075">
            <a:off x="697261" y="444525"/>
            <a:ext cx="530563" cy="809394"/>
          </a:xfrm>
          <a:custGeom>
            <a:rect b="b" l="l" r="r" t="t"/>
            <a:pathLst>
              <a:path extrusionOk="0" h="22671" w="14861">
                <a:moveTo>
                  <a:pt x="4364" y="0"/>
                </a:moveTo>
                <a:cubicBezTo>
                  <a:pt x="3873" y="0"/>
                  <a:pt x="3387" y="163"/>
                  <a:pt x="2899" y="524"/>
                </a:cubicBezTo>
                <a:cubicBezTo>
                  <a:pt x="958" y="1938"/>
                  <a:pt x="0" y="3815"/>
                  <a:pt x="58" y="6354"/>
                </a:cubicBezTo>
                <a:cubicBezTo>
                  <a:pt x="7" y="7074"/>
                  <a:pt x="168" y="7909"/>
                  <a:pt x="341" y="8751"/>
                </a:cubicBezTo>
                <a:cubicBezTo>
                  <a:pt x="740" y="10686"/>
                  <a:pt x="1582" y="12441"/>
                  <a:pt x="2514" y="14157"/>
                </a:cubicBezTo>
                <a:cubicBezTo>
                  <a:pt x="3626" y="16194"/>
                  <a:pt x="4975" y="18103"/>
                  <a:pt x="6537" y="19826"/>
                </a:cubicBezTo>
                <a:cubicBezTo>
                  <a:pt x="7913" y="21336"/>
                  <a:pt x="9719" y="22159"/>
                  <a:pt x="11686" y="22558"/>
                </a:cubicBezTo>
                <a:cubicBezTo>
                  <a:pt x="12031" y="22629"/>
                  <a:pt x="12388" y="22670"/>
                  <a:pt x="12748" y="22670"/>
                </a:cubicBezTo>
                <a:cubicBezTo>
                  <a:pt x="13165" y="22670"/>
                  <a:pt x="13586" y="22615"/>
                  <a:pt x="13993" y="22487"/>
                </a:cubicBezTo>
                <a:cubicBezTo>
                  <a:pt x="14655" y="22275"/>
                  <a:pt x="14842" y="21992"/>
                  <a:pt x="14855" y="21317"/>
                </a:cubicBezTo>
                <a:cubicBezTo>
                  <a:pt x="14861" y="20906"/>
                  <a:pt x="14720" y="20533"/>
                  <a:pt x="14578" y="20160"/>
                </a:cubicBezTo>
                <a:cubicBezTo>
                  <a:pt x="14019" y="18682"/>
                  <a:pt x="13164" y="17345"/>
                  <a:pt x="12438" y="15950"/>
                </a:cubicBezTo>
                <a:cubicBezTo>
                  <a:pt x="11596" y="14318"/>
                  <a:pt x="10587" y="12769"/>
                  <a:pt x="10117" y="10956"/>
                </a:cubicBezTo>
                <a:cubicBezTo>
                  <a:pt x="9790" y="9690"/>
                  <a:pt x="9378" y="8430"/>
                  <a:pt x="9410" y="7119"/>
                </a:cubicBezTo>
                <a:cubicBezTo>
                  <a:pt x="9449" y="5608"/>
                  <a:pt x="8986" y="4284"/>
                  <a:pt x="8253" y="3018"/>
                </a:cubicBezTo>
                <a:cubicBezTo>
                  <a:pt x="7636" y="1945"/>
                  <a:pt x="6865" y="993"/>
                  <a:pt x="5740" y="389"/>
                </a:cubicBezTo>
                <a:cubicBezTo>
                  <a:pt x="5274" y="139"/>
                  <a:pt x="4817" y="0"/>
                  <a:pt x="43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29"/>
          <p:cNvSpPr/>
          <p:nvPr/>
        </p:nvSpPr>
        <p:spPr>
          <a:xfrm>
            <a:off x="7125875" y="4495475"/>
            <a:ext cx="793585" cy="217039"/>
          </a:xfrm>
          <a:custGeom>
            <a:rect b="b" l="l" r="r" t="t"/>
            <a:pathLst>
              <a:path extrusionOk="0" h="4031" w="14739">
                <a:moveTo>
                  <a:pt x="13966" y="0"/>
                </a:moveTo>
                <a:cubicBezTo>
                  <a:pt x="13592" y="0"/>
                  <a:pt x="13359" y="199"/>
                  <a:pt x="13267" y="574"/>
                </a:cubicBezTo>
                <a:cubicBezTo>
                  <a:pt x="13151" y="1069"/>
                  <a:pt x="13080" y="1570"/>
                  <a:pt x="12920" y="2046"/>
                </a:cubicBezTo>
                <a:cubicBezTo>
                  <a:pt x="12805" y="2381"/>
                  <a:pt x="12651" y="2523"/>
                  <a:pt x="12416" y="2523"/>
                </a:cubicBezTo>
                <a:cubicBezTo>
                  <a:pt x="12296" y="2523"/>
                  <a:pt x="12155" y="2486"/>
                  <a:pt x="11988" y="2419"/>
                </a:cubicBezTo>
                <a:cubicBezTo>
                  <a:pt x="11370" y="2168"/>
                  <a:pt x="11068" y="1615"/>
                  <a:pt x="10715" y="1133"/>
                </a:cubicBezTo>
                <a:cubicBezTo>
                  <a:pt x="10470" y="803"/>
                  <a:pt x="10221" y="629"/>
                  <a:pt x="9859" y="629"/>
                </a:cubicBezTo>
                <a:cubicBezTo>
                  <a:pt x="9812" y="629"/>
                  <a:pt x="9763" y="632"/>
                  <a:pt x="9712" y="638"/>
                </a:cubicBezTo>
                <a:cubicBezTo>
                  <a:pt x="9237" y="696"/>
                  <a:pt x="8934" y="959"/>
                  <a:pt x="8787" y="1409"/>
                </a:cubicBezTo>
                <a:cubicBezTo>
                  <a:pt x="8722" y="1615"/>
                  <a:pt x="8645" y="1814"/>
                  <a:pt x="8555" y="2007"/>
                </a:cubicBezTo>
                <a:cubicBezTo>
                  <a:pt x="8373" y="2379"/>
                  <a:pt x="8246" y="2551"/>
                  <a:pt x="8077" y="2551"/>
                </a:cubicBezTo>
                <a:cubicBezTo>
                  <a:pt x="7935" y="2551"/>
                  <a:pt x="7765" y="2431"/>
                  <a:pt x="7508" y="2206"/>
                </a:cubicBezTo>
                <a:cubicBezTo>
                  <a:pt x="7025" y="1776"/>
                  <a:pt x="6691" y="1223"/>
                  <a:pt x="6241" y="767"/>
                </a:cubicBezTo>
                <a:cubicBezTo>
                  <a:pt x="5940" y="465"/>
                  <a:pt x="5672" y="314"/>
                  <a:pt x="5400" y="314"/>
                </a:cubicBezTo>
                <a:cubicBezTo>
                  <a:pt x="5145" y="314"/>
                  <a:pt x="4885" y="447"/>
                  <a:pt x="4589" y="715"/>
                </a:cubicBezTo>
                <a:cubicBezTo>
                  <a:pt x="4255" y="1024"/>
                  <a:pt x="3947" y="1358"/>
                  <a:pt x="3625" y="1679"/>
                </a:cubicBezTo>
                <a:cubicBezTo>
                  <a:pt x="3162" y="2142"/>
                  <a:pt x="2901" y="2380"/>
                  <a:pt x="2670" y="2380"/>
                </a:cubicBezTo>
                <a:cubicBezTo>
                  <a:pt x="2417" y="2380"/>
                  <a:pt x="2200" y="2094"/>
                  <a:pt x="1793" y="1506"/>
                </a:cubicBezTo>
                <a:cubicBezTo>
                  <a:pt x="1594" y="1223"/>
                  <a:pt x="1446" y="902"/>
                  <a:pt x="1170" y="677"/>
                </a:cubicBezTo>
                <a:cubicBezTo>
                  <a:pt x="1042" y="575"/>
                  <a:pt x="866" y="522"/>
                  <a:pt x="691" y="522"/>
                </a:cubicBezTo>
                <a:cubicBezTo>
                  <a:pt x="514" y="522"/>
                  <a:pt x="338" y="576"/>
                  <a:pt x="219" y="690"/>
                </a:cubicBezTo>
                <a:cubicBezTo>
                  <a:pt x="0" y="895"/>
                  <a:pt x="103" y="1127"/>
                  <a:pt x="206" y="1352"/>
                </a:cubicBezTo>
                <a:cubicBezTo>
                  <a:pt x="489" y="1962"/>
                  <a:pt x="855" y="2521"/>
                  <a:pt x="1298" y="3023"/>
                </a:cubicBezTo>
                <a:cubicBezTo>
                  <a:pt x="1643" y="3416"/>
                  <a:pt x="2163" y="3693"/>
                  <a:pt x="2732" y="3693"/>
                </a:cubicBezTo>
                <a:cubicBezTo>
                  <a:pt x="3046" y="3693"/>
                  <a:pt x="3374" y="3609"/>
                  <a:pt x="3696" y="3415"/>
                </a:cubicBezTo>
                <a:cubicBezTo>
                  <a:pt x="4043" y="3203"/>
                  <a:pt x="4268" y="2856"/>
                  <a:pt x="4641" y="2688"/>
                </a:cubicBezTo>
                <a:cubicBezTo>
                  <a:pt x="4922" y="2557"/>
                  <a:pt x="5039" y="2147"/>
                  <a:pt x="5369" y="2147"/>
                </a:cubicBezTo>
                <a:cubicBezTo>
                  <a:pt x="5379" y="2147"/>
                  <a:pt x="5389" y="2148"/>
                  <a:pt x="5399" y="2149"/>
                </a:cubicBezTo>
                <a:cubicBezTo>
                  <a:pt x="5753" y="2168"/>
                  <a:pt x="5804" y="2598"/>
                  <a:pt x="6036" y="2817"/>
                </a:cubicBezTo>
                <a:cubicBezTo>
                  <a:pt x="6563" y="3331"/>
                  <a:pt x="7128" y="3788"/>
                  <a:pt x="7835" y="3974"/>
                </a:cubicBezTo>
                <a:cubicBezTo>
                  <a:pt x="7978" y="4013"/>
                  <a:pt x="8114" y="4031"/>
                  <a:pt x="8242" y="4031"/>
                </a:cubicBezTo>
                <a:cubicBezTo>
                  <a:pt x="8842" y="4031"/>
                  <a:pt x="9293" y="3640"/>
                  <a:pt x="9674" y="3132"/>
                </a:cubicBezTo>
                <a:cubicBezTo>
                  <a:pt x="9843" y="2904"/>
                  <a:pt x="9924" y="2802"/>
                  <a:pt x="10029" y="2802"/>
                </a:cubicBezTo>
                <a:cubicBezTo>
                  <a:pt x="10122" y="2802"/>
                  <a:pt x="10236" y="2884"/>
                  <a:pt x="10451" y="3029"/>
                </a:cubicBezTo>
                <a:cubicBezTo>
                  <a:pt x="10987" y="3396"/>
                  <a:pt x="11492" y="3848"/>
                  <a:pt x="12189" y="3848"/>
                </a:cubicBezTo>
                <a:cubicBezTo>
                  <a:pt x="12261" y="3848"/>
                  <a:pt x="12335" y="3843"/>
                  <a:pt x="12412" y="3833"/>
                </a:cubicBezTo>
                <a:cubicBezTo>
                  <a:pt x="12511" y="3847"/>
                  <a:pt x="12608" y="3855"/>
                  <a:pt x="12701" y="3855"/>
                </a:cubicBezTo>
                <a:cubicBezTo>
                  <a:pt x="13258" y="3855"/>
                  <a:pt x="13702" y="3593"/>
                  <a:pt x="14038" y="3087"/>
                </a:cubicBezTo>
                <a:cubicBezTo>
                  <a:pt x="14494" y="2393"/>
                  <a:pt x="14616" y="1602"/>
                  <a:pt x="14694" y="805"/>
                </a:cubicBezTo>
                <a:cubicBezTo>
                  <a:pt x="14739" y="304"/>
                  <a:pt x="14462" y="15"/>
                  <a:pt x="14019" y="2"/>
                </a:cubicBezTo>
                <a:cubicBezTo>
                  <a:pt x="14001" y="1"/>
                  <a:pt x="13983" y="0"/>
                  <a:pt x="139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29"/>
          <p:cNvSpPr/>
          <p:nvPr/>
        </p:nvSpPr>
        <p:spPr>
          <a:xfrm>
            <a:off x="8548024" y="-6"/>
            <a:ext cx="609784" cy="811228"/>
          </a:xfrm>
          <a:custGeom>
            <a:rect b="b" l="l" r="r" t="t"/>
            <a:pathLst>
              <a:path extrusionOk="0" h="11904" w="8948">
                <a:moveTo>
                  <a:pt x="3806" y="0"/>
                </a:moveTo>
                <a:cubicBezTo>
                  <a:pt x="3240" y="771"/>
                  <a:pt x="2578" y="1465"/>
                  <a:pt x="2071" y="2282"/>
                </a:cubicBezTo>
                <a:cubicBezTo>
                  <a:pt x="631" y="4602"/>
                  <a:pt x="1" y="7051"/>
                  <a:pt x="740" y="9757"/>
                </a:cubicBezTo>
                <a:cubicBezTo>
                  <a:pt x="1061" y="10920"/>
                  <a:pt x="2064" y="11762"/>
                  <a:pt x="3266" y="11878"/>
                </a:cubicBezTo>
                <a:cubicBezTo>
                  <a:pt x="3467" y="11895"/>
                  <a:pt x="3669" y="11904"/>
                  <a:pt x="3871" y="11904"/>
                </a:cubicBezTo>
                <a:cubicBezTo>
                  <a:pt x="4576" y="11904"/>
                  <a:pt x="5278" y="11799"/>
                  <a:pt x="5953" y="11589"/>
                </a:cubicBezTo>
                <a:cubicBezTo>
                  <a:pt x="7110" y="11235"/>
                  <a:pt x="8035" y="10535"/>
                  <a:pt x="8948" y="9802"/>
                </a:cubicBezTo>
                <a:lnTo>
                  <a:pt x="894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8" name="Google Shape;838;p29"/>
          <p:cNvGrpSpPr/>
          <p:nvPr/>
        </p:nvGrpSpPr>
        <p:grpSpPr>
          <a:xfrm flipH="1" rot="1236532">
            <a:off x="1762949" y="1499034"/>
            <a:ext cx="1000930" cy="840687"/>
            <a:chOff x="1648650" y="1064850"/>
            <a:chExt cx="691625" cy="580900"/>
          </a:xfrm>
        </p:grpSpPr>
        <p:sp>
          <p:nvSpPr>
            <p:cNvPr id="839" name="Google Shape;839;p29"/>
            <p:cNvSpPr/>
            <p:nvPr/>
          </p:nvSpPr>
          <p:spPr>
            <a:xfrm>
              <a:off x="2267450" y="1209500"/>
              <a:ext cx="72825" cy="117900"/>
            </a:xfrm>
            <a:custGeom>
              <a:rect b="b" l="l" r="r" t="t"/>
              <a:pathLst>
                <a:path extrusionOk="0" h="4716" w="2913">
                  <a:moveTo>
                    <a:pt x="802" y="0"/>
                  </a:moveTo>
                  <a:cubicBezTo>
                    <a:pt x="679" y="0"/>
                    <a:pt x="557" y="34"/>
                    <a:pt x="438" y="101"/>
                  </a:cubicBezTo>
                  <a:cubicBezTo>
                    <a:pt x="58" y="313"/>
                    <a:pt x="1" y="500"/>
                    <a:pt x="226" y="1059"/>
                  </a:cubicBezTo>
                  <a:cubicBezTo>
                    <a:pt x="566" y="1908"/>
                    <a:pt x="856" y="2762"/>
                    <a:pt x="1138" y="3630"/>
                  </a:cubicBezTo>
                  <a:cubicBezTo>
                    <a:pt x="1248" y="3990"/>
                    <a:pt x="1466" y="4311"/>
                    <a:pt x="1775" y="4536"/>
                  </a:cubicBezTo>
                  <a:cubicBezTo>
                    <a:pt x="1925" y="4654"/>
                    <a:pt x="2106" y="4716"/>
                    <a:pt x="2290" y="4716"/>
                  </a:cubicBezTo>
                  <a:cubicBezTo>
                    <a:pt x="2398" y="4716"/>
                    <a:pt x="2506" y="4695"/>
                    <a:pt x="2610" y="4652"/>
                  </a:cubicBezTo>
                  <a:cubicBezTo>
                    <a:pt x="2912" y="4536"/>
                    <a:pt x="2816" y="4260"/>
                    <a:pt x="2854" y="3868"/>
                  </a:cubicBezTo>
                  <a:cubicBezTo>
                    <a:pt x="2585" y="2769"/>
                    <a:pt x="2250" y="1535"/>
                    <a:pt x="1543" y="436"/>
                  </a:cubicBezTo>
                  <a:cubicBezTo>
                    <a:pt x="1518" y="391"/>
                    <a:pt x="1479" y="352"/>
                    <a:pt x="1440" y="313"/>
                  </a:cubicBezTo>
                  <a:cubicBezTo>
                    <a:pt x="1236" y="105"/>
                    <a:pt x="1018" y="0"/>
                    <a:pt x="8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29"/>
            <p:cNvSpPr/>
            <p:nvPr/>
          </p:nvSpPr>
          <p:spPr>
            <a:xfrm>
              <a:off x="1931450" y="1465550"/>
              <a:ext cx="70700" cy="122950"/>
            </a:xfrm>
            <a:custGeom>
              <a:rect b="b" l="l" r="r" t="t"/>
              <a:pathLst>
                <a:path extrusionOk="0" h="4918" w="2828">
                  <a:moveTo>
                    <a:pt x="713" y="1"/>
                  </a:moveTo>
                  <a:cubicBezTo>
                    <a:pt x="628" y="1"/>
                    <a:pt x="534" y="28"/>
                    <a:pt x="425" y="92"/>
                  </a:cubicBezTo>
                  <a:cubicBezTo>
                    <a:pt x="110" y="272"/>
                    <a:pt x="1" y="510"/>
                    <a:pt x="116" y="812"/>
                  </a:cubicBezTo>
                  <a:cubicBezTo>
                    <a:pt x="553" y="1982"/>
                    <a:pt x="1035" y="3132"/>
                    <a:pt x="1466" y="4302"/>
                  </a:cubicBezTo>
                  <a:cubicBezTo>
                    <a:pt x="1620" y="4733"/>
                    <a:pt x="1961" y="4803"/>
                    <a:pt x="2321" y="4893"/>
                  </a:cubicBezTo>
                  <a:cubicBezTo>
                    <a:pt x="2389" y="4910"/>
                    <a:pt x="2449" y="4918"/>
                    <a:pt x="2503" y="4918"/>
                  </a:cubicBezTo>
                  <a:cubicBezTo>
                    <a:pt x="2724" y="4918"/>
                    <a:pt x="2827" y="4777"/>
                    <a:pt x="2822" y="4482"/>
                  </a:cubicBezTo>
                  <a:cubicBezTo>
                    <a:pt x="2777" y="4276"/>
                    <a:pt x="2764" y="4058"/>
                    <a:pt x="2687" y="3859"/>
                  </a:cubicBezTo>
                  <a:cubicBezTo>
                    <a:pt x="2282" y="2792"/>
                    <a:pt x="1871" y="1725"/>
                    <a:pt x="1453" y="664"/>
                  </a:cubicBezTo>
                  <a:cubicBezTo>
                    <a:pt x="1376" y="491"/>
                    <a:pt x="1267" y="343"/>
                    <a:pt x="1132" y="214"/>
                  </a:cubicBezTo>
                  <a:cubicBezTo>
                    <a:pt x="1002" y="96"/>
                    <a:pt x="874" y="1"/>
                    <a:pt x="7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29"/>
            <p:cNvSpPr/>
            <p:nvPr/>
          </p:nvSpPr>
          <p:spPr>
            <a:xfrm>
              <a:off x="1790525" y="1371825"/>
              <a:ext cx="83275" cy="110675"/>
            </a:xfrm>
            <a:custGeom>
              <a:rect b="b" l="l" r="r" t="t"/>
              <a:pathLst>
                <a:path extrusionOk="0" h="4427" w="3331">
                  <a:moveTo>
                    <a:pt x="836" y="1"/>
                  </a:moveTo>
                  <a:cubicBezTo>
                    <a:pt x="715" y="1"/>
                    <a:pt x="573" y="67"/>
                    <a:pt x="367" y="184"/>
                  </a:cubicBezTo>
                  <a:cubicBezTo>
                    <a:pt x="1" y="383"/>
                    <a:pt x="65" y="647"/>
                    <a:pt x="226" y="917"/>
                  </a:cubicBezTo>
                  <a:cubicBezTo>
                    <a:pt x="785" y="1881"/>
                    <a:pt x="1357" y="2838"/>
                    <a:pt x="1942" y="3796"/>
                  </a:cubicBezTo>
                  <a:cubicBezTo>
                    <a:pt x="2141" y="4124"/>
                    <a:pt x="2469" y="4310"/>
                    <a:pt x="2848" y="4394"/>
                  </a:cubicBezTo>
                  <a:cubicBezTo>
                    <a:pt x="2935" y="4415"/>
                    <a:pt x="3008" y="4426"/>
                    <a:pt x="3069" y="4426"/>
                  </a:cubicBezTo>
                  <a:cubicBezTo>
                    <a:pt x="3266" y="4426"/>
                    <a:pt x="3330" y="4306"/>
                    <a:pt x="3330" y="4021"/>
                  </a:cubicBezTo>
                  <a:cubicBezTo>
                    <a:pt x="3330" y="3828"/>
                    <a:pt x="3292" y="3648"/>
                    <a:pt x="3208" y="3475"/>
                  </a:cubicBezTo>
                  <a:cubicBezTo>
                    <a:pt x="2617" y="2376"/>
                    <a:pt x="1955" y="1315"/>
                    <a:pt x="1235" y="293"/>
                  </a:cubicBezTo>
                  <a:cubicBezTo>
                    <a:pt x="1087" y="90"/>
                    <a:pt x="975" y="1"/>
                    <a:pt x="8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29"/>
            <p:cNvSpPr/>
            <p:nvPr/>
          </p:nvSpPr>
          <p:spPr>
            <a:xfrm>
              <a:off x="2120275" y="1537450"/>
              <a:ext cx="62675" cy="108300"/>
            </a:xfrm>
            <a:custGeom>
              <a:rect b="b" l="l" r="r" t="t"/>
              <a:pathLst>
                <a:path extrusionOk="0" h="4332" w="2507">
                  <a:moveTo>
                    <a:pt x="632" y="0"/>
                  </a:moveTo>
                  <a:cubicBezTo>
                    <a:pt x="436" y="0"/>
                    <a:pt x="274" y="146"/>
                    <a:pt x="116" y="436"/>
                  </a:cubicBezTo>
                  <a:cubicBezTo>
                    <a:pt x="0" y="655"/>
                    <a:pt x="64" y="854"/>
                    <a:pt x="167" y="1040"/>
                  </a:cubicBezTo>
                  <a:cubicBezTo>
                    <a:pt x="476" y="1606"/>
                    <a:pt x="662" y="2210"/>
                    <a:pt x="823" y="2834"/>
                  </a:cubicBezTo>
                  <a:cubicBezTo>
                    <a:pt x="919" y="3219"/>
                    <a:pt x="1041" y="3605"/>
                    <a:pt x="1266" y="3939"/>
                  </a:cubicBezTo>
                  <a:cubicBezTo>
                    <a:pt x="1478" y="4261"/>
                    <a:pt x="1851" y="4331"/>
                    <a:pt x="2166" y="4331"/>
                  </a:cubicBezTo>
                  <a:cubicBezTo>
                    <a:pt x="2475" y="4325"/>
                    <a:pt x="2449" y="3939"/>
                    <a:pt x="2507" y="3605"/>
                  </a:cubicBezTo>
                  <a:cubicBezTo>
                    <a:pt x="2295" y="2544"/>
                    <a:pt x="1973" y="1458"/>
                    <a:pt x="1363" y="468"/>
                  </a:cubicBezTo>
                  <a:cubicBezTo>
                    <a:pt x="1298" y="378"/>
                    <a:pt x="1221" y="301"/>
                    <a:pt x="1138" y="243"/>
                  </a:cubicBezTo>
                  <a:cubicBezTo>
                    <a:pt x="943" y="81"/>
                    <a:pt x="778" y="0"/>
                    <a:pt x="63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29"/>
            <p:cNvSpPr/>
            <p:nvPr/>
          </p:nvSpPr>
          <p:spPr>
            <a:xfrm>
              <a:off x="1993650" y="1372100"/>
              <a:ext cx="83025" cy="111550"/>
            </a:xfrm>
            <a:custGeom>
              <a:rect b="b" l="l" r="r" t="t"/>
              <a:pathLst>
                <a:path extrusionOk="0" h="4462" w="3321">
                  <a:moveTo>
                    <a:pt x="405" y="738"/>
                  </a:moveTo>
                  <a:cubicBezTo>
                    <a:pt x="399" y="758"/>
                    <a:pt x="399" y="790"/>
                    <a:pt x="386" y="796"/>
                  </a:cubicBezTo>
                  <a:cubicBezTo>
                    <a:pt x="363" y="802"/>
                    <a:pt x="341" y="807"/>
                    <a:pt x="323" y="809"/>
                  </a:cubicBezTo>
                  <a:lnTo>
                    <a:pt x="323" y="809"/>
                  </a:lnTo>
                  <a:lnTo>
                    <a:pt x="405" y="738"/>
                  </a:lnTo>
                  <a:close/>
                  <a:moveTo>
                    <a:pt x="576" y="0"/>
                  </a:moveTo>
                  <a:cubicBezTo>
                    <a:pt x="436" y="0"/>
                    <a:pt x="310" y="108"/>
                    <a:pt x="199" y="263"/>
                  </a:cubicBezTo>
                  <a:cubicBezTo>
                    <a:pt x="0" y="533"/>
                    <a:pt x="7" y="565"/>
                    <a:pt x="315" y="816"/>
                  </a:cubicBezTo>
                  <a:lnTo>
                    <a:pt x="317" y="814"/>
                  </a:lnTo>
                  <a:lnTo>
                    <a:pt x="317" y="814"/>
                  </a:lnTo>
                  <a:cubicBezTo>
                    <a:pt x="703" y="2027"/>
                    <a:pt x="1376" y="3099"/>
                    <a:pt x="2031" y="4177"/>
                  </a:cubicBezTo>
                  <a:cubicBezTo>
                    <a:pt x="2180" y="4427"/>
                    <a:pt x="2418" y="4451"/>
                    <a:pt x="2660" y="4451"/>
                  </a:cubicBezTo>
                  <a:cubicBezTo>
                    <a:pt x="2716" y="4451"/>
                    <a:pt x="2773" y="4450"/>
                    <a:pt x="2829" y="4450"/>
                  </a:cubicBezTo>
                  <a:cubicBezTo>
                    <a:pt x="2897" y="4450"/>
                    <a:pt x="2964" y="4452"/>
                    <a:pt x="3027" y="4460"/>
                  </a:cubicBezTo>
                  <a:cubicBezTo>
                    <a:pt x="3038" y="4461"/>
                    <a:pt x="3048" y="4462"/>
                    <a:pt x="3058" y="4462"/>
                  </a:cubicBezTo>
                  <a:cubicBezTo>
                    <a:pt x="3242" y="4462"/>
                    <a:pt x="3321" y="4244"/>
                    <a:pt x="3278" y="4049"/>
                  </a:cubicBezTo>
                  <a:cubicBezTo>
                    <a:pt x="3233" y="3869"/>
                    <a:pt x="3169" y="3695"/>
                    <a:pt x="3085" y="3528"/>
                  </a:cubicBezTo>
                  <a:cubicBezTo>
                    <a:pt x="2642" y="2583"/>
                    <a:pt x="2070" y="1722"/>
                    <a:pt x="1466" y="880"/>
                  </a:cubicBezTo>
                  <a:cubicBezTo>
                    <a:pt x="1279" y="616"/>
                    <a:pt x="1080" y="366"/>
                    <a:pt x="855" y="141"/>
                  </a:cubicBezTo>
                  <a:cubicBezTo>
                    <a:pt x="756" y="42"/>
                    <a:pt x="663" y="0"/>
                    <a:pt x="5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29"/>
            <p:cNvSpPr/>
            <p:nvPr/>
          </p:nvSpPr>
          <p:spPr>
            <a:xfrm>
              <a:off x="2147425" y="1362650"/>
              <a:ext cx="68625" cy="102225"/>
            </a:xfrm>
            <a:custGeom>
              <a:rect b="b" l="l" r="r" t="t"/>
              <a:pathLst>
                <a:path extrusionOk="0" h="4089" w="2745">
                  <a:moveTo>
                    <a:pt x="796" y="1"/>
                  </a:moveTo>
                  <a:cubicBezTo>
                    <a:pt x="722" y="1"/>
                    <a:pt x="644" y="19"/>
                    <a:pt x="559" y="62"/>
                  </a:cubicBezTo>
                  <a:cubicBezTo>
                    <a:pt x="84" y="313"/>
                    <a:pt x="0" y="512"/>
                    <a:pt x="212" y="994"/>
                  </a:cubicBezTo>
                  <a:cubicBezTo>
                    <a:pt x="572" y="1798"/>
                    <a:pt x="932" y="2595"/>
                    <a:pt x="1318" y="3379"/>
                  </a:cubicBezTo>
                  <a:cubicBezTo>
                    <a:pt x="1485" y="3707"/>
                    <a:pt x="1729" y="3983"/>
                    <a:pt x="2147" y="4067"/>
                  </a:cubicBezTo>
                  <a:cubicBezTo>
                    <a:pt x="2220" y="4081"/>
                    <a:pt x="2285" y="4088"/>
                    <a:pt x="2345" y="4088"/>
                  </a:cubicBezTo>
                  <a:cubicBezTo>
                    <a:pt x="2606" y="4088"/>
                    <a:pt x="2740" y="3943"/>
                    <a:pt x="2745" y="3597"/>
                  </a:cubicBezTo>
                  <a:cubicBezTo>
                    <a:pt x="2732" y="3469"/>
                    <a:pt x="2706" y="3347"/>
                    <a:pt x="2668" y="3225"/>
                  </a:cubicBezTo>
                  <a:cubicBezTo>
                    <a:pt x="2211" y="2267"/>
                    <a:pt x="1768" y="1303"/>
                    <a:pt x="1286" y="358"/>
                  </a:cubicBezTo>
                  <a:cubicBezTo>
                    <a:pt x="1189" y="174"/>
                    <a:pt x="1019" y="1"/>
                    <a:pt x="7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29"/>
            <p:cNvSpPr/>
            <p:nvPr/>
          </p:nvSpPr>
          <p:spPr>
            <a:xfrm>
              <a:off x="2020000" y="1244050"/>
              <a:ext cx="81475" cy="102200"/>
            </a:xfrm>
            <a:custGeom>
              <a:rect b="b" l="l" r="r" t="t"/>
              <a:pathLst>
                <a:path extrusionOk="0" h="4088" w="3259">
                  <a:moveTo>
                    <a:pt x="439" y="1"/>
                  </a:moveTo>
                  <a:cubicBezTo>
                    <a:pt x="400" y="1"/>
                    <a:pt x="359" y="6"/>
                    <a:pt x="315" y="18"/>
                  </a:cubicBezTo>
                  <a:cubicBezTo>
                    <a:pt x="199" y="50"/>
                    <a:pt x="0" y="699"/>
                    <a:pt x="64" y="834"/>
                  </a:cubicBezTo>
                  <a:cubicBezTo>
                    <a:pt x="527" y="1830"/>
                    <a:pt x="1067" y="2775"/>
                    <a:pt x="1800" y="3604"/>
                  </a:cubicBezTo>
                  <a:cubicBezTo>
                    <a:pt x="2037" y="3870"/>
                    <a:pt x="2306" y="4048"/>
                    <a:pt x="2605" y="4048"/>
                  </a:cubicBezTo>
                  <a:cubicBezTo>
                    <a:pt x="2639" y="4048"/>
                    <a:pt x="2672" y="4046"/>
                    <a:pt x="2706" y="4041"/>
                  </a:cubicBezTo>
                  <a:cubicBezTo>
                    <a:pt x="2796" y="4068"/>
                    <a:pt x="2872" y="4087"/>
                    <a:pt x="2936" y="4087"/>
                  </a:cubicBezTo>
                  <a:cubicBezTo>
                    <a:pt x="3014" y="4087"/>
                    <a:pt x="3075" y="4058"/>
                    <a:pt x="3124" y="3977"/>
                  </a:cubicBezTo>
                  <a:cubicBezTo>
                    <a:pt x="3259" y="3797"/>
                    <a:pt x="3253" y="3553"/>
                    <a:pt x="3111" y="3379"/>
                  </a:cubicBezTo>
                  <a:cubicBezTo>
                    <a:pt x="2366" y="2338"/>
                    <a:pt x="1620" y="1297"/>
                    <a:pt x="862" y="262"/>
                  </a:cubicBezTo>
                  <a:cubicBezTo>
                    <a:pt x="756" y="114"/>
                    <a:pt x="620" y="1"/>
                    <a:pt x="4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29"/>
            <p:cNvSpPr/>
            <p:nvPr/>
          </p:nvSpPr>
          <p:spPr>
            <a:xfrm>
              <a:off x="2158675" y="1236600"/>
              <a:ext cx="66725" cy="91875"/>
            </a:xfrm>
            <a:custGeom>
              <a:rect b="b" l="l" r="r" t="t"/>
              <a:pathLst>
                <a:path extrusionOk="0" h="3675" w="2669">
                  <a:moveTo>
                    <a:pt x="608" y="0"/>
                  </a:moveTo>
                  <a:cubicBezTo>
                    <a:pt x="527" y="0"/>
                    <a:pt x="443" y="20"/>
                    <a:pt x="354" y="65"/>
                  </a:cubicBezTo>
                  <a:cubicBezTo>
                    <a:pt x="84" y="206"/>
                    <a:pt x="0" y="599"/>
                    <a:pt x="148" y="978"/>
                  </a:cubicBezTo>
                  <a:cubicBezTo>
                    <a:pt x="431" y="1698"/>
                    <a:pt x="797" y="2385"/>
                    <a:pt x="1131" y="3080"/>
                  </a:cubicBezTo>
                  <a:cubicBezTo>
                    <a:pt x="1335" y="3505"/>
                    <a:pt x="1640" y="3674"/>
                    <a:pt x="2065" y="3674"/>
                  </a:cubicBezTo>
                  <a:cubicBezTo>
                    <a:pt x="2096" y="3674"/>
                    <a:pt x="2128" y="3673"/>
                    <a:pt x="2160" y="3671"/>
                  </a:cubicBezTo>
                  <a:cubicBezTo>
                    <a:pt x="2198" y="3673"/>
                    <a:pt x="2234" y="3675"/>
                    <a:pt x="2267" y="3675"/>
                  </a:cubicBezTo>
                  <a:cubicBezTo>
                    <a:pt x="2589" y="3675"/>
                    <a:pt x="2669" y="3554"/>
                    <a:pt x="2616" y="3163"/>
                  </a:cubicBezTo>
                  <a:cubicBezTo>
                    <a:pt x="2597" y="2977"/>
                    <a:pt x="2546" y="2797"/>
                    <a:pt x="2468" y="2630"/>
                  </a:cubicBezTo>
                  <a:cubicBezTo>
                    <a:pt x="2141" y="1955"/>
                    <a:pt x="1800" y="1293"/>
                    <a:pt x="1453" y="631"/>
                  </a:cubicBezTo>
                  <a:cubicBezTo>
                    <a:pt x="1376" y="489"/>
                    <a:pt x="1273" y="361"/>
                    <a:pt x="1151" y="258"/>
                  </a:cubicBezTo>
                  <a:cubicBezTo>
                    <a:pt x="989" y="124"/>
                    <a:pt x="811" y="0"/>
                    <a:pt x="6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29"/>
            <p:cNvSpPr/>
            <p:nvPr/>
          </p:nvSpPr>
          <p:spPr>
            <a:xfrm>
              <a:off x="1648650" y="1350650"/>
              <a:ext cx="64300" cy="92075"/>
            </a:xfrm>
            <a:custGeom>
              <a:rect b="b" l="l" r="r" t="t"/>
              <a:pathLst>
                <a:path extrusionOk="0" h="3683" w="2572">
                  <a:moveTo>
                    <a:pt x="714" y="0"/>
                  </a:moveTo>
                  <a:cubicBezTo>
                    <a:pt x="634" y="0"/>
                    <a:pt x="558" y="16"/>
                    <a:pt x="495" y="47"/>
                  </a:cubicBezTo>
                  <a:cubicBezTo>
                    <a:pt x="122" y="247"/>
                    <a:pt x="0" y="587"/>
                    <a:pt x="187" y="1063"/>
                  </a:cubicBezTo>
                  <a:cubicBezTo>
                    <a:pt x="450" y="1699"/>
                    <a:pt x="733" y="2336"/>
                    <a:pt x="1035" y="2959"/>
                  </a:cubicBezTo>
                  <a:cubicBezTo>
                    <a:pt x="1228" y="3358"/>
                    <a:pt x="1530" y="3647"/>
                    <a:pt x="2012" y="3679"/>
                  </a:cubicBezTo>
                  <a:cubicBezTo>
                    <a:pt x="2045" y="3681"/>
                    <a:pt x="2077" y="3682"/>
                    <a:pt x="2107" y="3682"/>
                  </a:cubicBezTo>
                  <a:cubicBezTo>
                    <a:pt x="2433" y="3682"/>
                    <a:pt x="2552" y="3549"/>
                    <a:pt x="2552" y="3178"/>
                  </a:cubicBezTo>
                  <a:cubicBezTo>
                    <a:pt x="2571" y="2940"/>
                    <a:pt x="2449" y="2721"/>
                    <a:pt x="2359" y="2503"/>
                  </a:cubicBezTo>
                  <a:cubicBezTo>
                    <a:pt x="2063" y="1815"/>
                    <a:pt x="1781" y="1121"/>
                    <a:pt x="1440" y="459"/>
                  </a:cubicBezTo>
                  <a:cubicBezTo>
                    <a:pt x="1292" y="164"/>
                    <a:pt x="975" y="0"/>
                    <a:pt x="71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29"/>
            <p:cNvSpPr/>
            <p:nvPr/>
          </p:nvSpPr>
          <p:spPr>
            <a:xfrm>
              <a:off x="1734775" y="1521425"/>
              <a:ext cx="63650" cy="84825"/>
            </a:xfrm>
            <a:custGeom>
              <a:rect b="b" l="l" r="r" t="t"/>
              <a:pathLst>
                <a:path extrusionOk="0" h="3393" w="2546">
                  <a:moveTo>
                    <a:pt x="840" y="0"/>
                  </a:moveTo>
                  <a:cubicBezTo>
                    <a:pt x="766" y="0"/>
                    <a:pt x="689" y="14"/>
                    <a:pt x="611" y="42"/>
                  </a:cubicBezTo>
                  <a:cubicBezTo>
                    <a:pt x="322" y="152"/>
                    <a:pt x="0" y="306"/>
                    <a:pt x="77" y="685"/>
                  </a:cubicBezTo>
                  <a:cubicBezTo>
                    <a:pt x="97" y="1116"/>
                    <a:pt x="823" y="2646"/>
                    <a:pt x="1177" y="3006"/>
                  </a:cubicBezTo>
                  <a:cubicBezTo>
                    <a:pt x="1267" y="3102"/>
                    <a:pt x="1363" y="3218"/>
                    <a:pt x="1479" y="3263"/>
                  </a:cubicBezTo>
                  <a:cubicBezTo>
                    <a:pt x="1643" y="3325"/>
                    <a:pt x="1821" y="3392"/>
                    <a:pt x="1990" y="3392"/>
                  </a:cubicBezTo>
                  <a:cubicBezTo>
                    <a:pt x="2100" y="3392"/>
                    <a:pt x="2205" y="3364"/>
                    <a:pt x="2301" y="3288"/>
                  </a:cubicBezTo>
                  <a:cubicBezTo>
                    <a:pt x="2546" y="3102"/>
                    <a:pt x="2481" y="2819"/>
                    <a:pt x="2372" y="2562"/>
                  </a:cubicBezTo>
                  <a:cubicBezTo>
                    <a:pt x="2321" y="2440"/>
                    <a:pt x="2314" y="2298"/>
                    <a:pt x="2269" y="2176"/>
                  </a:cubicBezTo>
                  <a:cubicBezTo>
                    <a:pt x="2044" y="1553"/>
                    <a:pt x="1761" y="949"/>
                    <a:pt x="1427" y="377"/>
                  </a:cubicBezTo>
                  <a:cubicBezTo>
                    <a:pt x="1294" y="145"/>
                    <a:pt x="1082" y="0"/>
                    <a:pt x="8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29"/>
            <p:cNvSpPr/>
            <p:nvPr/>
          </p:nvSpPr>
          <p:spPr>
            <a:xfrm>
              <a:off x="1682375" y="1187950"/>
              <a:ext cx="66075" cy="90400"/>
            </a:xfrm>
            <a:custGeom>
              <a:rect b="b" l="l" r="r" t="t"/>
              <a:pathLst>
                <a:path extrusionOk="0" h="3616" w="2643">
                  <a:moveTo>
                    <a:pt x="715" y="1"/>
                  </a:moveTo>
                  <a:cubicBezTo>
                    <a:pt x="526" y="1"/>
                    <a:pt x="372" y="107"/>
                    <a:pt x="245" y="269"/>
                  </a:cubicBezTo>
                  <a:cubicBezTo>
                    <a:pt x="110" y="449"/>
                    <a:pt x="1" y="648"/>
                    <a:pt x="162" y="848"/>
                  </a:cubicBezTo>
                  <a:cubicBezTo>
                    <a:pt x="676" y="1478"/>
                    <a:pt x="856" y="2294"/>
                    <a:pt x="1338" y="2937"/>
                  </a:cubicBezTo>
                  <a:cubicBezTo>
                    <a:pt x="1550" y="3219"/>
                    <a:pt x="1768" y="3483"/>
                    <a:pt x="2122" y="3579"/>
                  </a:cubicBezTo>
                  <a:cubicBezTo>
                    <a:pt x="2210" y="3603"/>
                    <a:pt x="2285" y="3616"/>
                    <a:pt x="2349" y="3616"/>
                  </a:cubicBezTo>
                  <a:cubicBezTo>
                    <a:pt x="2546" y="3616"/>
                    <a:pt x="2633" y="3493"/>
                    <a:pt x="2643" y="3187"/>
                  </a:cubicBezTo>
                  <a:cubicBezTo>
                    <a:pt x="2630" y="3123"/>
                    <a:pt x="2617" y="3020"/>
                    <a:pt x="2591" y="2917"/>
                  </a:cubicBezTo>
                  <a:cubicBezTo>
                    <a:pt x="2366" y="1966"/>
                    <a:pt x="1846" y="1156"/>
                    <a:pt x="1325" y="346"/>
                  </a:cubicBezTo>
                  <a:cubicBezTo>
                    <a:pt x="1216" y="186"/>
                    <a:pt x="1061" y="76"/>
                    <a:pt x="875" y="25"/>
                  </a:cubicBezTo>
                  <a:cubicBezTo>
                    <a:pt x="819" y="9"/>
                    <a:pt x="766" y="1"/>
                    <a:pt x="7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29"/>
            <p:cNvSpPr/>
            <p:nvPr/>
          </p:nvSpPr>
          <p:spPr>
            <a:xfrm>
              <a:off x="2248825" y="1406725"/>
              <a:ext cx="59950" cy="75950"/>
            </a:xfrm>
            <a:custGeom>
              <a:rect b="b" l="l" r="r" t="t"/>
              <a:pathLst>
                <a:path extrusionOk="0" h="3038" w="2398">
                  <a:moveTo>
                    <a:pt x="752" y="1"/>
                  </a:moveTo>
                  <a:cubicBezTo>
                    <a:pt x="514" y="1"/>
                    <a:pt x="331" y="128"/>
                    <a:pt x="174" y="311"/>
                  </a:cubicBezTo>
                  <a:cubicBezTo>
                    <a:pt x="0" y="523"/>
                    <a:pt x="58" y="761"/>
                    <a:pt x="219" y="967"/>
                  </a:cubicBezTo>
                  <a:cubicBezTo>
                    <a:pt x="501" y="1333"/>
                    <a:pt x="649" y="1757"/>
                    <a:pt x="765" y="2201"/>
                  </a:cubicBezTo>
                  <a:cubicBezTo>
                    <a:pt x="823" y="2406"/>
                    <a:pt x="919" y="2599"/>
                    <a:pt x="1048" y="2766"/>
                  </a:cubicBezTo>
                  <a:cubicBezTo>
                    <a:pt x="1156" y="2928"/>
                    <a:pt x="1540" y="3038"/>
                    <a:pt x="1834" y="3038"/>
                  </a:cubicBezTo>
                  <a:cubicBezTo>
                    <a:pt x="1925" y="3038"/>
                    <a:pt x="2007" y="3027"/>
                    <a:pt x="2070" y="3004"/>
                  </a:cubicBezTo>
                  <a:cubicBezTo>
                    <a:pt x="2398" y="2882"/>
                    <a:pt x="2256" y="2606"/>
                    <a:pt x="2295" y="2381"/>
                  </a:cubicBezTo>
                  <a:cubicBezTo>
                    <a:pt x="2320" y="1719"/>
                    <a:pt x="2038" y="1140"/>
                    <a:pt x="1691" y="607"/>
                  </a:cubicBezTo>
                  <a:cubicBezTo>
                    <a:pt x="1523" y="324"/>
                    <a:pt x="1260" y="125"/>
                    <a:pt x="951" y="28"/>
                  </a:cubicBezTo>
                  <a:cubicBezTo>
                    <a:pt x="881" y="10"/>
                    <a:pt x="814" y="1"/>
                    <a:pt x="7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29"/>
            <p:cNvSpPr/>
            <p:nvPr/>
          </p:nvSpPr>
          <p:spPr>
            <a:xfrm>
              <a:off x="1778150" y="1130300"/>
              <a:ext cx="63675" cy="80000"/>
            </a:xfrm>
            <a:custGeom>
              <a:rect b="b" l="l" r="r" t="t"/>
              <a:pathLst>
                <a:path extrusionOk="0" h="3200" w="2547">
                  <a:moveTo>
                    <a:pt x="791" y="1"/>
                  </a:moveTo>
                  <a:cubicBezTo>
                    <a:pt x="546" y="1"/>
                    <a:pt x="444" y="309"/>
                    <a:pt x="232" y="383"/>
                  </a:cubicBezTo>
                  <a:cubicBezTo>
                    <a:pt x="1" y="467"/>
                    <a:pt x="142" y="705"/>
                    <a:pt x="219" y="865"/>
                  </a:cubicBezTo>
                  <a:cubicBezTo>
                    <a:pt x="515" y="1438"/>
                    <a:pt x="830" y="1997"/>
                    <a:pt x="1100" y="2582"/>
                  </a:cubicBezTo>
                  <a:cubicBezTo>
                    <a:pt x="1312" y="3044"/>
                    <a:pt x="1749" y="3077"/>
                    <a:pt x="2135" y="3186"/>
                  </a:cubicBezTo>
                  <a:cubicBezTo>
                    <a:pt x="2168" y="3195"/>
                    <a:pt x="2200" y="3200"/>
                    <a:pt x="2231" y="3200"/>
                  </a:cubicBezTo>
                  <a:cubicBezTo>
                    <a:pt x="2409" y="3200"/>
                    <a:pt x="2541" y="3048"/>
                    <a:pt x="2546" y="2813"/>
                  </a:cubicBezTo>
                  <a:cubicBezTo>
                    <a:pt x="2527" y="2710"/>
                    <a:pt x="2514" y="2607"/>
                    <a:pt x="2482" y="2505"/>
                  </a:cubicBezTo>
                  <a:cubicBezTo>
                    <a:pt x="2263" y="1752"/>
                    <a:pt x="1884" y="1071"/>
                    <a:pt x="1485" y="409"/>
                  </a:cubicBezTo>
                  <a:cubicBezTo>
                    <a:pt x="1363" y="210"/>
                    <a:pt x="1164" y="146"/>
                    <a:pt x="971" y="49"/>
                  </a:cubicBezTo>
                  <a:cubicBezTo>
                    <a:pt x="903" y="15"/>
                    <a:pt x="844" y="1"/>
                    <a:pt x="79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29"/>
            <p:cNvSpPr/>
            <p:nvPr/>
          </p:nvSpPr>
          <p:spPr>
            <a:xfrm>
              <a:off x="1992525" y="1064850"/>
              <a:ext cx="63425" cy="77975"/>
            </a:xfrm>
            <a:custGeom>
              <a:rect b="b" l="l" r="r" t="t"/>
              <a:pathLst>
                <a:path extrusionOk="0" h="3119" w="2537">
                  <a:moveTo>
                    <a:pt x="702" y="1"/>
                  </a:moveTo>
                  <a:cubicBezTo>
                    <a:pt x="581" y="1"/>
                    <a:pt x="456" y="44"/>
                    <a:pt x="334" y="148"/>
                  </a:cubicBezTo>
                  <a:cubicBezTo>
                    <a:pt x="52" y="392"/>
                    <a:pt x="0" y="752"/>
                    <a:pt x="238" y="1073"/>
                  </a:cubicBezTo>
                  <a:cubicBezTo>
                    <a:pt x="585" y="1549"/>
                    <a:pt x="881" y="2057"/>
                    <a:pt x="1125" y="2590"/>
                  </a:cubicBezTo>
                  <a:cubicBezTo>
                    <a:pt x="1311" y="3001"/>
                    <a:pt x="1613" y="3104"/>
                    <a:pt x="2018" y="3117"/>
                  </a:cubicBezTo>
                  <a:cubicBezTo>
                    <a:pt x="2037" y="3118"/>
                    <a:pt x="2055" y="3118"/>
                    <a:pt x="2072" y="3118"/>
                  </a:cubicBezTo>
                  <a:cubicBezTo>
                    <a:pt x="2367" y="3118"/>
                    <a:pt x="2536" y="3013"/>
                    <a:pt x="2488" y="2661"/>
                  </a:cubicBezTo>
                  <a:cubicBezTo>
                    <a:pt x="2340" y="1735"/>
                    <a:pt x="1890" y="880"/>
                    <a:pt x="1202" y="238"/>
                  </a:cubicBezTo>
                  <a:cubicBezTo>
                    <a:pt x="1062" y="101"/>
                    <a:pt x="887" y="1"/>
                    <a:pt x="70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29"/>
            <p:cNvSpPr/>
            <p:nvPr/>
          </p:nvSpPr>
          <p:spPr>
            <a:xfrm>
              <a:off x="1846125" y="1296050"/>
              <a:ext cx="71175" cy="75025"/>
            </a:xfrm>
            <a:custGeom>
              <a:rect b="b" l="l" r="r" t="t"/>
              <a:pathLst>
                <a:path extrusionOk="0" h="3001" w="2847">
                  <a:moveTo>
                    <a:pt x="627" y="1"/>
                  </a:moveTo>
                  <a:cubicBezTo>
                    <a:pt x="523" y="1"/>
                    <a:pt x="415" y="46"/>
                    <a:pt x="309" y="162"/>
                  </a:cubicBezTo>
                  <a:cubicBezTo>
                    <a:pt x="7" y="489"/>
                    <a:pt x="1" y="779"/>
                    <a:pt x="245" y="1107"/>
                  </a:cubicBezTo>
                  <a:cubicBezTo>
                    <a:pt x="560" y="1537"/>
                    <a:pt x="913" y="1955"/>
                    <a:pt x="1177" y="2398"/>
                  </a:cubicBezTo>
                  <a:cubicBezTo>
                    <a:pt x="1424" y="2820"/>
                    <a:pt x="1755" y="2999"/>
                    <a:pt x="2065" y="2999"/>
                  </a:cubicBezTo>
                  <a:cubicBezTo>
                    <a:pt x="2086" y="2999"/>
                    <a:pt x="2107" y="2998"/>
                    <a:pt x="2128" y="2996"/>
                  </a:cubicBezTo>
                  <a:cubicBezTo>
                    <a:pt x="2168" y="2999"/>
                    <a:pt x="2205" y="3000"/>
                    <a:pt x="2241" y="3000"/>
                  </a:cubicBezTo>
                  <a:cubicBezTo>
                    <a:pt x="2726" y="3000"/>
                    <a:pt x="2847" y="2758"/>
                    <a:pt x="2655" y="2308"/>
                  </a:cubicBezTo>
                  <a:cubicBezTo>
                    <a:pt x="2295" y="1492"/>
                    <a:pt x="1742" y="811"/>
                    <a:pt x="1074" y="226"/>
                  </a:cubicBezTo>
                  <a:cubicBezTo>
                    <a:pt x="945" y="109"/>
                    <a:pt x="790" y="1"/>
                    <a:pt x="6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29"/>
            <p:cNvSpPr/>
            <p:nvPr/>
          </p:nvSpPr>
          <p:spPr>
            <a:xfrm>
              <a:off x="2161250" y="1104325"/>
              <a:ext cx="55925" cy="74700"/>
            </a:xfrm>
            <a:custGeom>
              <a:rect b="b" l="l" r="r" t="t"/>
              <a:pathLst>
                <a:path extrusionOk="0" h="2988" w="2237">
                  <a:moveTo>
                    <a:pt x="688" y="0"/>
                  </a:moveTo>
                  <a:cubicBezTo>
                    <a:pt x="570" y="0"/>
                    <a:pt x="460" y="28"/>
                    <a:pt x="373" y="85"/>
                  </a:cubicBezTo>
                  <a:cubicBezTo>
                    <a:pt x="71" y="285"/>
                    <a:pt x="0" y="645"/>
                    <a:pt x="180" y="1069"/>
                  </a:cubicBezTo>
                  <a:cubicBezTo>
                    <a:pt x="341" y="1435"/>
                    <a:pt x="495" y="1802"/>
                    <a:pt x="662" y="2162"/>
                  </a:cubicBezTo>
                  <a:cubicBezTo>
                    <a:pt x="765" y="2406"/>
                    <a:pt x="919" y="2624"/>
                    <a:pt x="1118" y="2804"/>
                  </a:cubicBezTo>
                  <a:cubicBezTo>
                    <a:pt x="1278" y="2938"/>
                    <a:pt x="1450" y="2988"/>
                    <a:pt x="1626" y="2988"/>
                  </a:cubicBezTo>
                  <a:cubicBezTo>
                    <a:pt x="1756" y="2988"/>
                    <a:pt x="1888" y="2961"/>
                    <a:pt x="2018" y="2920"/>
                  </a:cubicBezTo>
                  <a:cubicBezTo>
                    <a:pt x="2237" y="2849"/>
                    <a:pt x="2224" y="2631"/>
                    <a:pt x="2224" y="2374"/>
                  </a:cubicBezTo>
                  <a:cubicBezTo>
                    <a:pt x="2134" y="1660"/>
                    <a:pt x="1813" y="966"/>
                    <a:pt x="1363" y="336"/>
                  </a:cubicBezTo>
                  <a:cubicBezTo>
                    <a:pt x="1199" y="116"/>
                    <a:pt x="928" y="0"/>
                    <a:pt x="6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29"/>
            <p:cNvSpPr/>
            <p:nvPr/>
          </p:nvSpPr>
          <p:spPr>
            <a:xfrm>
              <a:off x="1894025" y="1186525"/>
              <a:ext cx="61000" cy="66800"/>
            </a:xfrm>
            <a:custGeom>
              <a:rect b="b" l="l" r="r" t="t"/>
              <a:pathLst>
                <a:path extrusionOk="0" h="2672" w="2440">
                  <a:moveTo>
                    <a:pt x="771" y="0"/>
                  </a:moveTo>
                  <a:cubicBezTo>
                    <a:pt x="582" y="0"/>
                    <a:pt x="408" y="203"/>
                    <a:pt x="231" y="268"/>
                  </a:cubicBezTo>
                  <a:cubicBezTo>
                    <a:pt x="26" y="352"/>
                    <a:pt x="0" y="596"/>
                    <a:pt x="135" y="815"/>
                  </a:cubicBezTo>
                  <a:cubicBezTo>
                    <a:pt x="450" y="1303"/>
                    <a:pt x="758" y="1798"/>
                    <a:pt x="1067" y="2293"/>
                  </a:cubicBezTo>
                  <a:cubicBezTo>
                    <a:pt x="1241" y="2569"/>
                    <a:pt x="1504" y="2659"/>
                    <a:pt x="1813" y="2666"/>
                  </a:cubicBezTo>
                  <a:cubicBezTo>
                    <a:pt x="1853" y="2670"/>
                    <a:pt x="1892" y="2671"/>
                    <a:pt x="1929" y="2671"/>
                  </a:cubicBezTo>
                  <a:cubicBezTo>
                    <a:pt x="2270" y="2671"/>
                    <a:pt x="2439" y="2512"/>
                    <a:pt x="2352" y="2222"/>
                  </a:cubicBezTo>
                  <a:cubicBezTo>
                    <a:pt x="2108" y="1393"/>
                    <a:pt x="1600" y="705"/>
                    <a:pt x="996" y="108"/>
                  </a:cubicBezTo>
                  <a:cubicBezTo>
                    <a:pt x="918" y="30"/>
                    <a:pt x="844" y="0"/>
                    <a:pt x="77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29"/>
            <p:cNvSpPr/>
            <p:nvPr/>
          </p:nvSpPr>
          <p:spPr>
            <a:xfrm>
              <a:off x="1842425" y="1551625"/>
              <a:ext cx="54025" cy="64800"/>
            </a:xfrm>
            <a:custGeom>
              <a:rect b="b" l="l" r="r" t="t"/>
              <a:pathLst>
                <a:path extrusionOk="0" h="2592" w="2161">
                  <a:moveTo>
                    <a:pt x="762" y="0"/>
                  </a:moveTo>
                  <a:cubicBezTo>
                    <a:pt x="567" y="0"/>
                    <a:pt x="365" y="131"/>
                    <a:pt x="161" y="377"/>
                  </a:cubicBezTo>
                  <a:cubicBezTo>
                    <a:pt x="1" y="563"/>
                    <a:pt x="39" y="692"/>
                    <a:pt x="136" y="866"/>
                  </a:cubicBezTo>
                  <a:cubicBezTo>
                    <a:pt x="335" y="1206"/>
                    <a:pt x="554" y="1547"/>
                    <a:pt x="701" y="1907"/>
                  </a:cubicBezTo>
                  <a:cubicBezTo>
                    <a:pt x="907" y="2415"/>
                    <a:pt x="1357" y="2472"/>
                    <a:pt x="1781" y="2575"/>
                  </a:cubicBezTo>
                  <a:cubicBezTo>
                    <a:pt x="1822" y="2586"/>
                    <a:pt x="1860" y="2591"/>
                    <a:pt x="1894" y="2591"/>
                  </a:cubicBezTo>
                  <a:cubicBezTo>
                    <a:pt x="2082" y="2591"/>
                    <a:pt x="2160" y="2433"/>
                    <a:pt x="2160" y="2215"/>
                  </a:cubicBezTo>
                  <a:cubicBezTo>
                    <a:pt x="2141" y="1476"/>
                    <a:pt x="1665" y="936"/>
                    <a:pt x="1293" y="371"/>
                  </a:cubicBezTo>
                  <a:cubicBezTo>
                    <a:pt x="1126" y="119"/>
                    <a:pt x="947" y="0"/>
                    <a:pt x="7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29"/>
            <p:cNvSpPr/>
            <p:nvPr/>
          </p:nvSpPr>
          <p:spPr>
            <a:xfrm>
              <a:off x="2001525" y="1390550"/>
              <a:ext cx="2275" cy="1950"/>
            </a:xfrm>
            <a:custGeom>
              <a:rect b="b" l="l" r="r" t="t"/>
              <a:pathLst>
                <a:path extrusionOk="0" h="78" w="91">
                  <a:moveTo>
                    <a:pt x="90" y="0"/>
                  </a:moveTo>
                  <a:lnTo>
                    <a:pt x="8" y="71"/>
                  </a:lnTo>
                  <a:lnTo>
                    <a:pt x="8" y="71"/>
                  </a:lnTo>
                  <a:cubicBezTo>
                    <a:pt x="26" y="69"/>
                    <a:pt x="48" y="64"/>
                    <a:pt x="71" y="58"/>
                  </a:cubicBezTo>
                  <a:cubicBezTo>
                    <a:pt x="84" y="45"/>
                    <a:pt x="84" y="20"/>
                    <a:pt x="90" y="0"/>
                  </a:cubicBezTo>
                  <a:close/>
                  <a:moveTo>
                    <a:pt x="8" y="71"/>
                  </a:moveTo>
                  <a:cubicBezTo>
                    <a:pt x="5" y="71"/>
                    <a:pt x="3" y="71"/>
                    <a:pt x="0" y="71"/>
                  </a:cubicBezTo>
                  <a:lnTo>
                    <a:pt x="0" y="78"/>
                  </a:lnTo>
                  <a:lnTo>
                    <a:pt x="8" y="7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8" name="Google Shape;858;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4_1">
    <p:spTree>
      <p:nvGrpSpPr>
        <p:cNvPr id="859" name="Shape 859"/>
        <p:cNvGrpSpPr/>
        <p:nvPr/>
      </p:nvGrpSpPr>
      <p:grpSpPr>
        <a:xfrm>
          <a:off x="0" y="0"/>
          <a:ext cx="0" cy="0"/>
          <a:chOff x="0" y="0"/>
          <a:chExt cx="0" cy="0"/>
        </a:xfrm>
      </p:grpSpPr>
      <p:sp>
        <p:nvSpPr>
          <p:cNvPr id="860" name="Google Shape;860;p30"/>
          <p:cNvSpPr txBox="1"/>
          <p:nvPr>
            <p:ph hasCustomPrompt="1" type="title"/>
          </p:nvPr>
        </p:nvSpPr>
        <p:spPr>
          <a:xfrm>
            <a:off x="2741000" y="2687250"/>
            <a:ext cx="1804500" cy="4716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4800"/>
              <a:buNone/>
              <a:defRPr>
                <a:solidFill>
                  <a:schemeClr val="accent1"/>
                </a:solidFill>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861" name="Google Shape;861;p30"/>
          <p:cNvSpPr txBox="1"/>
          <p:nvPr>
            <p:ph idx="1" type="subTitle"/>
          </p:nvPr>
        </p:nvSpPr>
        <p:spPr>
          <a:xfrm>
            <a:off x="2743000" y="3517437"/>
            <a:ext cx="1801500" cy="5784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62" name="Google Shape;862;p30"/>
          <p:cNvSpPr txBox="1"/>
          <p:nvPr>
            <p:ph hasCustomPrompt="1" idx="2" type="title"/>
          </p:nvPr>
        </p:nvSpPr>
        <p:spPr>
          <a:xfrm>
            <a:off x="4600000" y="2687250"/>
            <a:ext cx="1804500" cy="4716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4800"/>
              <a:buNone/>
              <a:defRPr>
                <a:solidFill>
                  <a:schemeClr val="accent1"/>
                </a:solidFill>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863" name="Google Shape;863;p30"/>
          <p:cNvSpPr txBox="1"/>
          <p:nvPr>
            <p:ph idx="3" type="subTitle"/>
          </p:nvPr>
        </p:nvSpPr>
        <p:spPr>
          <a:xfrm>
            <a:off x="4601000" y="3517426"/>
            <a:ext cx="1801500" cy="5784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64" name="Google Shape;864;p30"/>
          <p:cNvSpPr txBox="1"/>
          <p:nvPr>
            <p:ph hasCustomPrompt="1" idx="4" type="title"/>
          </p:nvPr>
        </p:nvSpPr>
        <p:spPr>
          <a:xfrm>
            <a:off x="882000" y="2687225"/>
            <a:ext cx="1804500" cy="4716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4800"/>
              <a:buNone/>
              <a:defRPr>
                <a:solidFill>
                  <a:schemeClr val="accent1"/>
                </a:solidFill>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865" name="Google Shape;865;p30"/>
          <p:cNvSpPr txBox="1"/>
          <p:nvPr>
            <p:ph idx="5" type="subTitle"/>
          </p:nvPr>
        </p:nvSpPr>
        <p:spPr>
          <a:xfrm>
            <a:off x="882000" y="3517450"/>
            <a:ext cx="1804500" cy="5784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66" name="Google Shape;866;p30"/>
          <p:cNvSpPr txBox="1"/>
          <p:nvPr>
            <p:ph hasCustomPrompt="1" idx="6" type="title"/>
          </p:nvPr>
        </p:nvSpPr>
        <p:spPr>
          <a:xfrm>
            <a:off x="6459000" y="2687250"/>
            <a:ext cx="1801500" cy="4716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4800"/>
              <a:buNone/>
              <a:defRPr>
                <a:solidFill>
                  <a:schemeClr val="accent1"/>
                </a:solidFill>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867" name="Google Shape;867;p30"/>
          <p:cNvSpPr txBox="1"/>
          <p:nvPr>
            <p:ph idx="7" type="subTitle"/>
          </p:nvPr>
        </p:nvSpPr>
        <p:spPr>
          <a:xfrm>
            <a:off x="6459000" y="3517426"/>
            <a:ext cx="1801500" cy="5784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68" name="Google Shape;868;p30"/>
          <p:cNvSpPr txBox="1"/>
          <p:nvPr>
            <p:ph idx="8" type="title"/>
          </p:nvPr>
        </p:nvSpPr>
        <p:spPr>
          <a:xfrm>
            <a:off x="711725" y="535450"/>
            <a:ext cx="7720500" cy="4926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69" name="Google Shape;869;p30"/>
          <p:cNvSpPr txBox="1"/>
          <p:nvPr>
            <p:ph idx="9" type="title"/>
          </p:nvPr>
        </p:nvSpPr>
        <p:spPr>
          <a:xfrm>
            <a:off x="882000" y="3186150"/>
            <a:ext cx="1804500" cy="338700"/>
          </a:xfrm>
          <a:prstGeom prst="rect">
            <a:avLst/>
          </a:prstGeom>
          <a:ln>
            <a:noFill/>
          </a:ln>
        </p:spPr>
        <p:txBody>
          <a:bodyPr anchorCtr="0" anchor="ctr" bIns="91425" lIns="91425" spcFirstLastPara="1" rIns="91425" wrap="square" tIns="91425">
            <a:noAutofit/>
          </a:bodyPr>
          <a:lstStyle>
            <a:lvl1pPr lvl="0" algn="ctr">
              <a:spcBef>
                <a:spcPts val="0"/>
              </a:spcBef>
              <a:spcAft>
                <a:spcPts val="0"/>
              </a:spcAft>
              <a:buSzPts val="2800"/>
              <a:buNone/>
              <a:defRPr sz="2100"/>
            </a:lvl1pPr>
            <a:lvl2pPr lvl="1">
              <a:spcBef>
                <a:spcPts val="0"/>
              </a:spcBef>
              <a:spcAft>
                <a:spcPts val="0"/>
              </a:spcAft>
              <a:buSzPts val="2800"/>
              <a:buNone/>
              <a:defRPr>
                <a:latin typeface="Didact Gothic"/>
                <a:ea typeface="Didact Gothic"/>
                <a:cs typeface="Didact Gothic"/>
                <a:sym typeface="Didact Gothic"/>
              </a:defRPr>
            </a:lvl2pPr>
            <a:lvl3pPr lvl="2">
              <a:spcBef>
                <a:spcPts val="0"/>
              </a:spcBef>
              <a:spcAft>
                <a:spcPts val="0"/>
              </a:spcAft>
              <a:buSzPts val="2800"/>
              <a:buNone/>
              <a:defRPr>
                <a:latin typeface="Didact Gothic"/>
                <a:ea typeface="Didact Gothic"/>
                <a:cs typeface="Didact Gothic"/>
                <a:sym typeface="Didact Gothic"/>
              </a:defRPr>
            </a:lvl3pPr>
            <a:lvl4pPr lvl="3">
              <a:spcBef>
                <a:spcPts val="0"/>
              </a:spcBef>
              <a:spcAft>
                <a:spcPts val="0"/>
              </a:spcAft>
              <a:buSzPts val="2800"/>
              <a:buNone/>
              <a:defRPr>
                <a:latin typeface="Didact Gothic"/>
                <a:ea typeface="Didact Gothic"/>
                <a:cs typeface="Didact Gothic"/>
                <a:sym typeface="Didact Gothic"/>
              </a:defRPr>
            </a:lvl4pPr>
            <a:lvl5pPr lvl="4">
              <a:spcBef>
                <a:spcPts val="0"/>
              </a:spcBef>
              <a:spcAft>
                <a:spcPts val="0"/>
              </a:spcAft>
              <a:buSzPts val="2800"/>
              <a:buNone/>
              <a:defRPr>
                <a:latin typeface="Didact Gothic"/>
                <a:ea typeface="Didact Gothic"/>
                <a:cs typeface="Didact Gothic"/>
                <a:sym typeface="Didact Gothic"/>
              </a:defRPr>
            </a:lvl5pPr>
            <a:lvl6pPr lvl="5">
              <a:spcBef>
                <a:spcPts val="0"/>
              </a:spcBef>
              <a:spcAft>
                <a:spcPts val="0"/>
              </a:spcAft>
              <a:buSzPts val="2800"/>
              <a:buNone/>
              <a:defRPr>
                <a:latin typeface="Didact Gothic"/>
                <a:ea typeface="Didact Gothic"/>
                <a:cs typeface="Didact Gothic"/>
                <a:sym typeface="Didact Gothic"/>
              </a:defRPr>
            </a:lvl6pPr>
            <a:lvl7pPr lvl="6">
              <a:spcBef>
                <a:spcPts val="0"/>
              </a:spcBef>
              <a:spcAft>
                <a:spcPts val="0"/>
              </a:spcAft>
              <a:buSzPts val="2800"/>
              <a:buNone/>
              <a:defRPr>
                <a:latin typeface="Didact Gothic"/>
                <a:ea typeface="Didact Gothic"/>
                <a:cs typeface="Didact Gothic"/>
                <a:sym typeface="Didact Gothic"/>
              </a:defRPr>
            </a:lvl7pPr>
            <a:lvl8pPr lvl="7">
              <a:spcBef>
                <a:spcPts val="0"/>
              </a:spcBef>
              <a:spcAft>
                <a:spcPts val="0"/>
              </a:spcAft>
              <a:buSzPts val="2800"/>
              <a:buNone/>
              <a:defRPr>
                <a:latin typeface="Didact Gothic"/>
                <a:ea typeface="Didact Gothic"/>
                <a:cs typeface="Didact Gothic"/>
                <a:sym typeface="Didact Gothic"/>
              </a:defRPr>
            </a:lvl8pPr>
            <a:lvl9pPr lvl="8">
              <a:spcBef>
                <a:spcPts val="0"/>
              </a:spcBef>
              <a:spcAft>
                <a:spcPts val="0"/>
              </a:spcAft>
              <a:buSzPts val="2800"/>
              <a:buNone/>
              <a:defRPr>
                <a:latin typeface="Didact Gothic"/>
                <a:ea typeface="Didact Gothic"/>
                <a:cs typeface="Didact Gothic"/>
                <a:sym typeface="Didact Gothic"/>
              </a:defRPr>
            </a:lvl9pPr>
          </a:lstStyle>
          <a:p/>
        </p:txBody>
      </p:sp>
      <p:sp>
        <p:nvSpPr>
          <p:cNvPr id="870" name="Google Shape;870;p30"/>
          <p:cNvSpPr txBox="1"/>
          <p:nvPr>
            <p:ph idx="13" type="title"/>
          </p:nvPr>
        </p:nvSpPr>
        <p:spPr>
          <a:xfrm>
            <a:off x="2740500" y="3186150"/>
            <a:ext cx="1804500" cy="338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2800"/>
              <a:buNone/>
              <a:defRPr sz="2100"/>
            </a:lvl1pPr>
            <a:lvl2pPr lvl="1" rtl="0">
              <a:spcBef>
                <a:spcPts val="0"/>
              </a:spcBef>
              <a:spcAft>
                <a:spcPts val="0"/>
              </a:spcAft>
              <a:buSzPts val="2800"/>
              <a:buNone/>
              <a:defRPr>
                <a:latin typeface="Didact Gothic"/>
                <a:ea typeface="Didact Gothic"/>
                <a:cs typeface="Didact Gothic"/>
                <a:sym typeface="Didact Gothic"/>
              </a:defRPr>
            </a:lvl2pPr>
            <a:lvl3pPr lvl="2" rtl="0">
              <a:spcBef>
                <a:spcPts val="0"/>
              </a:spcBef>
              <a:spcAft>
                <a:spcPts val="0"/>
              </a:spcAft>
              <a:buSzPts val="2800"/>
              <a:buNone/>
              <a:defRPr>
                <a:latin typeface="Didact Gothic"/>
                <a:ea typeface="Didact Gothic"/>
                <a:cs typeface="Didact Gothic"/>
                <a:sym typeface="Didact Gothic"/>
              </a:defRPr>
            </a:lvl3pPr>
            <a:lvl4pPr lvl="3" rtl="0">
              <a:spcBef>
                <a:spcPts val="0"/>
              </a:spcBef>
              <a:spcAft>
                <a:spcPts val="0"/>
              </a:spcAft>
              <a:buSzPts val="2800"/>
              <a:buNone/>
              <a:defRPr>
                <a:latin typeface="Didact Gothic"/>
                <a:ea typeface="Didact Gothic"/>
                <a:cs typeface="Didact Gothic"/>
                <a:sym typeface="Didact Gothic"/>
              </a:defRPr>
            </a:lvl4pPr>
            <a:lvl5pPr lvl="4" rtl="0">
              <a:spcBef>
                <a:spcPts val="0"/>
              </a:spcBef>
              <a:spcAft>
                <a:spcPts val="0"/>
              </a:spcAft>
              <a:buSzPts val="2800"/>
              <a:buNone/>
              <a:defRPr>
                <a:latin typeface="Didact Gothic"/>
                <a:ea typeface="Didact Gothic"/>
                <a:cs typeface="Didact Gothic"/>
                <a:sym typeface="Didact Gothic"/>
              </a:defRPr>
            </a:lvl5pPr>
            <a:lvl6pPr lvl="5" rtl="0">
              <a:spcBef>
                <a:spcPts val="0"/>
              </a:spcBef>
              <a:spcAft>
                <a:spcPts val="0"/>
              </a:spcAft>
              <a:buSzPts val="2800"/>
              <a:buNone/>
              <a:defRPr>
                <a:latin typeface="Didact Gothic"/>
                <a:ea typeface="Didact Gothic"/>
                <a:cs typeface="Didact Gothic"/>
                <a:sym typeface="Didact Gothic"/>
              </a:defRPr>
            </a:lvl6pPr>
            <a:lvl7pPr lvl="6" rtl="0">
              <a:spcBef>
                <a:spcPts val="0"/>
              </a:spcBef>
              <a:spcAft>
                <a:spcPts val="0"/>
              </a:spcAft>
              <a:buSzPts val="2800"/>
              <a:buNone/>
              <a:defRPr>
                <a:latin typeface="Didact Gothic"/>
                <a:ea typeface="Didact Gothic"/>
                <a:cs typeface="Didact Gothic"/>
                <a:sym typeface="Didact Gothic"/>
              </a:defRPr>
            </a:lvl7pPr>
            <a:lvl8pPr lvl="7" rtl="0">
              <a:spcBef>
                <a:spcPts val="0"/>
              </a:spcBef>
              <a:spcAft>
                <a:spcPts val="0"/>
              </a:spcAft>
              <a:buSzPts val="2800"/>
              <a:buNone/>
              <a:defRPr>
                <a:latin typeface="Didact Gothic"/>
                <a:ea typeface="Didact Gothic"/>
                <a:cs typeface="Didact Gothic"/>
                <a:sym typeface="Didact Gothic"/>
              </a:defRPr>
            </a:lvl8pPr>
            <a:lvl9pPr lvl="8" rtl="0">
              <a:spcBef>
                <a:spcPts val="0"/>
              </a:spcBef>
              <a:spcAft>
                <a:spcPts val="0"/>
              </a:spcAft>
              <a:buSzPts val="2800"/>
              <a:buNone/>
              <a:defRPr>
                <a:latin typeface="Didact Gothic"/>
                <a:ea typeface="Didact Gothic"/>
                <a:cs typeface="Didact Gothic"/>
                <a:sym typeface="Didact Gothic"/>
              </a:defRPr>
            </a:lvl9pPr>
          </a:lstStyle>
          <a:p/>
        </p:txBody>
      </p:sp>
      <p:sp>
        <p:nvSpPr>
          <p:cNvPr id="871" name="Google Shape;871;p30"/>
          <p:cNvSpPr txBox="1"/>
          <p:nvPr>
            <p:ph idx="14" type="title"/>
          </p:nvPr>
        </p:nvSpPr>
        <p:spPr>
          <a:xfrm>
            <a:off x="4599000" y="3186150"/>
            <a:ext cx="1804500" cy="338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2800"/>
              <a:buNone/>
              <a:defRPr sz="2100"/>
            </a:lvl1pPr>
            <a:lvl2pPr lvl="1" rtl="0">
              <a:spcBef>
                <a:spcPts val="0"/>
              </a:spcBef>
              <a:spcAft>
                <a:spcPts val="0"/>
              </a:spcAft>
              <a:buSzPts val="2800"/>
              <a:buNone/>
              <a:defRPr>
                <a:latin typeface="Didact Gothic"/>
                <a:ea typeface="Didact Gothic"/>
                <a:cs typeface="Didact Gothic"/>
                <a:sym typeface="Didact Gothic"/>
              </a:defRPr>
            </a:lvl2pPr>
            <a:lvl3pPr lvl="2" rtl="0">
              <a:spcBef>
                <a:spcPts val="0"/>
              </a:spcBef>
              <a:spcAft>
                <a:spcPts val="0"/>
              </a:spcAft>
              <a:buSzPts val="2800"/>
              <a:buNone/>
              <a:defRPr>
                <a:latin typeface="Didact Gothic"/>
                <a:ea typeface="Didact Gothic"/>
                <a:cs typeface="Didact Gothic"/>
                <a:sym typeface="Didact Gothic"/>
              </a:defRPr>
            </a:lvl3pPr>
            <a:lvl4pPr lvl="3" rtl="0">
              <a:spcBef>
                <a:spcPts val="0"/>
              </a:spcBef>
              <a:spcAft>
                <a:spcPts val="0"/>
              </a:spcAft>
              <a:buSzPts val="2800"/>
              <a:buNone/>
              <a:defRPr>
                <a:latin typeface="Didact Gothic"/>
                <a:ea typeface="Didact Gothic"/>
                <a:cs typeface="Didact Gothic"/>
                <a:sym typeface="Didact Gothic"/>
              </a:defRPr>
            </a:lvl4pPr>
            <a:lvl5pPr lvl="4" rtl="0">
              <a:spcBef>
                <a:spcPts val="0"/>
              </a:spcBef>
              <a:spcAft>
                <a:spcPts val="0"/>
              </a:spcAft>
              <a:buSzPts val="2800"/>
              <a:buNone/>
              <a:defRPr>
                <a:latin typeface="Didact Gothic"/>
                <a:ea typeface="Didact Gothic"/>
                <a:cs typeface="Didact Gothic"/>
                <a:sym typeface="Didact Gothic"/>
              </a:defRPr>
            </a:lvl5pPr>
            <a:lvl6pPr lvl="5" rtl="0">
              <a:spcBef>
                <a:spcPts val="0"/>
              </a:spcBef>
              <a:spcAft>
                <a:spcPts val="0"/>
              </a:spcAft>
              <a:buSzPts val="2800"/>
              <a:buNone/>
              <a:defRPr>
                <a:latin typeface="Didact Gothic"/>
                <a:ea typeface="Didact Gothic"/>
                <a:cs typeface="Didact Gothic"/>
                <a:sym typeface="Didact Gothic"/>
              </a:defRPr>
            </a:lvl6pPr>
            <a:lvl7pPr lvl="6" rtl="0">
              <a:spcBef>
                <a:spcPts val="0"/>
              </a:spcBef>
              <a:spcAft>
                <a:spcPts val="0"/>
              </a:spcAft>
              <a:buSzPts val="2800"/>
              <a:buNone/>
              <a:defRPr>
                <a:latin typeface="Didact Gothic"/>
                <a:ea typeface="Didact Gothic"/>
                <a:cs typeface="Didact Gothic"/>
                <a:sym typeface="Didact Gothic"/>
              </a:defRPr>
            </a:lvl7pPr>
            <a:lvl8pPr lvl="7" rtl="0">
              <a:spcBef>
                <a:spcPts val="0"/>
              </a:spcBef>
              <a:spcAft>
                <a:spcPts val="0"/>
              </a:spcAft>
              <a:buSzPts val="2800"/>
              <a:buNone/>
              <a:defRPr>
                <a:latin typeface="Didact Gothic"/>
                <a:ea typeface="Didact Gothic"/>
                <a:cs typeface="Didact Gothic"/>
                <a:sym typeface="Didact Gothic"/>
              </a:defRPr>
            </a:lvl8pPr>
            <a:lvl9pPr lvl="8" rtl="0">
              <a:spcBef>
                <a:spcPts val="0"/>
              </a:spcBef>
              <a:spcAft>
                <a:spcPts val="0"/>
              </a:spcAft>
              <a:buSzPts val="2800"/>
              <a:buNone/>
              <a:defRPr>
                <a:latin typeface="Didact Gothic"/>
                <a:ea typeface="Didact Gothic"/>
                <a:cs typeface="Didact Gothic"/>
                <a:sym typeface="Didact Gothic"/>
              </a:defRPr>
            </a:lvl9pPr>
          </a:lstStyle>
          <a:p/>
        </p:txBody>
      </p:sp>
      <p:sp>
        <p:nvSpPr>
          <p:cNvPr id="872" name="Google Shape;872;p30"/>
          <p:cNvSpPr txBox="1"/>
          <p:nvPr>
            <p:ph idx="15" type="title"/>
          </p:nvPr>
        </p:nvSpPr>
        <p:spPr>
          <a:xfrm>
            <a:off x="6457500" y="3186150"/>
            <a:ext cx="1804500" cy="338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2800"/>
              <a:buNone/>
              <a:defRPr sz="2100"/>
            </a:lvl1pPr>
            <a:lvl2pPr lvl="1" rtl="0">
              <a:spcBef>
                <a:spcPts val="0"/>
              </a:spcBef>
              <a:spcAft>
                <a:spcPts val="0"/>
              </a:spcAft>
              <a:buSzPts val="2800"/>
              <a:buNone/>
              <a:defRPr>
                <a:latin typeface="Didact Gothic"/>
                <a:ea typeface="Didact Gothic"/>
                <a:cs typeface="Didact Gothic"/>
                <a:sym typeface="Didact Gothic"/>
              </a:defRPr>
            </a:lvl2pPr>
            <a:lvl3pPr lvl="2" rtl="0">
              <a:spcBef>
                <a:spcPts val="0"/>
              </a:spcBef>
              <a:spcAft>
                <a:spcPts val="0"/>
              </a:spcAft>
              <a:buSzPts val="2800"/>
              <a:buNone/>
              <a:defRPr>
                <a:latin typeface="Didact Gothic"/>
                <a:ea typeface="Didact Gothic"/>
                <a:cs typeface="Didact Gothic"/>
                <a:sym typeface="Didact Gothic"/>
              </a:defRPr>
            </a:lvl3pPr>
            <a:lvl4pPr lvl="3" rtl="0">
              <a:spcBef>
                <a:spcPts val="0"/>
              </a:spcBef>
              <a:spcAft>
                <a:spcPts val="0"/>
              </a:spcAft>
              <a:buSzPts val="2800"/>
              <a:buNone/>
              <a:defRPr>
                <a:latin typeface="Didact Gothic"/>
                <a:ea typeface="Didact Gothic"/>
                <a:cs typeface="Didact Gothic"/>
                <a:sym typeface="Didact Gothic"/>
              </a:defRPr>
            </a:lvl4pPr>
            <a:lvl5pPr lvl="4" rtl="0">
              <a:spcBef>
                <a:spcPts val="0"/>
              </a:spcBef>
              <a:spcAft>
                <a:spcPts val="0"/>
              </a:spcAft>
              <a:buSzPts val="2800"/>
              <a:buNone/>
              <a:defRPr>
                <a:latin typeface="Didact Gothic"/>
                <a:ea typeface="Didact Gothic"/>
                <a:cs typeface="Didact Gothic"/>
                <a:sym typeface="Didact Gothic"/>
              </a:defRPr>
            </a:lvl5pPr>
            <a:lvl6pPr lvl="5" rtl="0">
              <a:spcBef>
                <a:spcPts val="0"/>
              </a:spcBef>
              <a:spcAft>
                <a:spcPts val="0"/>
              </a:spcAft>
              <a:buSzPts val="2800"/>
              <a:buNone/>
              <a:defRPr>
                <a:latin typeface="Didact Gothic"/>
                <a:ea typeface="Didact Gothic"/>
                <a:cs typeface="Didact Gothic"/>
                <a:sym typeface="Didact Gothic"/>
              </a:defRPr>
            </a:lvl6pPr>
            <a:lvl7pPr lvl="6" rtl="0">
              <a:spcBef>
                <a:spcPts val="0"/>
              </a:spcBef>
              <a:spcAft>
                <a:spcPts val="0"/>
              </a:spcAft>
              <a:buSzPts val="2800"/>
              <a:buNone/>
              <a:defRPr>
                <a:latin typeface="Didact Gothic"/>
                <a:ea typeface="Didact Gothic"/>
                <a:cs typeface="Didact Gothic"/>
                <a:sym typeface="Didact Gothic"/>
              </a:defRPr>
            </a:lvl7pPr>
            <a:lvl8pPr lvl="7" rtl="0">
              <a:spcBef>
                <a:spcPts val="0"/>
              </a:spcBef>
              <a:spcAft>
                <a:spcPts val="0"/>
              </a:spcAft>
              <a:buSzPts val="2800"/>
              <a:buNone/>
              <a:defRPr>
                <a:latin typeface="Didact Gothic"/>
                <a:ea typeface="Didact Gothic"/>
                <a:cs typeface="Didact Gothic"/>
                <a:sym typeface="Didact Gothic"/>
              </a:defRPr>
            </a:lvl8pPr>
            <a:lvl9pPr lvl="8" rtl="0">
              <a:spcBef>
                <a:spcPts val="0"/>
              </a:spcBef>
              <a:spcAft>
                <a:spcPts val="0"/>
              </a:spcAft>
              <a:buSzPts val="2800"/>
              <a:buNone/>
              <a:defRPr>
                <a:latin typeface="Didact Gothic"/>
                <a:ea typeface="Didact Gothic"/>
                <a:cs typeface="Didact Gothic"/>
                <a:sym typeface="Didact Gothic"/>
              </a:defRPr>
            </a:lvl9pPr>
          </a:lstStyle>
          <a:p/>
        </p:txBody>
      </p:sp>
      <p:sp>
        <p:nvSpPr>
          <p:cNvPr id="873" name="Google Shape;873;p30"/>
          <p:cNvSpPr/>
          <p:nvPr/>
        </p:nvSpPr>
        <p:spPr>
          <a:xfrm rot="5400000">
            <a:off x="2251597" y="4287286"/>
            <a:ext cx="471732" cy="1254478"/>
          </a:xfrm>
          <a:custGeom>
            <a:rect b="b" l="l" r="r" t="t"/>
            <a:pathLst>
              <a:path extrusionOk="0" h="20942" w="7875">
                <a:moveTo>
                  <a:pt x="7849" y="0"/>
                </a:moveTo>
                <a:cubicBezTo>
                  <a:pt x="6017" y="772"/>
                  <a:pt x="4281" y="1723"/>
                  <a:pt x="2829" y="3098"/>
                </a:cubicBezTo>
                <a:cubicBezTo>
                  <a:pt x="1067" y="4757"/>
                  <a:pt x="7" y="6762"/>
                  <a:pt x="1" y="9243"/>
                </a:cubicBezTo>
                <a:cubicBezTo>
                  <a:pt x="1" y="10901"/>
                  <a:pt x="328" y="12547"/>
                  <a:pt x="965" y="14077"/>
                </a:cubicBezTo>
                <a:cubicBezTo>
                  <a:pt x="2012" y="16667"/>
                  <a:pt x="3606" y="18827"/>
                  <a:pt x="6042" y="20286"/>
                </a:cubicBezTo>
                <a:cubicBezTo>
                  <a:pt x="6595" y="20620"/>
                  <a:pt x="7174" y="20890"/>
                  <a:pt x="7829" y="20941"/>
                </a:cubicBezTo>
                <a:cubicBezTo>
                  <a:pt x="7849" y="20652"/>
                  <a:pt x="7874" y="20356"/>
                  <a:pt x="7874" y="20067"/>
                </a:cubicBezTo>
                <a:lnTo>
                  <a:pt x="7874" y="887"/>
                </a:lnTo>
                <a:cubicBezTo>
                  <a:pt x="7874" y="592"/>
                  <a:pt x="7855" y="296"/>
                  <a:pt x="78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0"/>
          <p:cNvSpPr/>
          <p:nvPr/>
        </p:nvSpPr>
        <p:spPr>
          <a:xfrm>
            <a:off x="0" y="4109950"/>
            <a:ext cx="501451" cy="212227"/>
          </a:xfrm>
          <a:custGeom>
            <a:rect b="b" l="l" r="r" t="t"/>
            <a:pathLst>
              <a:path extrusionOk="0" h="2737" w="6467">
                <a:moveTo>
                  <a:pt x="2526" y="1"/>
                </a:moveTo>
                <a:cubicBezTo>
                  <a:pt x="2323" y="1"/>
                  <a:pt x="2121" y="108"/>
                  <a:pt x="1890" y="324"/>
                </a:cubicBezTo>
                <a:cubicBezTo>
                  <a:pt x="1568" y="613"/>
                  <a:pt x="1273" y="915"/>
                  <a:pt x="983" y="1236"/>
                </a:cubicBezTo>
                <a:cubicBezTo>
                  <a:pt x="813" y="1431"/>
                  <a:pt x="633" y="1523"/>
                  <a:pt x="433" y="1523"/>
                </a:cubicBezTo>
                <a:cubicBezTo>
                  <a:pt x="316" y="1523"/>
                  <a:pt x="191" y="1491"/>
                  <a:pt x="58" y="1429"/>
                </a:cubicBezTo>
                <a:cubicBezTo>
                  <a:pt x="0" y="1860"/>
                  <a:pt x="0" y="2297"/>
                  <a:pt x="45" y="2734"/>
                </a:cubicBezTo>
                <a:cubicBezTo>
                  <a:pt x="80" y="2736"/>
                  <a:pt x="115" y="2736"/>
                  <a:pt x="150" y="2736"/>
                </a:cubicBezTo>
                <a:cubicBezTo>
                  <a:pt x="815" y="2736"/>
                  <a:pt x="1355" y="2446"/>
                  <a:pt x="1832" y="1976"/>
                </a:cubicBezTo>
                <a:cubicBezTo>
                  <a:pt x="2175" y="1636"/>
                  <a:pt x="2365" y="1470"/>
                  <a:pt x="2566" y="1470"/>
                </a:cubicBezTo>
                <a:cubicBezTo>
                  <a:pt x="2764" y="1470"/>
                  <a:pt x="2972" y="1631"/>
                  <a:pt x="3349" y="1943"/>
                </a:cubicBezTo>
                <a:cubicBezTo>
                  <a:pt x="3452" y="2033"/>
                  <a:pt x="3554" y="2117"/>
                  <a:pt x="3664" y="2188"/>
                </a:cubicBezTo>
                <a:cubicBezTo>
                  <a:pt x="3939" y="2345"/>
                  <a:pt x="4233" y="2439"/>
                  <a:pt x="4522" y="2439"/>
                </a:cubicBezTo>
                <a:cubicBezTo>
                  <a:pt x="4752" y="2439"/>
                  <a:pt x="4980" y="2379"/>
                  <a:pt x="5193" y="2246"/>
                </a:cubicBezTo>
                <a:cubicBezTo>
                  <a:pt x="5740" y="1905"/>
                  <a:pt x="6100" y="1352"/>
                  <a:pt x="6376" y="761"/>
                </a:cubicBezTo>
                <a:cubicBezTo>
                  <a:pt x="6440" y="613"/>
                  <a:pt x="6466" y="439"/>
                  <a:pt x="6350" y="304"/>
                </a:cubicBezTo>
                <a:cubicBezTo>
                  <a:pt x="6266" y="205"/>
                  <a:pt x="6164" y="172"/>
                  <a:pt x="6056" y="172"/>
                </a:cubicBezTo>
                <a:cubicBezTo>
                  <a:pt x="5982" y="172"/>
                  <a:pt x="5905" y="187"/>
                  <a:pt x="5830" y="208"/>
                </a:cubicBezTo>
                <a:cubicBezTo>
                  <a:pt x="5643" y="253"/>
                  <a:pt x="5515" y="394"/>
                  <a:pt x="5399" y="549"/>
                </a:cubicBezTo>
                <a:cubicBezTo>
                  <a:pt x="5277" y="722"/>
                  <a:pt x="5149" y="896"/>
                  <a:pt x="5007" y="1050"/>
                </a:cubicBezTo>
                <a:cubicBezTo>
                  <a:pt x="4776" y="1288"/>
                  <a:pt x="4622" y="1405"/>
                  <a:pt x="4466" y="1405"/>
                </a:cubicBezTo>
                <a:cubicBezTo>
                  <a:pt x="4318" y="1405"/>
                  <a:pt x="4168" y="1301"/>
                  <a:pt x="3947" y="1095"/>
                </a:cubicBezTo>
                <a:cubicBezTo>
                  <a:pt x="3670" y="844"/>
                  <a:pt x="3426" y="555"/>
                  <a:pt x="3150" y="304"/>
                </a:cubicBezTo>
                <a:cubicBezTo>
                  <a:pt x="2922" y="102"/>
                  <a:pt x="2723" y="1"/>
                  <a:pt x="25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5" name="Google Shape;875;p30"/>
          <p:cNvGrpSpPr/>
          <p:nvPr/>
        </p:nvGrpSpPr>
        <p:grpSpPr>
          <a:xfrm flipH="1">
            <a:off x="6360925" y="4368313"/>
            <a:ext cx="895225" cy="596225"/>
            <a:chOff x="6168950" y="679775"/>
            <a:chExt cx="895225" cy="596225"/>
          </a:xfrm>
        </p:grpSpPr>
        <p:sp>
          <p:nvSpPr>
            <p:cNvPr id="876" name="Google Shape;876;p30"/>
            <p:cNvSpPr/>
            <p:nvPr/>
          </p:nvSpPr>
          <p:spPr>
            <a:xfrm>
              <a:off x="6536345" y="679775"/>
              <a:ext cx="170516" cy="162064"/>
            </a:xfrm>
            <a:custGeom>
              <a:rect b="b" l="l" r="r" t="t"/>
              <a:pathLst>
                <a:path extrusionOk="0" h="2090" w="2199">
                  <a:moveTo>
                    <a:pt x="1205" y="0"/>
                  </a:moveTo>
                  <a:cubicBezTo>
                    <a:pt x="564" y="0"/>
                    <a:pt x="0" y="513"/>
                    <a:pt x="0" y="1093"/>
                  </a:cubicBezTo>
                  <a:cubicBezTo>
                    <a:pt x="13" y="1649"/>
                    <a:pt x="463" y="2090"/>
                    <a:pt x="1016" y="2090"/>
                  </a:cubicBezTo>
                  <a:cubicBezTo>
                    <a:pt x="1020" y="2090"/>
                    <a:pt x="1024" y="2090"/>
                    <a:pt x="1028" y="2090"/>
                  </a:cubicBezTo>
                  <a:cubicBezTo>
                    <a:pt x="1607" y="2070"/>
                    <a:pt x="2198" y="1453"/>
                    <a:pt x="2192" y="875"/>
                  </a:cubicBezTo>
                  <a:cubicBezTo>
                    <a:pt x="2179" y="374"/>
                    <a:pt x="1787" y="14"/>
                    <a:pt x="1241" y="1"/>
                  </a:cubicBezTo>
                  <a:cubicBezTo>
                    <a:pt x="1229" y="0"/>
                    <a:pt x="1217" y="0"/>
                    <a:pt x="12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0"/>
            <p:cNvSpPr/>
            <p:nvPr/>
          </p:nvSpPr>
          <p:spPr>
            <a:xfrm>
              <a:off x="6331944" y="1074157"/>
              <a:ext cx="188971" cy="140972"/>
            </a:xfrm>
            <a:custGeom>
              <a:rect b="b" l="l" r="r" t="t"/>
              <a:pathLst>
                <a:path extrusionOk="0" h="1818" w="2437">
                  <a:moveTo>
                    <a:pt x="1615" y="0"/>
                  </a:moveTo>
                  <a:cubicBezTo>
                    <a:pt x="1553" y="0"/>
                    <a:pt x="1486" y="4"/>
                    <a:pt x="1415" y="12"/>
                  </a:cubicBezTo>
                  <a:cubicBezTo>
                    <a:pt x="1261" y="31"/>
                    <a:pt x="939" y="12"/>
                    <a:pt x="643" y="160"/>
                  </a:cubicBezTo>
                  <a:cubicBezTo>
                    <a:pt x="200" y="385"/>
                    <a:pt x="1" y="790"/>
                    <a:pt x="142" y="1201"/>
                  </a:cubicBezTo>
                  <a:cubicBezTo>
                    <a:pt x="271" y="1578"/>
                    <a:pt x="628" y="1818"/>
                    <a:pt x="1010" y="1818"/>
                  </a:cubicBezTo>
                  <a:cubicBezTo>
                    <a:pt x="1104" y="1818"/>
                    <a:pt x="1199" y="1803"/>
                    <a:pt x="1293" y="1773"/>
                  </a:cubicBezTo>
                  <a:cubicBezTo>
                    <a:pt x="1653" y="1664"/>
                    <a:pt x="1961" y="1432"/>
                    <a:pt x="2173" y="1117"/>
                  </a:cubicBezTo>
                  <a:cubicBezTo>
                    <a:pt x="2328" y="892"/>
                    <a:pt x="2437" y="648"/>
                    <a:pt x="2295" y="372"/>
                  </a:cubicBezTo>
                  <a:cubicBezTo>
                    <a:pt x="2169" y="126"/>
                    <a:pt x="1969" y="0"/>
                    <a:pt x="16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0"/>
            <p:cNvSpPr/>
            <p:nvPr/>
          </p:nvSpPr>
          <p:spPr>
            <a:xfrm>
              <a:off x="6749121" y="974359"/>
              <a:ext cx="148571" cy="140662"/>
            </a:xfrm>
            <a:custGeom>
              <a:rect b="b" l="l" r="r" t="t"/>
              <a:pathLst>
                <a:path extrusionOk="0" h="1814" w="1916">
                  <a:moveTo>
                    <a:pt x="997" y="0"/>
                  </a:moveTo>
                  <a:cubicBezTo>
                    <a:pt x="451" y="0"/>
                    <a:pt x="1" y="425"/>
                    <a:pt x="7" y="932"/>
                  </a:cubicBezTo>
                  <a:cubicBezTo>
                    <a:pt x="26" y="1402"/>
                    <a:pt x="399" y="1781"/>
                    <a:pt x="868" y="1813"/>
                  </a:cubicBezTo>
                  <a:cubicBezTo>
                    <a:pt x="878" y="1813"/>
                    <a:pt x="888" y="1814"/>
                    <a:pt x="899" y="1814"/>
                  </a:cubicBezTo>
                  <a:cubicBezTo>
                    <a:pt x="1421" y="1814"/>
                    <a:pt x="1916" y="1327"/>
                    <a:pt x="1903" y="810"/>
                  </a:cubicBezTo>
                  <a:cubicBezTo>
                    <a:pt x="1890" y="354"/>
                    <a:pt x="1498" y="0"/>
                    <a:pt x="9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0"/>
            <p:cNvSpPr/>
            <p:nvPr/>
          </p:nvSpPr>
          <p:spPr>
            <a:xfrm>
              <a:off x="6877221" y="721105"/>
              <a:ext cx="167569" cy="136785"/>
            </a:xfrm>
            <a:custGeom>
              <a:rect b="b" l="l" r="r" t="t"/>
              <a:pathLst>
                <a:path extrusionOk="0" h="1764" w="2161">
                  <a:moveTo>
                    <a:pt x="1392" y="0"/>
                  </a:moveTo>
                  <a:cubicBezTo>
                    <a:pt x="1295" y="0"/>
                    <a:pt x="1193" y="19"/>
                    <a:pt x="1087" y="53"/>
                  </a:cubicBezTo>
                  <a:cubicBezTo>
                    <a:pt x="836" y="143"/>
                    <a:pt x="605" y="284"/>
                    <a:pt x="412" y="464"/>
                  </a:cubicBezTo>
                  <a:cubicBezTo>
                    <a:pt x="193" y="663"/>
                    <a:pt x="0" y="901"/>
                    <a:pt x="142" y="1235"/>
                  </a:cubicBezTo>
                  <a:cubicBezTo>
                    <a:pt x="291" y="1572"/>
                    <a:pt x="543" y="1763"/>
                    <a:pt x="793" y="1763"/>
                  </a:cubicBezTo>
                  <a:cubicBezTo>
                    <a:pt x="801" y="1763"/>
                    <a:pt x="809" y="1763"/>
                    <a:pt x="817" y="1762"/>
                  </a:cubicBezTo>
                  <a:cubicBezTo>
                    <a:pt x="1389" y="1737"/>
                    <a:pt x="1710" y="1531"/>
                    <a:pt x="1954" y="1184"/>
                  </a:cubicBezTo>
                  <a:cubicBezTo>
                    <a:pt x="2160" y="888"/>
                    <a:pt x="2160" y="599"/>
                    <a:pt x="1942" y="297"/>
                  </a:cubicBezTo>
                  <a:cubicBezTo>
                    <a:pt x="1791" y="89"/>
                    <a:pt x="1605" y="0"/>
                    <a:pt x="13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0"/>
            <p:cNvSpPr/>
            <p:nvPr/>
          </p:nvSpPr>
          <p:spPr>
            <a:xfrm>
              <a:off x="6504940" y="875182"/>
              <a:ext cx="170516" cy="132753"/>
            </a:xfrm>
            <a:custGeom>
              <a:rect b="b" l="l" r="r" t="t"/>
              <a:pathLst>
                <a:path extrusionOk="0" h="1712" w="2199">
                  <a:moveTo>
                    <a:pt x="1419" y="0"/>
                  </a:moveTo>
                  <a:cubicBezTo>
                    <a:pt x="1319" y="0"/>
                    <a:pt x="1215" y="13"/>
                    <a:pt x="1112" y="33"/>
                  </a:cubicBezTo>
                  <a:cubicBezTo>
                    <a:pt x="900" y="71"/>
                    <a:pt x="701" y="148"/>
                    <a:pt x="521" y="264"/>
                  </a:cubicBezTo>
                  <a:cubicBezTo>
                    <a:pt x="219" y="457"/>
                    <a:pt x="0" y="720"/>
                    <a:pt x="122" y="1125"/>
                  </a:cubicBezTo>
                  <a:cubicBezTo>
                    <a:pt x="231" y="1485"/>
                    <a:pt x="546" y="1704"/>
                    <a:pt x="971" y="1710"/>
                  </a:cubicBezTo>
                  <a:cubicBezTo>
                    <a:pt x="986" y="1711"/>
                    <a:pt x="1002" y="1711"/>
                    <a:pt x="1018" y="1711"/>
                  </a:cubicBezTo>
                  <a:cubicBezTo>
                    <a:pt x="1297" y="1711"/>
                    <a:pt x="1567" y="1603"/>
                    <a:pt x="1768" y="1408"/>
                  </a:cubicBezTo>
                  <a:cubicBezTo>
                    <a:pt x="2076" y="1138"/>
                    <a:pt x="2198" y="624"/>
                    <a:pt x="2025" y="328"/>
                  </a:cubicBezTo>
                  <a:cubicBezTo>
                    <a:pt x="1876" y="75"/>
                    <a:pt x="1657" y="0"/>
                    <a:pt x="14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0"/>
            <p:cNvSpPr/>
            <p:nvPr/>
          </p:nvSpPr>
          <p:spPr>
            <a:xfrm>
              <a:off x="6168950" y="940473"/>
              <a:ext cx="157101" cy="136785"/>
            </a:xfrm>
            <a:custGeom>
              <a:rect b="b" l="l" r="r" t="t"/>
              <a:pathLst>
                <a:path extrusionOk="0" h="1764" w="2026">
                  <a:moveTo>
                    <a:pt x="1171" y="0"/>
                  </a:moveTo>
                  <a:cubicBezTo>
                    <a:pt x="734" y="39"/>
                    <a:pt x="374" y="245"/>
                    <a:pt x="162" y="656"/>
                  </a:cubicBezTo>
                  <a:cubicBezTo>
                    <a:pt x="1" y="971"/>
                    <a:pt x="72" y="1363"/>
                    <a:pt x="342" y="1601"/>
                  </a:cubicBezTo>
                  <a:cubicBezTo>
                    <a:pt x="485" y="1712"/>
                    <a:pt x="635" y="1764"/>
                    <a:pt x="783" y="1764"/>
                  </a:cubicBezTo>
                  <a:cubicBezTo>
                    <a:pt x="934" y="1764"/>
                    <a:pt x="1083" y="1711"/>
                    <a:pt x="1222" y="1614"/>
                  </a:cubicBezTo>
                  <a:cubicBezTo>
                    <a:pt x="1415" y="1479"/>
                    <a:pt x="1556" y="1273"/>
                    <a:pt x="1724" y="1106"/>
                  </a:cubicBezTo>
                  <a:cubicBezTo>
                    <a:pt x="1929" y="900"/>
                    <a:pt x="2026" y="656"/>
                    <a:pt x="1903" y="386"/>
                  </a:cubicBezTo>
                  <a:cubicBezTo>
                    <a:pt x="1768" y="71"/>
                    <a:pt x="1486" y="7"/>
                    <a:pt x="11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0"/>
            <p:cNvSpPr/>
            <p:nvPr/>
          </p:nvSpPr>
          <p:spPr>
            <a:xfrm>
              <a:off x="6624588" y="1152630"/>
              <a:ext cx="116624" cy="123370"/>
            </a:xfrm>
            <a:custGeom>
              <a:rect b="b" l="l" r="r" t="t"/>
              <a:pathLst>
                <a:path extrusionOk="0" h="1591" w="1504">
                  <a:moveTo>
                    <a:pt x="891" y="0"/>
                  </a:moveTo>
                  <a:cubicBezTo>
                    <a:pt x="445" y="0"/>
                    <a:pt x="0" y="452"/>
                    <a:pt x="13" y="909"/>
                  </a:cubicBezTo>
                  <a:cubicBezTo>
                    <a:pt x="19" y="1269"/>
                    <a:pt x="295" y="1564"/>
                    <a:pt x="655" y="1590"/>
                  </a:cubicBezTo>
                  <a:cubicBezTo>
                    <a:pt x="663" y="1591"/>
                    <a:pt x="671" y="1591"/>
                    <a:pt x="678" y="1591"/>
                  </a:cubicBezTo>
                  <a:cubicBezTo>
                    <a:pt x="1064" y="1591"/>
                    <a:pt x="1491" y="1119"/>
                    <a:pt x="1497" y="677"/>
                  </a:cubicBezTo>
                  <a:cubicBezTo>
                    <a:pt x="1504" y="330"/>
                    <a:pt x="1253" y="28"/>
                    <a:pt x="945" y="3"/>
                  </a:cubicBezTo>
                  <a:cubicBezTo>
                    <a:pt x="927" y="1"/>
                    <a:pt x="909" y="0"/>
                    <a:pt x="8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0"/>
            <p:cNvSpPr/>
            <p:nvPr/>
          </p:nvSpPr>
          <p:spPr>
            <a:xfrm>
              <a:off x="6949955" y="1154801"/>
              <a:ext cx="114220" cy="103209"/>
            </a:xfrm>
            <a:custGeom>
              <a:rect b="b" l="l" r="r" t="t"/>
              <a:pathLst>
                <a:path extrusionOk="0" h="1331" w="1473">
                  <a:moveTo>
                    <a:pt x="894" y="0"/>
                  </a:moveTo>
                  <a:cubicBezTo>
                    <a:pt x="534" y="7"/>
                    <a:pt x="1" y="502"/>
                    <a:pt x="20" y="810"/>
                  </a:cubicBezTo>
                  <a:cubicBezTo>
                    <a:pt x="39" y="1096"/>
                    <a:pt x="346" y="1331"/>
                    <a:pt x="700" y="1331"/>
                  </a:cubicBezTo>
                  <a:cubicBezTo>
                    <a:pt x="705" y="1331"/>
                    <a:pt x="710" y="1331"/>
                    <a:pt x="714" y="1331"/>
                  </a:cubicBezTo>
                  <a:cubicBezTo>
                    <a:pt x="1132" y="1324"/>
                    <a:pt x="1473" y="977"/>
                    <a:pt x="1460" y="559"/>
                  </a:cubicBezTo>
                  <a:cubicBezTo>
                    <a:pt x="1447" y="251"/>
                    <a:pt x="1203" y="7"/>
                    <a:pt x="8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4" name="Google Shape;884;p30"/>
          <p:cNvSpPr/>
          <p:nvPr/>
        </p:nvSpPr>
        <p:spPr>
          <a:xfrm flipH="1" rot="10800000">
            <a:off x="6" y="-3"/>
            <a:ext cx="395405" cy="768782"/>
          </a:xfrm>
          <a:custGeom>
            <a:rect b="b" l="l" r="r" t="t"/>
            <a:pathLst>
              <a:path extrusionOk="0" h="21533" w="11075">
                <a:moveTo>
                  <a:pt x="0" y="0"/>
                </a:moveTo>
                <a:lnTo>
                  <a:pt x="0" y="21533"/>
                </a:lnTo>
                <a:lnTo>
                  <a:pt x="8356" y="21533"/>
                </a:lnTo>
                <a:cubicBezTo>
                  <a:pt x="9127" y="20035"/>
                  <a:pt x="9873" y="18531"/>
                  <a:pt x="10310" y="16886"/>
                </a:cubicBezTo>
                <a:cubicBezTo>
                  <a:pt x="10554" y="15954"/>
                  <a:pt x="10689" y="15009"/>
                  <a:pt x="10824" y="14058"/>
                </a:cubicBezTo>
                <a:cubicBezTo>
                  <a:pt x="11075" y="12335"/>
                  <a:pt x="10901" y="10580"/>
                  <a:pt x="10316" y="8935"/>
                </a:cubicBezTo>
                <a:cubicBezTo>
                  <a:pt x="9558" y="6788"/>
                  <a:pt x="8189" y="5085"/>
                  <a:pt x="6460" y="3619"/>
                </a:cubicBezTo>
                <a:cubicBezTo>
                  <a:pt x="4634" y="2083"/>
                  <a:pt x="2513" y="1074"/>
                  <a:pt x="392" y="58"/>
                </a:cubicBezTo>
                <a:cubicBezTo>
                  <a:pt x="276" y="0"/>
                  <a:pt x="135" y="20"/>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0"/>
          <p:cNvSpPr/>
          <p:nvPr/>
        </p:nvSpPr>
        <p:spPr>
          <a:xfrm flipH="1" rot="10800000">
            <a:off x="8554952" y="4339169"/>
            <a:ext cx="609784" cy="811228"/>
          </a:xfrm>
          <a:custGeom>
            <a:rect b="b" l="l" r="r" t="t"/>
            <a:pathLst>
              <a:path extrusionOk="0" h="11904" w="8948">
                <a:moveTo>
                  <a:pt x="3806" y="0"/>
                </a:moveTo>
                <a:cubicBezTo>
                  <a:pt x="3240" y="771"/>
                  <a:pt x="2578" y="1465"/>
                  <a:pt x="2071" y="2282"/>
                </a:cubicBezTo>
                <a:cubicBezTo>
                  <a:pt x="631" y="4602"/>
                  <a:pt x="1" y="7051"/>
                  <a:pt x="740" y="9757"/>
                </a:cubicBezTo>
                <a:cubicBezTo>
                  <a:pt x="1061" y="10920"/>
                  <a:pt x="2064" y="11762"/>
                  <a:pt x="3266" y="11878"/>
                </a:cubicBezTo>
                <a:cubicBezTo>
                  <a:pt x="3467" y="11895"/>
                  <a:pt x="3669" y="11904"/>
                  <a:pt x="3871" y="11904"/>
                </a:cubicBezTo>
                <a:cubicBezTo>
                  <a:pt x="4576" y="11904"/>
                  <a:pt x="5278" y="11799"/>
                  <a:pt x="5953" y="11589"/>
                </a:cubicBezTo>
                <a:cubicBezTo>
                  <a:pt x="7110" y="11235"/>
                  <a:pt x="8035" y="10535"/>
                  <a:pt x="8948" y="9802"/>
                </a:cubicBezTo>
                <a:lnTo>
                  <a:pt x="894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6" name="Google Shape;886;p30"/>
          <p:cNvGrpSpPr/>
          <p:nvPr/>
        </p:nvGrpSpPr>
        <p:grpSpPr>
          <a:xfrm flipH="1" rot="10800000">
            <a:off x="3871121" y="4462586"/>
            <a:ext cx="700887" cy="407694"/>
            <a:chOff x="7336943" y="4410641"/>
            <a:chExt cx="671927" cy="390811"/>
          </a:xfrm>
        </p:grpSpPr>
        <p:sp>
          <p:nvSpPr>
            <p:cNvPr id="887" name="Google Shape;887;p30"/>
            <p:cNvSpPr/>
            <p:nvPr/>
          </p:nvSpPr>
          <p:spPr>
            <a:xfrm>
              <a:off x="7353536" y="4410641"/>
              <a:ext cx="655333" cy="178030"/>
            </a:xfrm>
            <a:custGeom>
              <a:rect b="b" l="l" r="r" t="t"/>
              <a:pathLst>
                <a:path extrusionOk="0" h="2972" w="10940">
                  <a:moveTo>
                    <a:pt x="543" y="0"/>
                  </a:moveTo>
                  <a:cubicBezTo>
                    <a:pt x="517" y="0"/>
                    <a:pt x="490" y="3"/>
                    <a:pt x="463" y="8"/>
                  </a:cubicBezTo>
                  <a:cubicBezTo>
                    <a:pt x="109" y="79"/>
                    <a:pt x="19" y="355"/>
                    <a:pt x="0" y="670"/>
                  </a:cubicBezTo>
                  <a:lnTo>
                    <a:pt x="0" y="985"/>
                  </a:lnTo>
                  <a:cubicBezTo>
                    <a:pt x="7" y="1551"/>
                    <a:pt x="424" y="2444"/>
                    <a:pt x="964" y="2669"/>
                  </a:cubicBezTo>
                  <a:cubicBezTo>
                    <a:pt x="1217" y="2774"/>
                    <a:pt x="1468" y="2825"/>
                    <a:pt x="1716" y="2825"/>
                  </a:cubicBezTo>
                  <a:cubicBezTo>
                    <a:pt x="2110" y="2825"/>
                    <a:pt x="2496" y="2695"/>
                    <a:pt x="2867" y="2438"/>
                  </a:cubicBezTo>
                  <a:cubicBezTo>
                    <a:pt x="3135" y="2250"/>
                    <a:pt x="3282" y="2155"/>
                    <a:pt x="3414" y="2155"/>
                  </a:cubicBezTo>
                  <a:cubicBezTo>
                    <a:pt x="3568" y="2155"/>
                    <a:pt x="3703" y="2282"/>
                    <a:pt x="3985" y="2541"/>
                  </a:cubicBezTo>
                  <a:cubicBezTo>
                    <a:pt x="4296" y="2830"/>
                    <a:pt x="4579" y="2971"/>
                    <a:pt x="4882" y="2971"/>
                  </a:cubicBezTo>
                  <a:cubicBezTo>
                    <a:pt x="5116" y="2971"/>
                    <a:pt x="5363" y="2886"/>
                    <a:pt x="5644" y="2721"/>
                  </a:cubicBezTo>
                  <a:cubicBezTo>
                    <a:pt x="5946" y="2541"/>
                    <a:pt x="6183" y="2297"/>
                    <a:pt x="6441" y="2052"/>
                  </a:cubicBezTo>
                  <a:cubicBezTo>
                    <a:pt x="6682" y="1824"/>
                    <a:pt x="6808" y="1717"/>
                    <a:pt x="6946" y="1717"/>
                  </a:cubicBezTo>
                  <a:cubicBezTo>
                    <a:pt x="7072" y="1717"/>
                    <a:pt x="7207" y="1806"/>
                    <a:pt x="7450" y="1975"/>
                  </a:cubicBezTo>
                  <a:cubicBezTo>
                    <a:pt x="7758" y="2181"/>
                    <a:pt x="8073" y="2380"/>
                    <a:pt x="8395" y="2586"/>
                  </a:cubicBezTo>
                  <a:cubicBezTo>
                    <a:pt x="8577" y="2702"/>
                    <a:pt x="8760" y="2753"/>
                    <a:pt x="8939" y="2753"/>
                  </a:cubicBezTo>
                  <a:cubicBezTo>
                    <a:pt x="9194" y="2753"/>
                    <a:pt x="9440" y="2649"/>
                    <a:pt x="9667" y="2483"/>
                  </a:cubicBezTo>
                  <a:cubicBezTo>
                    <a:pt x="10169" y="2117"/>
                    <a:pt x="10490" y="1577"/>
                    <a:pt x="10798" y="1050"/>
                  </a:cubicBezTo>
                  <a:cubicBezTo>
                    <a:pt x="10895" y="889"/>
                    <a:pt x="10940" y="683"/>
                    <a:pt x="10779" y="529"/>
                  </a:cubicBezTo>
                  <a:cubicBezTo>
                    <a:pt x="10692" y="439"/>
                    <a:pt x="10594" y="405"/>
                    <a:pt x="10492" y="405"/>
                  </a:cubicBezTo>
                  <a:cubicBezTo>
                    <a:pt x="10390" y="405"/>
                    <a:pt x="10284" y="439"/>
                    <a:pt x="10181" y="484"/>
                  </a:cubicBezTo>
                  <a:cubicBezTo>
                    <a:pt x="10008" y="561"/>
                    <a:pt x="9905" y="728"/>
                    <a:pt x="9789" y="876"/>
                  </a:cubicBezTo>
                  <a:cubicBezTo>
                    <a:pt x="9641" y="1063"/>
                    <a:pt x="9487" y="1249"/>
                    <a:pt x="9320" y="1422"/>
                  </a:cubicBezTo>
                  <a:cubicBezTo>
                    <a:pt x="9184" y="1568"/>
                    <a:pt x="9045" y="1640"/>
                    <a:pt x="8906" y="1640"/>
                  </a:cubicBezTo>
                  <a:cubicBezTo>
                    <a:pt x="8767" y="1640"/>
                    <a:pt x="8628" y="1569"/>
                    <a:pt x="8491" y="1429"/>
                  </a:cubicBezTo>
                  <a:cubicBezTo>
                    <a:pt x="8227" y="1165"/>
                    <a:pt x="7964" y="895"/>
                    <a:pt x="7694" y="638"/>
                  </a:cubicBezTo>
                  <a:cubicBezTo>
                    <a:pt x="7414" y="374"/>
                    <a:pt x="7182" y="240"/>
                    <a:pt x="6956" y="240"/>
                  </a:cubicBezTo>
                  <a:cubicBezTo>
                    <a:pt x="6715" y="240"/>
                    <a:pt x="6481" y="391"/>
                    <a:pt x="6203" y="696"/>
                  </a:cubicBezTo>
                  <a:cubicBezTo>
                    <a:pt x="6061" y="850"/>
                    <a:pt x="5952" y="1043"/>
                    <a:pt x="5817" y="1204"/>
                  </a:cubicBezTo>
                  <a:cubicBezTo>
                    <a:pt x="5502" y="1570"/>
                    <a:pt x="5258" y="1755"/>
                    <a:pt x="5047" y="1755"/>
                  </a:cubicBezTo>
                  <a:cubicBezTo>
                    <a:pt x="4805" y="1755"/>
                    <a:pt x="4606" y="1514"/>
                    <a:pt x="4390" y="1024"/>
                  </a:cubicBezTo>
                  <a:cubicBezTo>
                    <a:pt x="4222" y="637"/>
                    <a:pt x="3969" y="439"/>
                    <a:pt x="3686" y="439"/>
                  </a:cubicBezTo>
                  <a:cubicBezTo>
                    <a:pt x="3471" y="439"/>
                    <a:pt x="3239" y="553"/>
                    <a:pt x="3015" y="786"/>
                  </a:cubicBezTo>
                  <a:cubicBezTo>
                    <a:pt x="2700" y="1114"/>
                    <a:pt x="2385" y="1442"/>
                    <a:pt x="2063" y="1763"/>
                  </a:cubicBezTo>
                  <a:cubicBezTo>
                    <a:pt x="1958" y="1869"/>
                    <a:pt x="1858" y="1918"/>
                    <a:pt x="1764" y="1918"/>
                  </a:cubicBezTo>
                  <a:cubicBezTo>
                    <a:pt x="1636" y="1918"/>
                    <a:pt x="1521" y="1825"/>
                    <a:pt x="1421" y="1654"/>
                  </a:cubicBezTo>
                  <a:cubicBezTo>
                    <a:pt x="1234" y="1326"/>
                    <a:pt x="1125" y="966"/>
                    <a:pt x="1093" y="593"/>
                  </a:cubicBezTo>
                  <a:cubicBezTo>
                    <a:pt x="1052" y="244"/>
                    <a:pt x="800" y="0"/>
                    <a:pt x="5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30"/>
            <p:cNvSpPr/>
            <p:nvPr/>
          </p:nvSpPr>
          <p:spPr>
            <a:xfrm>
              <a:off x="7336943" y="4628034"/>
              <a:ext cx="651140" cy="173418"/>
            </a:xfrm>
            <a:custGeom>
              <a:rect b="b" l="l" r="r" t="t"/>
              <a:pathLst>
                <a:path extrusionOk="0" h="2895" w="10870">
                  <a:moveTo>
                    <a:pt x="555" y="0"/>
                  </a:moveTo>
                  <a:cubicBezTo>
                    <a:pt x="516" y="0"/>
                    <a:pt x="475" y="4"/>
                    <a:pt x="431" y="11"/>
                  </a:cubicBezTo>
                  <a:cubicBezTo>
                    <a:pt x="52" y="75"/>
                    <a:pt x="1" y="358"/>
                    <a:pt x="59" y="679"/>
                  </a:cubicBezTo>
                  <a:cubicBezTo>
                    <a:pt x="78" y="834"/>
                    <a:pt x="91" y="994"/>
                    <a:pt x="110" y="1155"/>
                  </a:cubicBezTo>
                  <a:cubicBezTo>
                    <a:pt x="224" y="2033"/>
                    <a:pt x="826" y="2833"/>
                    <a:pt x="1685" y="2833"/>
                  </a:cubicBezTo>
                  <a:cubicBezTo>
                    <a:pt x="2033" y="2833"/>
                    <a:pt x="2424" y="2701"/>
                    <a:pt x="2842" y="2389"/>
                  </a:cubicBezTo>
                  <a:cubicBezTo>
                    <a:pt x="2906" y="2344"/>
                    <a:pt x="2977" y="2299"/>
                    <a:pt x="3035" y="2248"/>
                  </a:cubicBezTo>
                  <a:cubicBezTo>
                    <a:pt x="3170" y="2109"/>
                    <a:pt x="3288" y="2036"/>
                    <a:pt x="3408" y="2036"/>
                  </a:cubicBezTo>
                  <a:cubicBezTo>
                    <a:pt x="3534" y="2036"/>
                    <a:pt x="3661" y="2116"/>
                    <a:pt x="3812" y="2286"/>
                  </a:cubicBezTo>
                  <a:cubicBezTo>
                    <a:pt x="4181" y="2701"/>
                    <a:pt x="4506" y="2895"/>
                    <a:pt x="4865" y="2895"/>
                  </a:cubicBezTo>
                  <a:cubicBezTo>
                    <a:pt x="5158" y="2895"/>
                    <a:pt x="5472" y="2766"/>
                    <a:pt x="5850" y="2524"/>
                  </a:cubicBezTo>
                  <a:cubicBezTo>
                    <a:pt x="6120" y="2344"/>
                    <a:pt x="6377" y="2158"/>
                    <a:pt x="6557" y="1881"/>
                  </a:cubicBezTo>
                  <a:cubicBezTo>
                    <a:pt x="6666" y="1708"/>
                    <a:pt x="6794" y="1626"/>
                    <a:pt x="6933" y="1626"/>
                  </a:cubicBezTo>
                  <a:cubicBezTo>
                    <a:pt x="7047" y="1626"/>
                    <a:pt x="7169" y="1681"/>
                    <a:pt x="7296" y="1785"/>
                  </a:cubicBezTo>
                  <a:cubicBezTo>
                    <a:pt x="7650" y="2081"/>
                    <a:pt x="8029" y="2331"/>
                    <a:pt x="8434" y="2537"/>
                  </a:cubicBezTo>
                  <a:cubicBezTo>
                    <a:pt x="8631" y="2629"/>
                    <a:pt x="8829" y="2691"/>
                    <a:pt x="9035" y="2691"/>
                  </a:cubicBezTo>
                  <a:cubicBezTo>
                    <a:pt x="9118" y="2691"/>
                    <a:pt x="9202" y="2681"/>
                    <a:pt x="9289" y="2659"/>
                  </a:cubicBezTo>
                  <a:cubicBezTo>
                    <a:pt x="9828" y="2518"/>
                    <a:pt x="10793" y="1386"/>
                    <a:pt x="10844" y="827"/>
                  </a:cubicBezTo>
                  <a:cubicBezTo>
                    <a:pt x="10870" y="513"/>
                    <a:pt x="10697" y="314"/>
                    <a:pt x="10439" y="314"/>
                  </a:cubicBezTo>
                  <a:cubicBezTo>
                    <a:pt x="10375" y="314"/>
                    <a:pt x="10306" y="326"/>
                    <a:pt x="10233" y="352"/>
                  </a:cubicBezTo>
                  <a:cubicBezTo>
                    <a:pt x="10047" y="422"/>
                    <a:pt x="9951" y="583"/>
                    <a:pt x="9841" y="737"/>
                  </a:cubicBezTo>
                  <a:cubicBezTo>
                    <a:pt x="9668" y="975"/>
                    <a:pt x="9501" y="1219"/>
                    <a:pt x="9314" y="1444"/>
                  </a:cubicBezTo>
                  <a:cubicBezTo>
                    <a:pt x="9196" y="1589"/>
                    <a:pt x="9072" y="1661"/>
                    <a:pt x="8946" y="1661"/>
                  </a:cubicBezTo>
                  <a:cubicBezTo>
                    <a:pt x="8825" y="1661"/>
                    <a:pt x="8701" y="1595"/>
                    <a:pt x="8575" y="1464"/>
                  </a:cubicBezTo>
                  <a:cubicBezTo>
                    <a:pt x="8273" y="1155"/>
                    <a:pt x="7977" y="847"/>
                    <a:pt x="7662" y="557"/>
                  </a:cubicBezTo>
                  <a:cubicBezTo>
                    <a:pt x="7385" y="309"/>
                    <a:pt x="7144" y="185"/>
                    <a:pt x="6914" y="185"/>
                  </a:cubicBezTo>
                  <a:cubicBezTo>
                    <a:pt x="6644" y="185"/>
                    <a:pt x="6388" y="358"/>
                    <a:pt x="6107" y="705"/>
                  </a:cubicBezTo>
                  <a:cubicBezTo>
                    <a:pt x="5959" y="892"/>
                    <a:pt x="5818" y="1084"/>
                    <a:pt x="5657" y="1258"/>
                  </a:cubicBezTo>
                  <a:cubicBezTo>
                    <a:pt x="5301" y="1632"/>
                    <a:pt x="5095" y="1828"/>
                    <a:pt x="4933" y="1828"/>
                  </a:cubicBezTo>
                  <a:cubicBezTo>
                    <a:pt x="4750" y="1828"/>
                    <a:pt x="4622" y="1577"/>
                    <a:pt x="4397" y="1052"/>
                  </a:cubicBezTo>
                  <a:cubicBezTo>
                    <a:pt x="4378" y="1007"/>
                    <a:pt x="4359" y="956"/>
                    <a:pt x="4333" y="904"/>
                  </a:cubicBezTo>
                  <a:cubicBezTo>
                    <a:pt x="4145" y="525"/>
                    <a:pt x="3920" y="333"/>
                    <a:pt x="3678" y="333"/>
                  </a:cubicBezTo>
                  <a:cubicBezTo>
                    <a:pt x="3465" y="333"/>
                    <a:pt x="3237" y="481"/>
                    <a:pt x="3009" y="782"/>
                  </a:cubicBezTo>
                  <a:cubicBezTo>
                    <a:pt x="2745" y="1123"/>
                    <a:pt x="2462" y="1438"/>
                    <a:pt x="2090" y="1656"/>
                  </a:cubicBezTo>
                  <a:cubicBezTo>
                    <a:pt x="1926" y="1753"/>
                    <a:pt x="1798" y="1804"/>
                    <a:pt x="1692" y="1804"/>
                  </a:cubicBezTo>
                  <a:cubicBezTo>
                    <a:pt x="1522" y="1804"/>
                    <a:pt x="1411" y="1674"/>
                    <a:pt x="1312" y="1393"/>
                  </a:cubicBezTo>
                  <a:cubicBezTo>
                    <a:pt x="1209" y="1091"/>
                    <a:pt x="1164" y="769"/>
                    <a:pt x="1081" y="461"/>
                  </a:cubicBezTo>
                  <a:cubicBezTo>
                    <a:pt x="1007" y="174"/>
                    <a:pt x="831" y="0"/>
                    <a:pt x="5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9" name="Google Shape;889;p30"/>
          <p:cNvSpPr/>
          <p:nvPr/>
        </p:nvSpPr>
        <p:spPr>
          <a:xfrm rot="10800000">
            <a:off x="8566921" y="2309649"/>
            <a:ext cx="597793" cy="253001"/>
          </a:xfrm>
          <a:custGeom>
            <a:rect b="b" l="l" r="r" t="t"/>
            <a:pathLst>
              <a:path extrusionOk="0" h="2737" w="6467">
                <a:moveTo>
                  <a:pt x="2526" y="1"/>
                </a:moveTo>
                <a:cubicBezTo>
                  <a:pt x="2323" y="1"/>
                  <a:pt x="2121" y="108"/>
                  <a:pt x="1890" y="324"/>
                </a:cubicBezTo>
                <a:cubicBezTo>
                  <a:pt x="1568" y="613"/>
                  <a:pt x="1273" y="915"/>
                  <a:pt x="983" y="1236"/>
                </a:cubicBezTo>
                <a:cubicBezTo>
                  <a:pt x="813" y="1431"/>
                  <a:pt x="633" y="1523"/>
                  <a:pt x="433" y="1523"/>
                </a:cubicBezTo>
                <a:cubicBezTo>
                  <a:pt x="316" y="1523"/>
                  <a:pt x="191" y="1491"/>
                  <a:pt x="58" y="1429"/>
                </a:cubicBezTo>
                <a:cubicBezTo>
                  <a:pt x="0" y="1860"/>
                  <a:pt x="0" y="2297"/>
                  <a:pt x="45" y="2734"/>
                </a:cubicBezTo>
                <a:cubicBezTo>
                  <a:pt x="80" y="2736"/>
                  <a:pt x="115" y="2736"/>
                  <a:pt x="150" y="2736"/>
                </a:cubicBezTo>
                <a:cubicBezTo>
                  <a:pt x="815" y="2736"/>
                  <a:pt x="1355" y="2446"/>
                  <a:pt x="1832" y="1976"/>
                </a:cubicBezTo>
                <a:cubicBezTo>
                  <a:pt x="2175" y="1636"/>
                  <a:pt x="2365" y="1470"/>
                  <a:pt x="2566" y="1470"/>
                </a:cubicBezTo>
                <a:cubicBezTo>
                  <a:pt x="2764" y="1470"/>
                  <a:pt x="2972" y="1631"/>
                  <a:pt x="3349" y="1943"/>
                </a:cubicBezTo>
                <a:cubicBezTo>
                  <a:pt x="3452" y="2033"/>
                  <a:pt x="3554" y="2117"/>
                  <a:pt x="3664" y="2188"/>
                </a:cubicBezTo>
                <a:cubicBezTo>
                  <a:pt x="3939" y="2345"/>
                  <a:pt x="4233" y="2439"/>
                  <a:pt x="4522" y="2439"/>
                </a:cubicBezTo>
                <a:cubicBezTo>
                  <a:pt x="4752" y="2439"/>
                  <a:pt x="4980" y="2379"/>
                  <a:pt x="5193" y="2246"/>
                </a:cubicBezTo>
                <a:cubicBezTo>
                  <a:pt x="5740" y="1905"/>
                  <a:pt x="6100" y="1352"/>
                  <a:pt x="6376" y="761"/>
                </a:cubicBezTo>
                <a:cubicBezTo>
                  <a:pt x="6440" y="613"/>
                  <a:pt x="6466" y="439"/>
                  <a:pt x="6350" y="304"/>
                </a:cubicBezTo>
                <a:cubicBezTo>
                  <a:pt x="6266" y="205"/>
                  <a:pt x="6164" y="172"/>
                  <a:pt x="6056" y="172"/>
                </a:cubicBezTo>
                <a:cubicBezTo>
                  <a:pt x="5982" y="172"/>
                  <a:pt x="5905" y="187"/>
                  <a:pt x="5830" y="208"/>
                </a:cubicBezTo>
                <a:cubicBezTo>
                  <a:pt x="5643" y="253"/>
                  <a:pt x="5515" y="394"/>
                  <a:pt x="5399" y="549"/>
                </a:cubicBezTo>
                <a:cubicBezTo>
                  <a:pt x="5277" y="722"/>
                  <a:pt x="5149" y="896"/>
                  <a:pt x="5007" y="1050"/>
                </a:cubicBezTo>
                <a:cubicBezTo>
                  <a:pt x="4776" y="1288"/>
                  <a:pt x="4622" y="1405"/>
                  <a:pt x="4466" y="1405"/>
                </a:cubicBezTo>
                <a:cubicBezTo>
                  <a:pt x="4318" y="1405"/>
                  <a:pt x="4168" y="1301"/>
                  <a:pt x="3947" y="1095"/>
                </a:cubicBezTo>
                <a:cubicBezTo>
                  <a:pt x="3670" y="844"/>
                  <a:pt x="3426" y="555"/>
                  <a:pt x="3150" y="304"/>
                </a:cubicBezTo>
                <a:cubicBezTo>
                  <a:pt x="2922" y="102"/>
                  <a:pt x="2723" y="1"/>
                  <a:pt x="25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6" name="Shape 96"/>
        <p:cNvGrpSpPr/>
        <p:nvPr/>
      </p:nvGrpSpPr>
      <p:grpSpPr>
        <a:xfrm>
          <a:off x="0" y="0"/>
          <a:ext cx="0" cy="0"/>
          <a:chOff x="0" y="0"/>
          <a:chExt cx="0" cy="0"/>
        </a:xfrm>
      </p:grpSpPr>
      <p:sp>
        <p:nvSpPr>
          <p:cNvPr id="97" name="Google Shape;97;p4"/>
          <p:cNvSpPr txBox="1"/>
          <p:nvPr>
            <p:ph type="title"/>
          </p:nvPr>
        </p:nvSpPr>
        <p:spPr>
          <a:xfrm>
            <a:off x="711725" y="535447"/>
            <a:ext cx="7720500" cy="4926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8" name="Google Shape;98;p4"/>
          <p:cNvSpPr txBox="1"/>
          <p:nvPr>
            <p:ph idx="1" type="body"/>
          </p:nvPr>
        </p:nvSpPr>
        <p:spPr>
          <a:xfrm>
            <a:off x="711725" y="1121135"/>
            <a:ext cx="7720500" cy="3447300"/>
          </a:xfrm>
          <a:prstGeom prst="rect">
            <a:avLst/>
          </a:prstGeom>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2"/>
              </a:buClr>
              <a:buSzPts val="1200"/>
              <a:buAutoNum type="arabicPeriod"/>
              <a:defRPr sz="1250"/>
            </a:lvl1pPr>
            <a:lvl2pPr indent="-304800" lvl="1" marL="914400">
              <a:spcBef>
                <a:spcPts val="0"/>
              </a:spcBef>
              <a:spcAft>
                <a:spcPts val="0"/>
              </a:spcAft>
              <a:buClr>
                <a:srgbClr val="434343"/>
              </a:buClr>
              <a:buSzPts val="1200"/>
              <a:buFont typeface="Roboto Condensed Light"/>
              <a:buAutoNum type="alphaLcPeriod"/>
              <a:defRPr/>
            </a:lvl2pPr>
            <a:lvl3pPr indent="-304800" lvl="2" marL="1371600">
              <a:spcBef>
                <a:spcPts val="0"/>
              </a:spcBef>
              <a:spcAft>
                <a:spcPts val="0"/>
              </a:spcAft>
              <a:buClr>
                <a:srgbClr val="434343"/>
              </a:buClr>
              <a:buSzPts val="1200"/>
              <a:buFont typeface="Roboto Condensed Light"/>
              <a:buAutoNum type="romanLcPeriod"/>
              <a:defRPr/>
            </a:lvl3pPr>
            <a:lvl4pPr indent="-304800" lvl="3" marL="1828800">
              <a:spcBef>
                <a:spcPts val="0"/>
              </a:spcBef>
              <a:spcAft>
                <a:spcPts val="0"/>
              </a:spcAft>
              <a:buClr>
                <a:srgbClr val="434343"/>
              </a:buClr>
              <a:buSzPts val="1200"/>
              <a:buFont typeface="Roboto Condensed Light"/>
              <a:buAutoNum type="arabicPeriod"/>
              <a:defRPr/>
            </a:lvl4pPr>
            <a:lvl5pPr indent="-304800" lvl="4" marL="2286000">
              <a:spcBef>
                <a:spcPts val="0"/>
              </a:spcBef>
              <a:spcAft>
                <a:spcPts val="0"/>
              </a:spcAft>
              <a:buClr>
                <a:srgbClr val="434343"/>
              </a:buClr>
              <a:buSzPts val="1200"/>
              <a:buFont typeface="Roboto Condensed Light"/>
              <a:buAutoNum type="alphaLcPeriod"/>
              <a:defRPr/>
            </a:lvl5pPr>
            <a:lvl6pPr indent="-304800" lvl="5" marL="2743200">
              <a:spcBef>
                <a:spcPts val="0"/>
              </a:spcBef>
              <a:spcAft>
                <a:spcPts val="0"/>
              </a:spcAft>
              <a:buClr>
                <a:srgbClr val="434343"/>
              </a:buClr>
              <a:buSzPts val="1200"/>
              <a:buFont typeface="Roboto Condensed Light"/>
              <a:buAutoNum type="romanLcPeriod"/>
              <a:defRPr/>
            </a:lvl6pPr>
            <a:lvl7pPr indent="-304800" lvl="6" marL="3200400">
              <a:spcBef>
                <a:spcPts val="0"/>
              </a:spcBef>
              <a:spcAft>
                <a:spcPts val="0"/>
              </a:spcAft>
              <a:buClr>
                <a:srgbClr val="434343"/>
              </a:buClr>
              <a:buSzPts val="1200"/>
              <a:buFont typeface="Roboto Condensed Light"/>
              <a:buAutoNum type="arabicPeriod"/>
              <a:defRPr/>
            </a:lvl7pPr>
            <a:lvl8pPr indent="-304800" lvl="7" marL="3657600">
              <a:spcBef>
                <a:spcPts val="0"/>
              </a:spcBef>
              <a:spcAft>
                <a:spcPts val="0"/>
              </a:spcAft>
              <a:buClr>
                <a:srgbClr val="434343"/>
              </a:buClr>
              <a:buSzPts val="1200"/>
              <a:buFont typeface="Roboto Condensed Light"/>
              <a:buAutoNum type="alphaLcPeriod"/>
              <a:defRPr/>
            </a:lvl8pPr>
            <a:lvl9pPr indent="-304800" lvl="8" marL="4114800">
              <a:spcBef>
                <a:spcPts val="0"/>
              </a:spcBef>
              <a:spcAft>
                <a:spcPts val="0"/>
              </a:spcAft>
              <a:buClr>
                <a:srgbClr val="434343"/>
              </a:buClr>
              <a:buSzPts val="1200"/>
              <a:buFont typeface="Roboto Condensed Light"/>
              <a:buAutoNum type="romanLcPeriod"/>
              <a:defRPr/>
            </a:lvl9pPr>
          </a:lstStyle>
          <a:p/>
        </p:txBody>
      </p:sp>
      <p:sp>
        <p:nvSpPr>
          <p:cNvPr id="99" name="Google Shape;99;p4"/>
          <p:cNvSpPr/>
          <p:nvPr/>
        </p:nvSpPr>
        <p:spPr>
          <a:xfrm>
            <a:off x="6324473" y="4320228"/>
            <a:ext cx="812921" cy="222239"/>
          </a:xfrm>
          <a:custGeom>
            <a:rect b="b" l="l" r="r" t="t"/>
            <a:pathLst>
              <a:path extrusionOk="0" h="3981" w="14560">
                <a:moveTo>
                  <a:pt x="13978" y="0"/>
                </a:moveTo>
                <a:cubicBezTo>
                  <a:pt x="13908" y="0"/>
                  <a:pt x="13829" y="7"/>
                  <a:pt x="13743" y="20"/>
                </a:cubicBezTo>
                <a:cubicBezTo>
                  <a:pt x="13345" y="84"/>
                  <a:pt x="13120" y="322"/>
                  <a:pt x="13126" y="727"/>
                </a:cubicBezTo>
                <a:cubicBezTo>
                  <a:pt x="13132" y="1177"/>
                  <a:pt x="13023" y="1633"/>
                  <a:pt x="12817" y="2038"/>
                </a:cubicBezTo>
                <a:cubicBezTo>
                  <a:pt x="12652" y="2372"/>
                  <a:pt x="12519" y="2523"/>
                  <a:pt x="12327" y="2523"/>
                </a:cubicBezTo>
                <a:cubicBezTo>
                  <a:pt x="12197" y="2523"/>
                  <a:pt x="12040" y="2454"/>
                  <a:pt x="11828" y="2327"/>
                </a:cubicBezTo>
                <a:cubicBezTo>
                  <a:pt x="11256" y="1993"/>
                  <a:pt x="10921" y="1440"/>
                  <a:pt x="10523" y="945"/>
                </a:cubicBezTo>
                <a:cubicBezTo>
                  <a:pt x="10285" y="653"/>
                  <a:pt x="9985" y="511"/>
                  <a:pt x="9696" y="511"/>
                </a:cubicBezTo>
                <a:cubicBezTo>
                  <a:pt x="9330" y="511"/>
                  <a:pt x="8981" y="739"/>
                  <a:pt x="8794" y="1177"/>
                </a:cubicBezTo>
                <a:cubicBezTo>
                  <a:pt x="8710" y="1370"/>
                  <a:pt x="8665" y="1588"/>
                  <a:pt x="8595" y="1787"/>
                </a:cubicBezTo>
                <a:cubicBezTo>
                  <a:pt x="8427" y="2220"/>
                  <a:pt x="8252" y="2426"/>
                  <a:pt x="8019" y="2426"/>
                </a:cubicBezTo>
                <a:cubicBezTo>
                  <a:pt x="7841" y="2426"/>
                  <a:pt x="7628" y="2305"/>
                  <a:pt x="7360" y="2070"/>
                </a:cubicBezTo>
                <a:cubicBezTo>
                  <a:pt x="6936" y="1691"/>
                  <a:pt x="6666" y="1196"/>
                  <a:pt x="6268" y="798"/>
                </a:cubicBezTo>
                <a:cubicBezTo>
                  <a:pt x="5933" y="466"/>
                  <a:pt x="5624" y="299"/>
                  <a:pt x="5316" y="299"/>
                </a:cubicBezTo>
                <a:cubicBezTo>
                  <a:pt x="5020" y="299"/>
                  <a:pt x="4725" y="454"/>
                  <a:pt x="4410" y="765"/>
                </a:cubicBezTo>
                <a:cubicBezTo>
                  <a:pt x="4031" y="1138"/>
                  <a:pt x="3658" y="1524"/>
                  <a:pt x="3273" y="1897"/>
                </a:cubicBezTo>
                <a:cubicBezTo>
                  <a:pt x="3017" y="2146"/>
                  <a:pt x="2839" y="2270"/>
                  <a:pt x="2662" y="2270"/>
                </a:cubicBezTo>
                <a:cubicBezTo>
                  <a:pt x="2474" y="2270"/>
                  <a:pt x="2288" y="2130"/>
                  <a:pt x="2013" y="1852"/>
                </a:cubicBezTo>
                <a:cubicBezTo>
                  <a:pt x="1846" y="1685"/>
                  <a:pt x="1704" y="1485"/>
                  <a:pt x="1601" y="1267"/>
                </a:cubicBezTo>
                <a:cubicBezTo>
                  <a:pt x="1518" y="1068"/>
                  <a:pt x="1389" y="894"/>
                  <a:pt x="1235" y="753"/>
                </a:cubicBezTo>
                <a:cubicBezTo>
                  <a:pt x="1056" y="586"/>
                  <a:pt x="809" y="486"/>
                  <a:pt x="599" y="486"/>
                </a:cubicBezTo>
                <a:cubicBezTo>
                  <a:pt x="477" y="486"/>
                  <a:pt x="368" y="519"/>
                  <a:pt x="290" y="592"/>
                </a:cubicBezTo>
                <a:cubicBezTo>
                  <a:pt x="1" y="843"/>
                  <a:pt x="65" y="1164"/>
                  <a:pt x="200" y="1472"/>
                </a:cubicBezTo>
                <a:cubicBezTo>
                  <a:pt x="271" y="1614"/>
                  <a:pt x="354" y="1755"/>
                  <a:pt x="451" y="1877"/>
                </a:cubicBezTo>
                <a:cubicBezTo>
                  <a:pt x="605" y="2096"/>
                  <a:pt x="804" y="2289"/>
                  <a:pt x="920" y="2527"/>
                </a:cubicBezTo>
                <a:cubicBezTo>
                  <a:pt x="1268" y="3265"/>
                  <a:pt x="1912" y="3567"/>
                  <a:pt x="2568" y="3567"/>
                </a:cubicBezTo>
                <a:cubicBezTo>
                  <a:pt x="3112" y="3567"/>
                  <a:pt x="3664" y="3359"/>
                  <a:pt x="4063" y="3021"/>
                </a:cubicBezTo>
                <a:cubicBezTo>
                  <a:pt x="4346" y="2784"/>
                  <a:pt x="4642" y="2552"/>
                  <a:pt x="4931" y="2321"/>
                </a:cubicBezTo>
                <a:cubicBezTo>
                  <a:pt x="5108" y="2178"/>
                  <a:pt x="5231" y="2101"/>
                  <a:pt x="5340" y="2101"/>
                </a:cubicBezTo>
                <a:cubicBezTo>
                  <a:pt x="5461" y="2101"/>
                  <a:pt x="5564" y="2195"/>
                  <a:pt x="5702" y="2398"/>
                </a:cubicBezTo>
                <a:cubicBezTo>
                  <a:pt x="6062" y="2938"/>
                  <a:pt x="6557" y="3369"/>
                  <a:pt x="7129" y="3664"/>
                </a:cubicBezTo>
                <a:cubicBezTo>
                  <a:pt x="7551" y="3871"/>
                  <a:pt x="7900" y="3981"/>
                  <a:pt x="8212" y="3981"/>
                </a:cubicBezTo>
                <a:cubicBezTo>
                  <a:pt x="8626" y="3981"/>
                  <a:pt x="8976" y="3787"/>
                  <a:pt x="9347" y="3369"/>
                </a:cubicBezTo>
                <a:cubicBezTo>
                  <a:pt x="9694" y="2977"/>
                  <a:pt x="9859" y="2793"/>
                  <a:pt x="10051" y="2793"/>
                </a:cubicBezTo>
                <a:cubicBezTo>
                  <a:pt x="10221" y="2793"/>
                  <a:pt x="10413" y="2939"/>
                  <a:pt x="10773" y="3214"/>
                </a:cubicBezTo>
                <a:cubicBezTo>
                  <a:pt x="10831" y="3259"/>
                  <a:pt x="10883" y="3324"/>
                  <a:pt x="10947" y="3375"/>
                </a:cubicBezTo>
                <a:cubicBezTo>
                  <a:pt x="11363" y="3691"/>
                  <a:pt x="11845" y="3837"/>
                  <a:pt x="12311" y="3837"/>
                </a:cubicBezTo>
                <a:cubicBezTo>
                  <a:pt x="13049" y="3837"/>
                  <a:pt x="13749" y="3472"/>
                  <a:pt x="14084" y="2842"/>
                </a:cubicBezTo>
                <a:cubicBezTo>
                  <a:pt x="14354" y="2327"/>
                  <a:pt x="14514" y="1762"/>
                  <a:pt x="14559" y="1183"/>
                </a:cubicBezTo>
                <a:cubicBezTo>
                  <a:pt x="14559" y="907"/>
                  <a:pt x="14559" y="798"/>
                  <a:pt x="14553" y="695"/>
                </a:cubicBezTo>
                <a:cubicBezTo>
                  <a:pt x="14531" y="205"/>
                  <a:pt x="14371" y="0"/>
                  <a:pt x="1397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
          <p:cNvSpPr/>
          <p:nvPr/>
        </p:nvSpPr>
        <p:spPr>
          <a:xfrm rot="10800000">
            <a:off x="8566818" y="1144551"/>
            <a:ext cx="584067" cy="247199"/>
          </a:xfrm>
          <a:custGeom>
            <a:rect b="b" l="l" r="r" t="t"/>
            <a:pathLst>
              <a:path extrusionOk="0" h="2737" w="6467">
                <a:moveTo>
                  <a:pt x="2526" y="1"/>
                </a:moveTo>
                <a:cubicBezTo>
                  <a:pt x="2323" y="1"/>
                  <a:pt x="2121" y="108"/>
                  <a:pt x="1890" y="324"/>
                </a:cubicBezTo>
                <a:cubicBezTo>
                  <a:pt x="1568" y="613"/>
                  <a:pt x="1273" y="915"/>
                  <a:pt x="983" y="1236"/>
                </a:cubicBezTo>
                <a:cubicBezTo>
                  <a:pt x="813" y="1431"/>
                  <a:pt x="633" y="1523"/>
                  <a:pt x="433" y="1523"/>
                </a:cubicBezTo>
                <a:cubicBezTo>
                  <a:pt x="316" y="1523"/>
                  <a:pt x="191" y="1491"/>
                  <a:pt x="58" y="1429"/>
                </a:cubicBezTo>
                <a:cubicBezTo>
                  <a:pt x="0" y="1860"/>
                  <a:pt x="0" y="2297"/>
                  <a:pt x="45" y="2734"/>
                </a:cubicBezTo>
                <a:cubicBezTo>
                  <a:pt x="80" y="2736"/>
                  <a:pt x="115" y="2736"/>
                  <a:pt x="150" y="2736"/>
                </a:cubicBezTo>
                <a:cubicBezTo>
                  <a:pt x="815" y="2736"/>
                  <a:pt x="1355" y="2446"/>
                  <a:pt x="1832" y="1976"/>
                </a:cubicBezTo>
                <a:cubicBezTo>
                  <a:pt x="2175" y="1636"/>
                  <a:pt x="2365" y="1470"/>
                  <a:pt x="2566" y="1470"/>
                </a:cubicBezTo>
                <a:cubicBezTo>
                  <a:pt x="2764" y="1470"/>
                  <a:pt x="2972" y="1631"/>
                  <a:pt x="3349" y="1943"/>
                </a:cubicBezTo>
                <a:cubicBezTo>
                  <a:pt x="3452" y="2033"/>
                  <a:pt x="3554" y="2117"/>
                  <a:pt x="3664" y="2188"/>
                </a:cubicBezTo>
                <a:cubicBezTo>
                  <a:pt x="3939" y="2345"/>
                  <a:pt x="4233" y="2439"/>
                  <a:pt x="4522" y="2439"/>
                </a:cubicBezTo>
                <a:cubicBezTo>
                  <a:pt x="4752" y="2439"/>
                  <a:pt x="4980" y="2379"/>
                  <a:pt x="5193" y="2246"/>
                </a:cubicBezTo>
                <a:cubicBezTo>
                  <a:pt x="5740" y="1905"/>
                  <a:pt x="6100" y="1352"/>
                  <a:pt x="6376" y="761"/>
                </a:cubicBezTo>
                <a:cubicBezTo>
                  <a:pt x="6440" y="613"/>
                  <a:pt x="6466" y="439"/>
                  <a:pt x="6350" y="304"/>
                </a:cubicBezTo>
                <a:cubicBezTo>
                  <a:pt x="6266" y="205"/>
                  <a:pt x="6164" y="172"/>
                  <a:pt x="6056" y="172"/>
                </a:cubicBezTo>
                <a:cubicBezTo>
                  <a:pt x="5982" y="172"/>
                  <a:pt x="5905" y="187"/>
                  <a:pt x="5830" y="208"/>
                </a:cubicBezTo>
                <a:cubicBezTo>
                  <a:pt x="5643" y="253"/>
                  <a:pt x="5515" y="394"/>
                  <a:pt x="5399" y="549"/>
                </a:cubicBezTo>
                <a:cubicBezTo>
                  <a:pt x="5277" y="722"/>
                  <a:pt x="5149" y="896"/>
                  <a:pt x="5007" y="1050"/>
                </a:cubicBezTo>
                <a:cubicBezTo>
                  <a:pt x="4776" y="1288"/>
                  <a:pt x="4622" y="1405"/>
                  <a:pt x="4466" y="1405"/>
                </a:cubicBezTo>
                <a:cubicBezTo>
                  <a:pt x="4318" y="1405"/>
                  <a:pt x="4168" y="1301"/>
                  <a:pt x="3947" y="1095"/>
                </a:cubicBezTo>
                <a:cubicBezTo>
                  <a:pt x="3670" y="844"/>
                  <a:pt x="3426" y="555"/>
                  <a:pt x="3150" y="304"/>
                </a:cubicBezTo>
                <a:cubicBezTo>
                  <a:pt x="2922" y="102"/>
                  <a:pt x="2723" y="1"/>
                  <a:pt x="25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4"/>
          <p:cNvSpPr/>
          <p:nvPr/>
        </p:nvSpPr>
        <p:spPr>
          <a:xfrm flipH="1">
            <a:off x="8759249" y="4382054"/>
            <a:ext cx="395405" cy="768782"/>
          </a:xfrm>
          <a:custGeom>
            <a:rect b="b" l="l" r="r" t="t"/>
            <a:pathLst>
              <a:path extrusionOk="0" h="21533" w="11075">
                <a:moveTo>
                  <a:pt x="0" y="0"/>
                </a:moveTo>
                <a:lnTo>
                  <a:pt x="0" y="21533"/>
                </a:lnTo>
                <a:lnTo>
                  <a:pt x="8356" y="21533"/>
                </a:lnTo>
                <a:cubicBezTo>
                  <a:pt x="9127" y="20035"/>
                  <a:pt x="9873" y="18531"/>
                  <a:pt x="10310" y="16886"/>
                </a:cubicBezTo>
                <a:cubicBezTo>
                  <a:pt x="10554" y="15954"/>
                  <a:pt x="10689" y="15009"/>
                  <a:pt x="10824" y="14058"/>
                </a:cubicBezTo>
                <a:cubicBezTo>
                  <a:pt x="11075" y="12335"/>
                  <a:pt x="10901" y="10580"/>
                  <a:pt x="10316" y="8935"/>
                </a:cubicBezTo>
                <a:cubicBezTo>
                  <a:pt x="9558" y="6788"/>
                  <a:pt x="8189" y="5085"/>
                  <a:pt x="6460" y="3619"/>
                </a:cubicBezTo>
                <a:cubicBezTo>
                  <a:pt x="4634" y="2083"/>
                  <a:pt x="2513" y="1074"/>
                  <a:pt x="392" y="58"/>
                </a:cubicBezTo>
                <a:cubicBezTo>
                  <a:pt x="276" y="0"/>
                  <a:pt x="135" y="20"/>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4"/>
          <p:cNvSpPr/>
          <p:nvPr/>
        </p:nvSpPr>
        <p:spPr>
          <a:xfrm>
            <a:off x="-6876" y="3551223"/>
            <a:ext cx="584067" cy="247199"/>
          </a:xfrm>
          <a:custGeom>
            <a:rect b="b" l="l" r="r" t="t"/>
            <a:pathLst>
              <a:path extrusionOk="0" h="2737" w="6467">
                <a:moveTo>
                  <a:pt x="2526" y="1"/>
                </a:moveTo>
                <a:cubicBezTo>
                  <a:pt x="2323" y="1"/>
                  <a:pt x="2121" y="108"/>
                  <a:pt x="1890" y="324"/>
                </a:cubicBezTo>
                <a:cubicBezTo>
                  <a:pt x="1568" y="613"/>
                  <a:pt x="1273" y="915"/>
                  <a:pt x="983" y="1236"/>
                </a:cubicBezTo>
                <a:cubicBezTo>
                  <a:pt x="813" y="1431"/>
                  <a:pt x="633" y="1523"/>
                  <a:pt x="433" y="1523"/>
                </a:cubicBezTo>
                <a:cubicBezTo>
                  <a:pt x="316" y="1523"/>
                  <a:pt x="191" y="1491"/>
                  <a:pt x="58" y="1429"/>
                </a:cubicBezTo>
                <a:cubicBezTo>
                  <a:pt x="0" y="1860"/>
                  <a:pt x="0" y="2297"/>
                  <a:pt x="45" y="2734"/>
                </a:cubicBezTo>
                <a:cubicBezTo>
                  <a:pt x="80" y="2736"/>
                  <a:pt x="115" y="2736"/>
                  <a:pt x="150" y="2736"/>
                </a:cubicBezTo>
                <a:cubicBezTo>
                  <a:pt x="815" y="2736"/>
                  <a:pt x="1355" y="2446"/>
                  <a:pt x="1832" y="1976"/>
                </a:cubicBezTo>
                <a:cubicBezTo>
                  <a:pt x="2175" y="1636"/>
                  <a:pt x="2365" y="1470"/>
                  <a:pt x="2566" y="1470"/>
                </a:cubicBezTo>
                <a:cubicBezTo>
                  <a:pt x="2764" y="1470"/>
                  <a:pt x="2972" y="1631"/>
                  <a:pt x="3349" y="1943"/>
                </a:cubicBezTo>
                <a:cubicBezTo>
                  <a:pt x="3452" y="2033"/>
                  <a:pt x="3554" y="2117"/>
                  <a:pt x="3664" y="2188"/>
                </a:cubicBezTo>
                <a:cubicBezTo>
                  <a:pt x="3939" y="2345"/>
                  <a:pt x="4233" y="2439"/>
                  <a:pt x="4522" y="2439"/>
                </a:cubicBezTo>
                <a:cubicBezTo>
                  <a:pt x="4752" y="2439"/>
                  <a:pt x="4980" y="2379"/>
                  <a:pt x="5193" y="2246"/>
                </a:cubicBezTo>
                <a:cubicBezTo>
                  <a:pt x="5740" y="1905"/>
                  <a:pt x="6100" y="1352"/>
                  <a:pt x="6376" y="761"/>
                </a:cubicBezTo>
                <a:cubicBezTo>
                  <a:pt x="6440" y="613"/>
                  <a:pt x="6466" y="439"/>
                  <a:pt x="6350" y="304"/>
                </a:cubicBezTo>
                <a:cubicBezTo>
                  <a:pt x="6266" y="205"/>
                  <a:pt x="6164" y="172"/>
                  <a:pt x="6056" y="172"/>
                </a:cubicBezTo>
                <a:cubicBezTo>
                  <a:pt x="5982" y="172"/>
                  <a:pt x="5905" y="187"/>
                  <a:pt x="5830" y="208"/>
                </a:cubicBezTo>
                <a:cubicBezTo>
                  <a:pt x="5643" y="253"/>
                  <a:pt x="5515" y="394"/>
                  <a:pt x="5399" y="549"/>
                </a:cubicBezTo>
                <a:cubicBezTo>
                  <a:pt x="5277" y="722"/>
                  <a:pt x="5149" y="896"/>
                  <a:pt x="5007" y="1050"/>
                </a:cubicBezTo>
                <a:cubicBezTo>
                  <a:pt x="4776" y="1288"/>
                  <a:pt x="4622" y="1405"/>
                  <a:pt x="4466" y="1405"/>
                </a:cubicBezTo>
                <a:cubicBezTo>
                  <a:pt x="4318" y="1405"/>
                  <a:pt x="4168" y="1301"/>
                  <a:pt x="3947" y="1095"/>
                </a:cubicBezTo>
                <a:cubicBezTo>
                  <a:pt x="3670" y="844"/>
                  <a:pt x="3426" y="555"/>
                  <a:pt x="3150" y="304"/>
                </a:cubicBezTo>
                <a:cubicBezTo>
                  <a:pt x="2922" y="102"/>
                  <a:pt x="2723" y="1"/>
                  <a:pt x="25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CUSTOM_5">
    <p:spTree>
      <p:nvGrpSpPr>
        <p:cNvPr id="891" name="Shape 891"/>
        <p:cNvGrpSpPr/>
        <p:nvPr/>
      </p:nvGrpSpPr>
      <p:grpSpPr>
        <a:xfrm>
          <a:off x="0" y="0"/>
          <a:ext cx="0" cy="0"/>
          <a:chOff x="0" y="0"/>
          <a:chExt cx="0" cy="0"/>
        </a:xfrm>
      </p:grpSpPr>
      <p:sp>
        <p:nvSpPr>
          <p:cNvPr id="892" name="Google Shape;892;p31"/>
          <p:cNvSpPr txBox="1"/>
          <p:nvPr>
            <p:ph type="title"/>
          </p:nvPr>
        </p:nvSpPr>
        <p:spPr>
          <a:xfrm>
            <a:off x="711725" y="535448"/>
            <a:ext cx="7720500" cy="4926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93" name="Google Shape;893;p31"/>
          <p:cNvSpPr/>
          <p:nvPr/>
        </p:nvSpPr>
        <p:spPr>
          <a:xfrm rot="-5400000">
            <a:off x="5032505" y="-401170"/>
            <a:ext cx="471732" cy="1254478"/>
          </a:xfrm>
          <a:custGeom>
            <a:rect b="b" l="l" r="r" t="t"/>
            <a:pathLst>
              <a:path extrusionOk="0" h="20942" w="7875">
                <a:moveTo>
                  <a:pt x="7849" y="0"/>
                </a:moveTo>
                <a:cubicBezTo>
                  <a:pt x="6017" y="772"/>
                  <a:pt x="4281" y="1723"/>
                  <a:pt x="2829" y="3098"/>
                </a:cubicBezTo>
                <a:cubicBezTo>
                  <a:pt x="1067" y="4757"/>
                  <a:pt x="7" y="6762"/>
                  <a:pt x="1" y="9243"/>
                </a:cubicBezTo>
                <a:cubicBezTo>
                  <a:pt x="1" y="10901"/>
                  <a:pt x="328" y="12547"/>
                  <a:pt x="965" y="14077"/>
                </a:cubicBezTo>
                <a:cubicBezTo>
                  <a:pt x="2012" y="16667"/>
                  <a:pt x="3606" y="18827"/>
                  <a:pt x="6042" y="20286"/>
                </a:cubicBezTo>
                <a:cubicBezTo>
                  <a:pt x="6595" y="20620"/>
                  <a:pt x="7174" y="20890"/>
                  <a:pt x="7829" y="20941"/>
                </a:cubicBezTo>
                <a:cubicBezTo>
                  <a:pt x="7849" y="20652"/>
                  <a:pt x="7874" y="20356"/>
                  <a:pt x="7874" y="20067"/>
                </a:cubicBezTo>
                <a:lnTo>
                  <a:pt x="7874" y="887"/>
                </a:lnTo>
                <a:cubicBezTo>
                  <a:pt x="7874" y="592"/>
                  <a:pt x="7855" y="296"/>
                  <a:pt x="78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31"/>
          <p:cNvSpPr/>
          <p:nvPr/>
        </p:nvSpPr>
        <p:spPr>
          <a:xfrm>
            <a:off x="0" y="4490950"/>
            <a:ext cx="501451" cy="212227"/>
          </a:xfrm>
          <a:custGeom>
            <a:rect b="b" l="l" r="r" t="t"/>
            <a:pathLst>
              <a:path extrusionOk="0" h="2737" w="6467">
                <a:moveTo>
                  <a:pt x="2526" y="1"/>
                </a:moveTo>
                <a:cubicBezTo>
                  <a:pt x="2323" y="1"/>
                  <a:pt x="2121" y="108"/>
                  <a:pt x="1890" y="324"/>
                </a:cubicBezTo>
                <a:cubicBezTo>
                  <a:pt x="1568" y="613"/>
                  <a:pt x="1273" y="915"/>
                  <a:pt x="983" y="1236"/>
                </a:cubicBezTo>
                <a:cubicBezTo>
                  <a:pt x="813" y="1431"/>
                  <a:pt x="633" y="1523"/>
                  <a:pt x="433" y="1523"/>
                </a:cubicBezTo>
                <a:cubicBezTo>
                  <a:pt x="316" y="1523"/>
                  <a:pt x="191" y="1491"/>
                  <a:pt x="58" y="1429"/>
                </a:cubicBezTo>
                <a:cubicBezTo>
                  <a:pt x="0" y="1860"/>
                  <a:pt x="0" y="2297"/>
                  <a:pt x="45" y="2734"/>
                </a:cubicBezTo>
                <a:cubicBezTo>
                  <a:pt x="80" y="2736"/>
                  <a:pt x="115" y="2736"/>
                  <a:pt x="150" y="2736"/>
                </a:cubicBezTo>
                <a:cubicBezTo>
                  <a:pt x="815" y="2736"/>
                  <a:pt x="1355" y="2446"/>
                  <a:pt x="1832" y="1976"/>
                </a:cubicBezTo>
                <a:cubicBezTo>
                  <a:pt x="2175" y="1636"/>
                  <a:pt x="2365" y="1470"/>
                  <a:pt x="2566" y="1470"/>
                </a:cubicBezTo>
                <a:cubicBezTo>
                  <a:pt x="2764" y="1470"/>
                  <a:pt x="2972" y="1631"/>
                  <a:pt x="3349" y="1943"/>
                </a:cubicBezTo>
                <a:cubicBezTo>
                  <a:pt x="3452" y="2033"/>
                  <a:pt x="3554" y="2117"/>
                  <a:pt x="3664" y="2188"/>
                </a:cubicBezTo>
                <a:cubicBezTo>
                  <a:pt x="3939" y="2345"/>
                  <a:pt x="4233" y="2439"/>
                  <a:pt x="4522" y="2439"/>
                </a:cubicBezTo>
                <a:cubicBezTo>
                  <a:pt x="4752" y="2439"/>
                  <a:pt x="4980" y="2379"/>
                  <a:pt x="5193" y="2246"/>
                </a:cubicBezTo>
                <a:cubicBezTo>
                  <a:pt x="5740" y="1905"/>
                  <a:pt x="6100" y="1352"/>
                  <a:pt x="6376" y="761"/>
                </a:cubicBezTo>
                <a:cubicBezTo>
                  <a:pt x="6440" y="613"/>
                  <a:pt x="6466" y="439"/>
                  <a:pt x="6350" y="304"/>
                </a:cubicBezTo>
                <a:cubicBezTo>
                  <a:pt x="6266" y="205"/>
                  <a:pt x="6164" y="172"/>
                  <a:pt x="6056" y="172"/>
                </a:cubicBezTo>
                <a:cubicBezTo>
                  <a:pt x="5982" y="172"/>
                  <a:pt x="5905" y="187"/>
                  <a:pt x="5830" y="208"/>
                </a:cubicBezTo>
                <a:cubicBezTo>
                  <a:pt x="5643" y="253"/>
                  <a:pt x="5515" y="394"/>
                  <a:pt x="5399" y="549"/>
                </a:cubicBezTo>
                <a:cubicBezTo>
                  <a:pt x="5277" y="722"/>
                  <a:pt x="5149" y="896"/>
                  <a:pt x="5007" y="1050"/>
                </a:cubicBezTo>
                <a:cubicBezTo>
                  <a:pt x="4776" y="1288"/>
                  <a:pt x="4622" y="1405"/>
                  <a:pt x="4466" y="1405"/>
                </a:cubicBezTo>
                <a:cubicBezTo>
                  <a:pt x="4318" y="1405"/>
                  <a:pt x="4168" y="1301"/>
                  <a:pt x="3947" y="1095"/>
                </a:cubicBezTo>
                <a:cubicBezTo>
                  <a:pt x="3670" y="844"/>
                  <a:pt x="3426" y="555"/>
                  <a:pt x="3150" y="304"/>
                </a:cubicBezTo>
                <a:cubicBezTo>
                  <a:pt x="2922" y="102"/>
                  <a:pt x="2723" y="1"/>
                  <a:pt x="25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31"/>
          <p:cNvSpPr/>
          <p:nvPr/>
        </p:nvSpPr>
        <p:spPr>
          <a:xfrm flipH="1" rot="10800000">
            <a:off x="6" y="-3"/>
            <a:ext cx="395405" cy="768782"/>
          </a:xfrm>
          <a:custGeom>
            <a:rect b="b" l="l" r="r" t="t"/>
            <a:pathLst>
              <a:path extrusionOk="0" h="21533" w="11075">
                <a:moveTo>
                  <a:pt x="0" y="0"/>
                </a:moveTo>
                <a:lnTo>
                  <a:pt x="0" y="21533"/>
                </a:lnTo>
                <a:lnTo>
                  <a:pt x="8356" y="21533"/>
                </a:lnTo>
                <a:cubicBezTo>
                  <a:pt x="9127" y="20035"/>
                  <a:pt x="9873" y="18531"/>
                  <a:pt x="10310" y="16886"/>
                </a:cubicBezTo>
                <a:cubicBezTo>
                  <a:pt x="10554" y="15954"/>
                  <a:pt x="10689" y="15009"/>
                  <a:pt x="10824" y="14058"/>
                </a:cubicBezTo>
                <a:cubicBezTo>
                  <a:pt x="11075" y="12335"/>
                  <a:pt x="10901" y="10580"/>
                  <a:pt x="10316" y="8935"/>
                </a:cubicBezTo>
                <a:cubicBezTo>
                  <a:pt x="9558" y="6788"/>
                  <a:pt x="8189" y="5085"/>
                  <a:pt x="6460" y="3619"/>
                </a:cubicBezTo>
                <a:cubicBezTo>
                  <a:pt x="4634" y="2083"/>
                  <a:pt x="2513" y="1074"/>
                  <a:pt x="392" y="58"/>
                </a:cubicBezTo>
                <a:cubicBezTo>
                  <a:pt x="276" y="0"/>
                  <a:pt x="135" y="20"/>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31"/>
          <p:cNvSpPr/>
          <p:nvPr/>
        </p:nvSpPr>
        <p:spPr>
          <a:xfrm rot="2946381">
            <a:off x="261258" y="2266078"/>
            <a:ext cx="646792" cy="986705"/>
          </a:xfrm>
          <a:custGeom>
            <a:rect b="b" l="l" r="r" t="t"/>
            <a:pathLst>
              <a:path extrusionOk="0" h="22671" w="14861">
                <a:moveTo>
                  <a:pt x="4364" y="0"/>
                </a:moveTo>
                <a:cubicBezTo>
                  <a:pt x="3873" y="0"/>
                  <a:pt x="3387" y="163"/>
                  <a:pt x="2899" y="524"/>
                </a:cubicBezTo>
                <a:cubicBezTo>
                  <a:pt x="958" y="1938"/>
                  <a:pt x="0" y="3815"/>
                  <a:pt x="58" y="6354"/>
                </a:cubicBezTo>
                <a:cubicBezTo>
                  <a:pt x="7" y="7074"/>
                  <a:pt x="168" y="7909"/>
                  <a:pt x="341" y="8751"/>
                </a:cubicBezTo>
                <a:cubicBezTo>
                  <a:pt x="740" y="10686"/>
                  <a:pt x="1582" y="12441"/>
                  <a:pt x="2514" y="14157"/>
                </a:cubicBezTo>
                <a:cubicBezTo>
                  <a:pt x="3626" y="16194"/>
                  <a:pt x="4975" y="18103"/>
                  <a:pt x="6537" y="19826"/>
                </a:cubicBezTo>
                <a:cubicBezTo>
                  <a:pt x="7913" y="21336"/>
                  <a:pt x="9719" y="22159"/>
                  <a:pt x="11686" y="22558"/>
                </a:cubicBezTo>
                <a:cubicBezTo>
                  <a:pt x="12031" y="22629"/>
                  <a:pt x="12388" y="22670"/>
                  <a:pt x="12748" y="22670"/>
                </a:cubicBezTo>
                <a:cubicBezTo>
                  <a:pt x="13165" y="22670"/>
                  <a:pt x="13586" y="22615"/>
                  <a:pt x="13993" y="22487"/>
                </a:cubicBezTo>
                <a:cubicBezTo>
                  <a:pt x="14655" y="22275"/>
                  <a:pt x="14842" y="21992"/>
                  <a:pt x="14855" y="21317"/>
                </a:cubicBezTo>
                <a:cubicBezTo>
                  <a:pt x="14861" y="20906"/>
                  <a:pt x="14720" y="20533"/>
                  <a:pt x="14578" y="20160"/>
                </a:cubicBezTo>
                <a:cubicBezTo>
                  <a:pt x="14019" y="18682"/>
                  <a:pt x="13164" y="17345"/>
                  <a:pt x="12438" y="15950"/>
                </a:cubicBezTo>
                <a:cubicBezTo>
                  <a:pt x="11596" y="14318"/>
                  <a:pt x="10587" y="12769"/>
                  <a:pt x="10117" y="10956"/>
                </a:cubicBezTo>
                <a:cubicBezTo>
                  <a:pt x="9790" y="9690"/>
                  <a:pt x="9378" y="8430"/>
                  <a:pt x="9410" y="7119"/>
                </a:cubicBezTo>
                <a:cubicBezTo>
                  <a:pt x="9449" y="5608"/>
                  <a:pt x="8986" y="4284"/>
                  <a:pt x="8253" y="3018"/>
                </a:cubicBezTo>
                <a:cubicBezTo>
                  <a:pt x="7636" y="1945"/>
                  <a:pt x="6865" y="993"/>
                  <a:pt x="5740" y="389"/>
                </a:cubicBezTo>
                <a:cubicBezTo>
                  <a:pt x="5274" y="139"/>
                  <a:pt x="4817" y="0"/>
                  <a:pt x="43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31"/>
          <p:cNvSpPr/>
          <p:nvPr/>
        </p:nvSpPr>
        <p:spPr>
          <a:xfrm flipH="1" rot="10800000">
            <a:off x="8554952" y="4339169"/>
            <a:ext cx="609784" cy="811228"/>
          </a:xfrm>
          <a:custGeom>
            <a:rect b="b" l="l" r="r" t="t"/>
            <a:pathLst>
              <a:path extrusionOk="0" h="11904" w="8948">
                <a:moveTo>
                  <a:pt x="3806" y="0"/>
                </a:moveTo>
                <a:cubicBezTo>
                  <a:pt x="3240" y="771"/>
                  <a:pt x="2578" y="1465"/>
                  <a:pt x="2071" y="2282"/>
                </a:cubicBezTo>
                <a:cubicBezTo>
                  <a:pt x="631" y="4602"/>
                  <a:pt x="1" y="7051"/>
                  <a:pt x="740" y="9757"/>
                </a:cubicBezTo>
                <a:cubicBezTo>
                  <a:pt x="1061" y="10920"/>
                  <a:pt x="2064" y="11762"/>
                  <a:pt x="3266" y="11878"/>
                </a:cubicBezTo>
                <a:cubicBezTo>
                  <a:pt x="3467" y="11895"/>
                  <a:pt x="3669" y="11904"/>
                  <a:pt x="3871" y="11904"/>
                </a:cubicBezTo>
                <a:cubicBezTo>
                  <a:pt x="4576" y="11904"/>
                  <a:pt x="5278" y="11799"/>
                  <a:pt x="5953" y="11589"/>
                </a:cubicBezTo>
                <a:cubicBezTo>
                  <a:pt x="7110" y="11235"/>
                  <a:pt x="8035" y="10535"/>
                  <a:pt x="8948" y="9802"/>
                </a:cubicBezTo>
                <a:lnTo>
                  <a:pt x="894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1"/>
          <p:cNvSpPr/>
          <p:nvPr/>
        </p:nvSpPr>
        <p:spPr>
          <a:xfrm rot="10800000">
            <a:off x="8566921" y="2081049"/>
            <a:ext cx="597793" cy="253001"/>
          </a:xfrm>
          <a:custGeom>
            <a:rect b="b" l="l" r="r" t="t"/>
            <a:pathLst>
              <a:path extrusionOk="0" h="2737" w="6467">
                <a:moveTo>
                  <a:pt x="2526" y="1"/>
                </a:moveTo>
                <a:cubicBezTo>
                  <a:pt x="2323" y="1"/>
                  <a:pt x="2121" y="108"/>
                  <a:pt x="1890" y="324"/>
                </a:cubicBezTo>
                <a:cubicBezTo>
                  <a:pt x="1568" y="613"/>
                  <a:pt x="1273" y="915"/>
                  <a:pt x="983" y="1236"/>
                </a:cubicBezTo>
                <a:cubicBezTo>
                  <a:pt x="813" y="1431"/>
                  <a:pt x="633" y="1523"/>
                  <a:pt x="433" y="1523"/>
                </a:cubicBezTo>
                <a:cubicBezTo>
                  <a:pt x="316" y="1523"/>
                  <a:pt x="191" y="1491"/>
                  <a:pt x="58" y="1429"/>
                </a:cubicBezTo>
                <a:cubicBezTo>
                  <a:pt x="0" y="1860"/>
                  <a:pt x="0" y="2297"/>
                  <a:pt x="45" y="2734"/>
                </a:cubicBezTo>
                <a:cubicBezTo>
                  <a:pt x="80" y="2736"/>
                  <a:pt x="115" y="2736"/>
                  <a:pt x="150" y="2736"/>
                </a:cubicBezTo>
                <a:cubicBezTo>
                  <a:pt x="815" y="2736"/>
                  <a:pt x="1355" y="2446"/>
                  <a:pt x="1832" y="1976"/>
                </a:cubicBezTo>
                <a:cubicBezTo>
                  <a:pt x="2175" y="1636"/>
                  <a:pt x="2365" y="1470"/>
                  <a:pt x="2566" y="1470"/>
                </a:cubicBezTo>
                <a:cubicBezTo>
                  <a:pt x="2764" y="1470"/>
                  <a:pt x="2972" y="1631"/>
                  <a:pt x="3349" y="1943"/>
                </a:cubicBezTo>
                <a:cubicBezTo>
                  <a:pt x="3452" y="2033"/>
                  <a:pt x="3554" y="2117"/>
                  <a:pt x="3664" y="2188"/>
                </a:cubicBezTo>
                <a:cubicBezTo>
                  <a:pt x="3939" y="2345"/>
                  <a:pt x="4233" y="2439"/>
                  <a:pt x="4522" y="2439"/>
                </a:cubicBezTo>
                <a:cubicBezTo>
                  <a:pt x="4752" y="2439"/>
                  <a:pt x="4980" y="2379"/>
                  <a:pt x="5193" y="2246"/>
                </a:cubicBezTo>
                <a:cubicBezTo>
                  <a:pt x="5740" y="1905"/>
                  <a:pt x="6100" y="1352"/>
                  <a:pt x="6376" y="761"/>
                </a:cubicBezTo>
                <a:cubicBezTo>
                  <a:pt x="6440" y="613"/>
                  <a:pt x="6466" y="439"/>
                  <a:pt x="6350" y="304"/>
                </a:cubicBezTo>
                <a:cubicBezTo>
                  <a:pt x="6266" y="205"/>
                  <a:pt x="6164" y="172"/>
                  <a:pt x="6056" y="172"/>
                </a:cubicBezTo>
                <a:cubicBezTo>
                  <a:pt x="5982" y="172"/>
                  <a:pt x="5905" y="187"/>
                  <a:pt x="5830" y="208"/>
                </a:cubicBezTo>
                <a:cubicBezTo>
                  <a:pt x="5643" y="253"/>
                  <a:pt x="5515" y="394"/>
                  <a:pt x="5399" y="549"/>
                </a:cubicBezTo>
                <a:cubicBezTo>
                  <a:pt x="5277" y="722"/>
                  <a:pt x="5149" y="896"/>
                  <a:pt x="5007" y="1050"/>
                </a:cubicBezTo>
                <a:cubicBezTo>
                  <a:pt x="4776" y="1288"/>
                  <a:pt x="4622" y="1405"/>
                  <a:pt x="4466" y="1405"/>
                </a:cubicBezTo>
                <a:cubicBezTo>
                  <a:pt x="4318" y="1405"/>
                  <a:pt x="4168" y="1301"/>
                  <a:pt x="3947" y="1095"/>
                </a:cubicBezTo>
                <a:cubicBezTo>
                  <a:pt x="3670" y="844"/>
                  <a:pt x="3426" y="555"/>
                  <a:pt x="3150" y="304"/>
                </a:cubicBezTo>
                <a:cubicBezTo>
                  <a:pt x="2922" y="102"/>
                  <a:pt x="2723" y="1"/>
                  <a:pt x="25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5_1">
    <p:spTree>
      <p:nvGrpSpPr>
        <p:cNvPr id="900" name="Shape 900"/>
        <p:cNvGrpSpPr/>
        <p:nvPr/>
      </p:nvGrpSpPr>
      <p:grpSpPr>
        <a:xfrm>
          <a:off x="0" y="0"/>
          <a:ext cx="0" cy="0"/>
          <a:chOff x="0" y="0"/>
          <a:chExt cx="0" cy="0"/>
        </a:xfrm>
      </p:grpSpPr>
      <p:sp>
        <p:nvSpPr>
          <p:cNvPr id="901" name="Google Shape;901;p32"/>
          <p:cNvSpPr txBox="1"/>
          <p:nvPr>
            <p:ph type="title"/>
          </p:nvPr>
        </p:nvSpPr>
        <p:spPr>
          <a:xfrm>
            <a:off x="711725" y="535449"/>
            <a:ext cx="7720500" cy="4926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02" name="Google Shape;902;p32"/>
          <p:cNvSpPr/>
          <p:nvPr/>
        </p:nvSpPr>
        <p:spPr>
          <a:xfrm flipH="1" rot="10800000">
            <a:off x="0" y="3038016"/>
            <a:ext cx="501451" cy="212227"/>
          </a:xfrm>
          <a:custGeom>
            <a:rect b="b" l="l" r="r" t="t"/>
            <a:pathLst>
              <a:path extrusionOk="0" h="2737" w="6467">
                <a:moveTo>
                  <a:pt x="2526" y="1"/>
                </a:moveTo>
                <a:cubicBezTo>
                  <a:pt x="2323" y="1"/>
                  <a:pt x="2121" y="108"/>
                  <a:pt x="1890" y="324"/>
                </a:cubicBezTo>
                <a:cubicBezTo>
                  <a:pt x="1568" y="613"/>
                  <a:pt x="1273" y="915"/>
                  <a:pt x="983" y="1236"/>
                </a:cubicBezTo>
                <a:cubicBezTo>
                  <a:pt x="813" y="1431"/>
                  <a:pt x="633" y="1523"/>
                  <a:pt x="433" y="1523"/>
                </a:cubicBezTo>
                <a:cubicBezTo>
                  <a:pt x="316" y="1523"/>
                  <a:pt x="191" y="1491"/>
                  <a:pt x="58" y="1429"/>
                </a:cubicBezTo>
                <a:cubicBezTo>
                  <a:pt x="0" y="1860"/>
                  <a:pt x="0" y="2297"/>
                  <a:pt x="45" y="2734"/>
                </a:cubicBezTo>
                <a:cubicBezTo>
                  <a:pt x="80" y="2736"/>
                  <a:pt x="115" y="2736"/>
                  <a:pt x="150" y="2736"/>
                </a:cubicBezTo>
                <a:cubicBezTo>
                  <a:pt x="815" y="2736"/>
                  <a:pt x="1355" y="2446"/>
                  <a:pt x="1832" y="1976"/>
                </a:cubicBezTo>
                <a:cubicBezTo>
                  <a:pt x="2175" y="1636"/>
                  <a:pt x="2365" y="1470"/>
                  <a:pt x="2566" y="1470"/>
                </a:cubicBezTo>
                <a:cubicBezTo>
                  <a:pt x="2764" y="1470"/>
                  <a:pt x="2972" y="1631"/>
                  <a:pt x="3349" y="1943"/>
                </a:cubicBezTo>
                <a:cubicBezTo>
                  <a:pt x="3452" y="2033"/>
                  <a:pt x="3554" y="2117"/>
                  <a:pt x="3664" y="2188"/>
                </a:cubicBezTo>
                <a:cubicBezTo>
                  <a:pt x="3939" y="2345"/>
                  <a:pt x="4233" y="2439"/>
                  <a:pt x="4522" y="2439"/>
                </a:cubicBezTo>
                <a:cubicBezTo>
                  <a:pt x="4752" y="2439"/>
                  <a:pt x="4980" y="2379"/>
                  <a:pt x="5193" y="2246"/>
                </a:cubicBezTo>
                <a:cubicBezTo>
                  <a:pt x="5740" y="1905"/>
                  <a:pt x="6100" y="1352"/>
                  <a:pt x="6376" y="761"/>
                </a:cubicBezTo>
                <a:cubicBezTo>
                  <a:pt x="6440" y="613"/>
                  <a:pt x="6466" y="439"/>
                  <a:pt x="6350" y="304"/>
                </a:cubicBezTo>
                <a:cubicBezTo>
                  <a:pt x="6266" y="205"/>
                  <a:pt x="6164" y="172"/>
                  <a:pt x="6056" y="172"/>
                </a:cubicBezTo>
                <a:cubicBezTo>
                  <a:pt x="5982" y="172"/>
                  <a:pt x="5905" y="187"/>
                  <a:pt x="5830" y="208"/>
                </a:cubicBezTo>
                <a:cubicBezTo>
                  <a:pt x="5643" y="253"/>
                  <a:pt x="5515" y="394"/>
                  <a:pt x="5399" y="549"/>
                </a:cubicBezTo>
                <a:cubicBezTo>
                  <a:pt x="5277" y="722"/>
                  <a:pt x="5149" y="896"/>
                  <a:pt x="5007" y="1050"/>
                </a:cubicBezTo>
                <a:cubicBezTo>
                  <a:pt x="4776" y="1288"/>
                  <a:pt x="4622" y="1405"/>
                  <a:pt x="4466" y="1405"/>
                </a:cubicBezTo>
                <a:cubicBezTo>
                  <a:pt x="4318" y="1405"/>
                  <a:pt x="4168" y="1301"/>
                  <a:pt x="3947" y="1095"/>
                </a:cubicBezTo>
                <a:cubicBezTo>
                  <a:pt x="3670" y="844"/>
                  <a:pt x="3426" y="555"/>
                  <a:pt x="3150" y="304"/>
                </a:cubicBezTo>
                <a:cubicBezTo>
                  <a:pt x="2922" y="102"/>
                  <a:pt x="2723" y="1"/>
                  <a:pt x="25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32"/>
          <p:cNvSpPr/>
          <p:nvPr/>
        </p:nvSpPr>
        <p:spPr>
          <a:xfrm>
            <a:off x="6" y="4381615"/>
            <a:ext cx="395405" cy="768782"/>
          </a:xfrm>
          <a:custGeom>
            <a:rect b="b" l="l" r="r" t="t"/>
            <a:pathLst>
              <a:path extrusionOk="0" h="21533" w="11075">
                <a:moveTo>
                  <a:pt x="0" y="0"/>
                </a:moveTo>
                <a:lnTo>
                  <a:pt x="0" y="21533"/>
                </a:lnTo>
                <a:lnTo>
                  <a:pt x="8356" y="21533"/>
                </a:lnTo>
                <a:cubicBezTo>
                  <a:pt x="9127" y="20035"/>
                  <a:pt x="9873" y="18531"/>
                  <a:pt x="10310" y="16886"/>
                </a:cubicBezTo>
                <a:cubicBezTo>
                  <a:pt x="10554" y="15954"/>
                  <a:pt x="10689" y="15009"/>
                  <a:pt x="10824" y="14058"/>
                </a:cubicBezTo>
                <a:cubicBezTo>
                  <a:pt x="11075" y="12335"/>
                  <a:pt x="10901" y="10580"/>
                  <a:pt x="10316" y="8935"/>
                </a:cubicBezTo>
                <a:cubicBezTo>
                  <a:pt x="9558" y="6788"/>
                  <a:pt x="8189" y="5085"/>
                  <a:pt x="6460" y="3619"/>
                </a:cubicBezTo>
                <a:cubicBezTo>
                  <a:pt x="4634" y="2083"/>
                  <a:pt x="2513" y="1074"/>
                  <a:pt x="392" y="58"/>
                </a:cubicBezTo>
                <a:cubicBezTo>
                  <a:pt x="276" y="0"/>
                  <a:pt x="135" y="20"/>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32"/>
          <p:cNvSpPr/>
          <p:nvPr/>
        </p:nvSpPr>
        <p:spPr>
          <a:xfrm flipH="1" rot="559262">
            <a:off x="8193206" y="3556781"/>
            <a:ext cx="478037" cy="729263"/>
          </a:xfrm>
          <a:custGeom>
            <a:rect b="b" l="l" r="r" t="t"/>
            <a:pathLst>
              <a:path extrusionOk="0" h="22671" w="14861">
                <a:moveTo>
                  <a:pt x="4364" y="0"/>
                </a:moveTo>
                <a:cubicBezTo>
                  <a:pt x="3873" y="0"/>
                  <a:pt x="3387" y="163"/>
                  <a:pt x="2899" y="524"/>
                </a:cubicBezTo>
                <a:cubicBezTo>
                  <a:pt x="958" y="1938"/>
                  <a:pt x="0" y="3815"/>
                  <a:pt x="58" y="6354"/>
                </a:cubicBezTo>
                <a:cubicBezTo>
                  <a:pt x="7" y="7074"/>
                  <a:pt x="168" y="7909"/>
                  <a:pt x="341" y="8751"/>
                </a:cubicBezTo>
                <a:cubicBezTo>
                  <a:pt x="740" y="10686"/>
                  <a:pt x="1582" y="12441"/>
                  <a:pt x="2514" y="14157"/>
                </a:cubicBezTo>
                <a:cubicBezTo>
                  <a:pt x="3626" y="16194"/>
                  <a:pt x="4975" y="18103"/>
                  <a:pt x="6537" y="19826"/>
                </a:cubicBezTo>
                <a:cubicBezTo>
                  <a:pt x="7913" y="21336"/>
                  <a:pt x="9719" y="22159"/>
                  <a:pt x="11686" y="22558"/>
                </a:cubicBezTo>
                <a:cubicBezTo>
                  <a:pt x="12031" y="22629"/>
                  <a:pt x="12388" y="22670"/>
                  <a:pt x="12748" y="22670"/>
                </a:cubicBezTo>
                <a:cubicBezTo>
                  <a:pt x="13165" y="22670"/>
                  <a:pt x="13586" y="22615"/>
                  <a:pt x="13993" y="22487"/>
                </a:cubicBezTo>
                <a:cubicBezTo>
                  <a:pt x="14655" y="22275"/>
                  <a:pt x="14842" y="21992"/>
                  <a:pt x="14855" y="21317"/>
                </a:cubicBezTo>
                <a:cubicBezTo>
                  <a:pt x="14861" y="20906"/>
                  <a:pt x="14720" y="20533"/>
                  <a:pt x="14578" y="20160"/>
                </a:cubicBezTo>
                <a:cubicBezTo>
                  <a:pt x="14019" y="18682"/>
                  <a:pt x="13164" y="17345"/>
                  <a:pt x="12438" y="15950"/>
                </a:cubicBezTo>
                <a:cubicBezTo>
                  <a:pt x="11596" y="14318"/>
                  <a:pt x="10587" y="12769"/>
                  <a:pt x="10117" y="10956"/>
                </a:cubicBezTo>
                <a:cubicBezTo>
                  <a:pt x="9790" y="9690"/>
                  <a:pt x="9378" y="8430"/>
                  <a:pt x="9410" y="7119"/>
                </a:cubicBezTo>
                <a:cubicBezTo>
                  <a:pt x="9449" y="5608"/>
                  <a:pt x="8986" y="4284"/>
                  <a:pt x="8253" y="3018"/>
                </a:cubicBezTo>
                <a:cubicBezTo>
                  <a:pt x="7636" y="1945"/>
                  <a:pt x="6865" y="993"/>
                  <a:pt x="5740" y="389"/>
                </a:cubicBezTo>
                <a:cubicBezTo>
                  <a:pt x="5274" y="139"/>
                  <a:pt x="4817" y="0"/>
                  <a:pt x="43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32"/>
          <p:cNvSpPr/>
          <p:nvPr/>
        </p:nvSpPr>
        <p:spPr>
          <a:xfrm>
            <a:off x="8541126" y="-3"/>
            <a:ext cx="609784" cy="811228"/>
          </a:xfrm>
          <a:custGeom>
            <a:rect b="b" l="l" r="r" t="t"/>
            <a:pathLst>
              <a:path extrusionOk="0" h="11904" w="8948">
                <a:moveTo>
                  <a:pt x="3806" y="0"/>
                </a:moveTo>
                <a:cubicBezTo>
                  <a:pt x="3240" y="771"/>
                  <a:pt x="2578" y="1465"/>
                  <a:pt x="2071" y="2282"/>
                </a:cubicBezTo>
                <a:cubicBezTo>
                  <a:pt x="631" y="4602"/>
                  <a:pt x="1" y="7051"/>
                  <a:pt x="740" y="9757"/>
                </a:cubicBezTo>
                <a:cubicBezTo>
                  <a:pt x="1061" y="10920"/>
                  <a:pt x="2064" y="11762"/>
                  <a:pt x="3266" y="11878"/>
                </a:cubicBezTo>
                <a:cubicBezTo>
                  <a:pt x="3467" y="11895"/>
                  <a:pt x="3669" y="11904"/>
                  <a:pt x="3871" y="11904"/>
                </a:cubicBezTo>
                <a:cubicBezTo>
                  <a:pt x="4576" y="11904"/>
                  <a:pt x="5278" y="11799"/>
                  <a:pt x="5953" y="11589"/>
                </a:cubicBezTo>
                <a:cubicBezTo>
                  <a:pt x="7110" y="11235"/>
                  <a:pt x="8035" y="10535"/>
                  <a:pt x="8948" y="9802"/>
                </a:cubicBezTo>
                <a:lnTo>
                  <a:pt x="894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06" name="Google Shape;906;p32"/>
          <p:cNvGrpSpPr/>
          <p:nvPr/>
        </p:nvGrpSpPr>
        <p:grpSpPr>
          <a:xfrm flipH="1" rot="10800000">
            <a:off x="1644157" y="1417645"/>
            <a:ext cx="812897" cy="472803"/>
            <a:chOff x="7336943" y="4410641"/>
            <a:chExt cx="671927" cy="390811"/>
          </a:xfrm>
        </p:grpSpPr>
        <p:sp>
          <p:nvSpPr>
            <p:cNvPr id="907" name="Google Shape;907;p32"/>
            <p:cNvSpPr/>
            <p:nvPr/>
          </p:nvSpPr>
          <p:spPr>
            <a:xfrm>
              <a:off x="7353536" y="4410641"/>
              <a:ext cx="655333" cy="178030"/>
            </a:xfrm>
            <a:custGeom>
              <a:rect b="b" l="l" r="r" t="t"/>
              <a:pathLst>
                <a:path extrusionOk="0" h="2972" w="10940">
                  <a:moveTo>
                    <a:pt x="543" y="0"/>
                  </a:moveTo>
                  <a:cubicBezTo>
                    <a:pt x="517" y="0"/>
                    <a:pt x="490" y="3"/>
                    <a:pt x="463" y="8"/>
                  </a:cubicBezTo>
                  <a:cubicBezTo>
                    <a:pt x="109" y="79"/>
                    <a:pt x="19" y="355"/>
                    <a:pt x="0" y="670"/>
                  </a:cubicBezTo>
                  <a:lnTo>
                    <a:pt x="0" y="985"/>
                  </a:lnTo>
                  <a:cubicBezTo>
                    <a:pt x="7" y="1551"/>
                    <a:pt x="424" y="2444"/>
                    <a:pt x="964" y="2669"/>
                  </a:cubicBezTo>
                  <a:cubicBezTo>
                    <a:pt x="1217" y="2774"/>
                    <a:pt x="1468" y="2825"/>
                    <a:pt x="1716" y="2825"/>
                  </a:cubicBezTo>
                  <a:cubicBezTo>
                    <a:pt x="2110" y="2825"/>
                    <a:pt x="2496" y="2695"/>
                    <a:pt x="2867" y="2438"/>
                  </a:cubicBezTo>
                  <a:cubicBezTo>
                    <a:pt x="3135" y="2250"/>
                    <a:pt x="3282" y="2155"/>
                    <a:pt x="3414" y="2155"/>
                  </a:cubicBezTo>
                  <a:cubicBezTo>
                    <a:pt x="3568" y="2155"/>
                    <a:pt x="3703" y="2282"/>
                    <a:pt x="3985" y="2541"/>
                  </a:cubicBezTo>
                  <a:cubicBezTo>
                    <a:pt x="4296" y="2830"/>
                    <a:pt x="4579" y="2971"/>
                    <a:pt x="4882" y="2971"/>
                  </a:cubicBezTo>
                  <a:cubicBezTo>
                    <a:pt x="5116" y="2971"/>
                    <a:pt x="5363" y="2886"/>
                    <a:pt x="5644" y="2721"/>
                  </a:cubicBezTo>
                  <a:cubicBezTo>
                    <a:pt x="5946" y="2541"/>
                    <a:pt x="6183" y="2297"/>
                    <a:pt x="6441" y="2052"/>
                  </a:cubicBezTo>
                  <a:cubicBezTo>
                    <a:pt x="6682" y="1824"/>
                    <a:pt x="6808" y="1717"/>
                    <a:pt x="6946" y="1717"/>
                  </a:cubicBezTo>
                  <a:cubicBezTo>
                    <a:pt x="7072" y="1717"/>
                    <a:pt x="7207" y="1806"/>
                    <a:pt x="7450" y="1975"/>
                  </a:cubicBezTo>
                  <a:cubicBezTo>
                    <a:pt x="7758" y="2181"/>
                    <a:pt x="8073" y="2380"/>
                    <a:pt x="8395" y="2586"/>
                  </a:cubicBezTo>
                  <a:cubicBezTo>
                    <a:pt x="8577" y="2702"/>
                    <a:pt x="8760" y="2753"/>
                    <a:pt x="8939" y="2753"/>
                  </a:cubicBezTo>
                  <a:cubicBezTo>
                    <a:pt x="9194" y="2753"/>
                    <a:pt x="9440" y="2649"/>
                    <a:pt x="9667" y="2483"/>
                  </a:cubicBezTo>
                  <a:cubicBezTo>
                    <a:pt x="10169" y="2117"/>
                    <a:pt x="10490" y="1577"/>
                    <a:pt x="10798" y="1050"/>
                  </a:cubicBezTo>
                  <a:cubicBezTo>
                    <a:pt x="10895" y="889"/>
                    <a:pt x="10940" y="683"/>
                    <a:pt x="10779" y="529"/>
                  </a:cubicBezTo>
                  <a:cubicBezTo>
                    <a:pt x="10692" y="439"/>
                    <a:pt x="10594" y="405"/>
                    <a:pt x="10492" y="405"/>
                  </a:cubicBezTo>
                  <a:cubicBezTo>
                    <a:pt x="10390" y="405"/>
                    <a:pt x="10284" y="439"/>
                    <a:pt x="10181" y="484"/>
                  </a:cubicBezTo>
                  <a:cubicBezTo>
                    <a:pt x="10008" y="561"/>
                    <a:pt x="9905" y="728"/>
                    <a:pt x="9789" y="876"/>
                  </a:cubicBezTo>
                  <a:cubicBezTo>
                    <a:pt x="9641" y="1063"/>
                    <a:pt x="9487" y="1249"/>
                    <a:pt x="9320" y="1422"/>
                  </a:cubicBezTo>
                  <a:cubicBezTo>
                    <a:pt x="9184" y="1568"/>
                    <a:pt x="9045" y="1640"/>
                    <a:pt x="8906" y="1640"/>
                  </a:cubicBezTo>
                  <a:cubicBezTo>
                    <a:pt x="8767" y="1640"/>
                    <a:pt x="8628" y="1569"/>
                    <a:pt x="8491" y="1429"/>
                  </a:cubicBezTo>
                  <a:cubicBezTo>
                    <a:pt x="8227" y="1165"/>
                    <a:pt x="7964" y="895"/>
                    <a:pt x="7694" y="638"/>
                  </a:cubicBezTo>
                  <a:cubicBezTo>
                    <a:pt x="7414" y="374"/>
                    <a:pt x="7182" y="240"/>
                    <a:pt x="6956" y="240"/>
                  </a:cubicBezTo>
                  <a:cubicBezTo>
                    <a:pt x="6715" y="240"/>
                    <a:pt x="6481" y="391"/>
                    <a:pt x="6203" y="696"/>
                  </a:cubicBezTo>
                  <a:cubicBezTo>
                    <a:pt x="6061" y="850"/>
                    <a:pt x="5952" y="1043"/>
                    <a:pt x="5817" y="1204"/>
                  </a:cubicBezTo>
                  <a:cubicBezTo>
                    <a:pt x="5502" y="1570"/>
                    <a:pt x="5258" y="1755"/>
                    <a:pt x="5047" y="1755"/>
                  </a:cubicBezTo>
                  <a:cubicBezTo>
                    <a:pt x="4805" y="1755"/>
                    <a:pt x="4606" y="1514"/>
                    <a:pt x="4390" y="1024"/>
                  </a:cubicBezTo>
                  <a:cubicBezTo>
                    <a:pt x="4222" y="637"/>
                    <a:pt x="3969" y="439"/>
                    <a:pt x="3686" y="439"/>
                  </a:cubicBezTo>
                  <a:cubicBezTo>
                    <a:pt x="3471" y="439"/>
                    <a:pt x="3239" y="553"/>
                    <a:pt x="3015" y="786"/>
                  </a:cubicBezTo>
                  <a:cubicBezTo>
                    <a:pt x="2700" y="1114"/>
                    <a:pt x="2385" y="1442"/>
                    <a:pt x="2063" y="1763"/>
                  </a:cubicBezTo>
                  <a:cubicBezTo>
                    <a:pt x="1958" y="1869"/>
                    <a:pt x="1858" y="1918"/>
                    <a:pt x="1764" y="1918"/>
                  </a:cubicBezTo>
                  <a:cubicBezTo>
                    <a:pt x="1636" y="1918"/>
                    <a:pt x="1521" y="1825"/>
                    <a:pt x="1421" y="1654"/>
                  </a:cubicBezTo>
                  <a:cubicBezTo>
                    <a:pt x="1234" y="1326"/>
                    <a:pt x="1125" y="966"/>
                    <a:pt x="1093" y="593"/>
                  </a:cubicBezTo>
                  <a:cubicBezTo>
                    <a:pt x="1052" y="244"/>
                    <a:pt x="800" y="0"/>
                    <a:pt x="5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32"/>
            <p:cNvSpPr/>
            <p:nvPr/>
          </p:nvSpPr>
          <p:spPr>
            <a:xfrm>
              <a:off x="7336943" y="4628034"/>
              <a:ext cx="651140" cy="173418"/>
            </a:xfrm>
            <a:custGeom>
              <a:rect b="b" l="l" r="r" t="t"/>
              <a:pathLst>
                <a:path extrusionOk="0" h="2895" w="10870">
                  <a:moveTo>
                    <a:pt x="555" y="0"/>
                  </a:moveTo>
                  <a:cubicBezTo>
                    <a:pt x="516" y="0"/>
                    <a:pt x="475" y="4"/>
                    <a:pt x="431" y="11"/>
                  </a:cubicBezTo>
                  <a:cubicBezTo>
                    <a:pt x="52" y="75"/>
                    <a:pt x="1" y="358"/>
                    <a:pt x="59" y="679"/>
                  </a:cubicBezTo>
                  <a:cubicBezTo>
                    <a:pt x="78" y="834"/>
                    <a:pt x="91" y="994"/>
                    <a:pt x="110" y="1155"/>
                  </a:cubicBezTo>
                  <a:cubicBezTo>
                    <a:pt x="224" y="2033"/>
                    <a:pt x="826" y="2833"/>
                    <a:pt x="1685" y="2833"/>
                  </a:cubicBezTo>
                  <a:cubicBezTo>
                    <a:pt x="2033" y="2833"/>
                    <a:pt x="2424" y="2701"/>
                    <a:pt x="2842" y="2389"/>
                  </a:cubicBezTo>
                  <a:cubicBezTo>
                    <a:pt x="2906" y="2344"/>
                    <a:pt x="2977" y="2299"/>
                    <a:pt x="3035" y="2248"/>
                  </a:cubicBezTo>
                  <a:cubicBezTo>
                    <a:pt x="3170" y="2109"/>
                    <a:pt x="3288" y="2036"/>
                    <a:pt x="3408" y="2036"/>
                  </a:cubicBezTo>
                  <a:cubicBezTo>
                    <a:pt x="3534" y="2036"/>
                    <a:pt x="3661" y="2116"/>
                    <a:pt x="3812" y="2286"/>
                  </a:cubicBezTo>
                  <a:cubicBezTo>
                    <a:pt x="4181" y="2701"/>
                    <a:pt x="4506" y="2895"/>
                    <a:pt x="4865" y="2895"/>
                  </a:cubicBezTo>
                  <a:cubicBezTo>
                    <a:pt x="5158" y="2895"/>
                    <a:pt x="5472" y="2766"/>
                    <a:pt x="5850" y="2524"/>
                  </a:cubicBezTo>
                  <a:cubicBezTo>
                    <a:pt x="6120" y="2344"/>
                    <a:pt x="6377" y="2158"/>
                    <a:pt x="6557" y="1881"/>
                  </a:cubicBezTo>
                  <a:cubicBezTo>
                    <a:pt x="6666" y="1708"/>
                    <a:pt x="6794" y="1626"/>
                    <a:pt x="6933" y="1626"/>
                  </a:cubicBezTo>
                  <a:cubicBezTo>
                    <a:pt x="7047" y="1626"/>
                    <a:pt x="7169" y="1681"/>
                    <a:pt x="7296" y="1785"/>
                  </a:cubicBezTo>
                  <a:cubicBezTo>
                    <a:pt x="7650" y="2081"/>
                    <a:pt x="8029" y="2331"/>
                    <a:pt x="8434" y="2537"/>
                  </a:cubicBezTo>
                  <a:cubicBezTo>
                    <a:pt x="8631" y="2629"/>
                    <a:pt x="8829" y="2691"/>
                    <a:pt x="9035" y="2691"/>
                  </a:cubicBezTo>
                  <a:cubicBezTo>
                    <a:pt x="9118" y="2691"/>
                    <a:pt x="9202" y="2681"/>
                    <a:pt x="9289" y="2659"/>
                  </a:cubicBezTo>
                  <a:cubicBezTo>
                    <a:pt x="9828" y="2518"/>
                    <a:pt x="10793" y="1386"/>
                    <a:pt x="10844" y="827"/>
                  </a:cubicBezTo>
                  <a:cubicBezTo>
                    <a:pt x="10870" y="513"/>
                    <a:pt x="10697" y="314"/>
                    <a:pt x="10439" y="314"/>
                  </a:cubicBezTo>
                  <a:cubicBezTo>
                    <a:pt x="10375" y="314"/>
                    <a:pt x="10306" y="326"/>
                    <a:pt x="10233" y="352"/>
                  </a:cubicBezTo>
                  <a:cubicBezTo>
                    <a:pt x="10047" y="422"/>
                    <a:pt x="9951" y="583"/>
                    <a:pt x="9841" y="737"/>
                  </a:cubicBezTo>
                  <a:cubicBezTo>
                    <a:pt x="9668" y="975"/>
                    <a:pt x="9501" y="1219"/>
                    <a:pt x="9314" y="1444"/>
                  </a:cubicBezTo>
                  <a:cubicBezTo>
                    <a:pt x="9196" y="1589"/>
                    <a:pt x="9072" y="1661"/>
                    <a:pt x="8946" y="1661"/>
                  </a:cubicBezTo>
                  <a:cubicBezTo>
                    <a:pt x="8825" y="1661"/>
                    <a:pt x="8701" y="1595"/>
                    <a:pt x="8575" y="1464"/>
                  </a:cubicBezTo>
                  <a:cubicBezTo>
                    <a:pt x="8273" y="1155"/>
                    <a:pt x="7977" y="847"/>
                    <a:pt x="7662" y="557"/>
                  </a:cubicBezTo>
                  <a:cubicBezTo>
                    <a:pt x="7385" y="309"/>
                    <a:pt x="7144" y="185"/>
                    <a:pt x="6914" y="185"/>
                  </a:cubicBezTo>
                  <a:cubicBezTo>
                    <a:pt x="6644" y="185"/>
                    <a:pt x="6388" y="358"/>
                    <a:pt x="6107" y="705"/>
                  </a:cubicBezTo>
                  <a:cubicBezTo>
                    <a:pt x="5959" y="892"/>
                    <a:pt x="5818" y="1084"/>
                    <a:pt x="5657" y="1258"/>
                  </a:cubicBezTo>
                  <a:cubicBezTo>
                    <a:pt x="5301" y="1632"/>
                    <a:pt x="5095" y="1828"/>
                    <a:pt x="4933" y="1828"/>
                  </a:cubicBezTo>
                  <a:cubicBezTo>
                    <a:pt x="4750" y="1828"/>
                    <a:pt x="4622" y="1577"/>
                    <a:pt x="4397" y="1052"/>
                  </a:cubicBezTo>
                  <a:cubicBezTo>
                    <a:pt x="4378" y="1007"/>
                    <a:pt x="4359" y="956"/>
                    <a:pt x="4333" y="904"/>
                  </a:cubicBezTo>
                  <a:cubicBezTo>
                    <a:pt x="4145" y="525"/>
                    <a:pt x="3920" y="333"/>
                    <a:pt x="3678" y="333"/>
                  </a:cubicBezTo>
                  <a:cubicBezTo>
                    <a:pt x="3465" y="333"/>
                    <a:pt x="3237" y="481"/>
                    <a:pt x="3009" y="782"/>
                  </a:cubicBezTo>
                  <a:cubicBezTo>
                    <a:pt x="2745" y="1123"/>
                    <a:pt x="2462" y="1438"/>
                    <a:pt x="2090" y="1656"/>
                  </a:cubicBezTo>
                  <a:cubicBezTo>
                    <a:pt x="1926" y="1753"/>
                    <a:pt x="1798" y="1804"/>
                    <a:pt x="1692" y="1804"/>
                  </a:cubicBezTo>
                  <a:cubicBezTo>
                    <a:pt x="1522" y="1804"/>
                    <a:pt x="1411" y="1674"/>
                    <a:pt x="1312" y="1393"/>
                  </a:cubicBezTo>
                  <a:cubicBezTo>
                    <a:pt x="1209" y="1091"/>
                    <a:pt x="1164" y="769"/>
                    <a:pt x="1081" y="461"/>
                  </a:cubicBezTo>
                  <a:cubicBezTo>
                    <a:pt x="1007" y="174"/>
                    <a:pt x="831" y="0"/>
                    <a:pt x="5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9" name="Google Shape;909;p32"/>
          <p:cNvSpPr/>
          <p:nvPr/>
        </p:nvSpPr>
        <p:spPr>
          <a:xfrm flipH="1">
            <a:off x="8553094" y="1597143"/>
            <a:ext cx="597793" cy="253001"/>
          </a:xfrm>
          <a:custGeom>
            <a:rect b="b" l="l" r="r" t="t"/>
            <a:pathLst>
              <a:path extrusionOk="0" h="2737" w="6467">
                <a:moveTo>
                  <a:pt x="2526" y="1"/>
                </a:moveTo>
                <a:cubicBezTo>
                  <a:pt x="2323" y="1"/>
                  <a:pt x="2121" y="108"/>
                  <a:pt x="1890" y="324"/>
                </a:cubicBezTo>
                <a:cubicBezTo>
                  <a:pt x="1568" y="613"/>
                  <a:pt x="1273" y="915"/>
                  <a:pt x="983" y="1236"/>
                </a:cubicBezTo>
                <a:cubicBezTo>
                  <a:pt x="813" y="1431"/>
                  <a:pt x="633" y="1523"/>
                  <a:pt x="433" y="1523"/>
                </a:cubicBezTo>
                <a:cubicBezTo>
                  <a:pt x="316" y="1523"/>
                  <a:pt x="191" y="1491"/>
                  <a:pt x="58" y="1429"/>
                </a:cubicBezTo>
                <a:cubicBezTo>
                  <a:pt x="0" y="1860"/>
                  <a:pt x="0" y="2297"/>
                  <a:pt x="45" y="2734"/>
                </a:cubicBezTo>
                <a:cubicBezTo>
                  <a:pt x="80" y="2736"/>
                  <a:pt x="115" y="2736"/>
                  <a:pt x="150" y="2736"/>
                </a:cubicBezTo>
                <a:cubicBezTo>
                  <a:pt x="815" y="2736"/>
                  <a:pt x="1355" y="2446"/>
                  <a:pt x="1832" y="1976"/>
                </a:cubicBezTo>
                <a:cubicBezTo>
                  <a:pt x="2175" y="1636"/>
                  <a:pt x="2365" y="1470"/>
                  <a:pt x="2566" y="1470"/>
                </a:cubicBezTo>
                <a:cubicBezTo>
                  <a:pt x="2764" y="1470"/>
                  <a:pt x="2972" y="1631"/>
                  <a:pt x="3349" y="1943"/>
                </a:cubicBezTo>
                <a:cubicBezTo>
                  <a:pt x="3452" y="2033"/>
                  <a:pt x="3554" y="2117"/>
                  <a:pt x="3664" y="2188"/>
                </a:cubicBezTo>
                <a:cubicBezTo>
                  <a:pt x="3939" y="2345"/>
                  <a:pt x="4233" y="2439"/>
                  <a:pt x="4522" y="2439"/>
                </a:cubicBezTo>
                <a:cubicBezTo>
                  <a:pt x="4752" y="2439"/>
                  <a:pt x="4980" y="2379"/>
                  <a:pt x="5193" y="2246"/>
                </a:cubicBezTo>
                <a:cubicBezTo>
                  <a:pt x="5740" y="1905"/>
                  <a:pt x="6100" y="1352"/>
                  <a:pt x="6376" y="761"/>
                </a:cubicBezTo>
                <a:cubicBezTo>
                  <a:pt x="6440" y="613"/>
                  <a:pt x="6466" y="439"/>
                  <a:pt x="6350" y="304"/>
                </a:cubicBezTo>
                <a:cubicBezTo>
                  <a:pt x="6266" y="205"/>
                  <a:pt x="6164" y="172"/>
                  <a:pt x="6056" y="172"/>
                </a:cubicBezTo>
                <a:cubicBezTo>
                  <a:pt x="5982" y="172"/>
                  <a:pt x="5905" y="187"/>
                  <a:pt x="5830" y="208"/>
                </a:cubicBezTo>
                <a:cubicBezTo>
                  <a:pt x="5643" y="253"/>
                  <a:pt x="5515" y="394"/>
                  <a:pt x="5399" y="549"/>
                </a:cubicBezTo>
                <a:cubicBezTo>
                  <a:pt x="5277" y="722"/>
                  <a:pt x="5149" y="896"/>
                  <a:pt x="5007" y="1050"/>
                </a:cubicBezTo>
                <a:cubicBezTo>
                  <a:pt x="4776" y="1288"/>
                  <a:pt x="4622" y="1405"/>
                  <a:pt x="4466" y="1405"/>
                </a:cubicBezTo>
                <a:cubicBezTo>
                  <a:pt x="4318" y="1405"/>
                  <a:pt x="4168" y="1301"/>
                  <a:pt x="3947" y="1095"/>
                </a:cubicBezTo>
                <a:cubicBezTo>
                  <a:pt x="3670" y="844"/>
                  <a:pt x="3426" y="555"/>
                  <a:pt x="3150" y="304"/>
                </a:cubicBezTo>
                <a:cubicBezTo>
                  <a:pt x="2922" y="102"/>
                  <a:pt x="2723" y="1"/>
                  <a:pt x="25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5_1_1">
    <p:spTree>
      <p:nvGrpSpPr>
        <p:cNvPr id="911" name="Shape 911"/>
        <p:cNvGrpSpPr/>
        <p:nvPr/>
      </p:nvGrpSpPr>
      <p:grpSpPr>
        <a:xfrm>
          <a:off x="0" y="0"/>
          <a:ext cx="0" cy="0"/>
          <a:chOff x="0" y="0"/>
          <a:chExt cx="0" cy="0"/>
        </a:xfrm>
      </p:grpSpPr>
      <p:sp>
        <p:nvSpPr>
          <p:cNvPr id="912" name="Google Shape;912;p33"/>
          <p:cNvSpPr txBox="1"/>
          <p:nvPr>
            <p:ph type="title"/>
          </p:nvPr>
        </p:nvSpPr>
        <p:spPr>
          <a:xfrm>
            <a:off x="711725" y="540948"/>
            <a:ext cx="7720500" cy="4869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13" name="Google Shape;913;p33"/>
          <p:cNvSpPr/>
          <p:nvPr/>
        </p:nvSpPr>
        <p:spPr>
          <a:xfrm>
            <a:off x="8679157" y="3656601"/>
            <a:ext cx="471732" cy="1254478"/>
          </a:xfrm>
          <a:custGeom>
            <a:rect b="b" l="l" r="r" t="t"/>
            <a:pathLst>
              <a:path extrusionOk="0" h="20942" w="7875">
                <a:moveTo>
                  <a:pt x="7849" y="0"/>
                </a:moveTo>
                <a:cubicBezTo>
                  <a:pt x="6017" y="772"/>
                  <a:pt x="4281" y="1723"/>
                  <a:pt x="2829" y="3098"/>
                </a:cubicBezTo>
                <a:cubicBezTo>
                  <a:pt x="1067" y="4757"/>
                  <a:pt x="7" y="6762"/>
                  <a:pt x="1" y="9243"/>
                </a:cubicBezTo>
                <a:cubicBezTo>
                  <a:pt x="1" y="10901"/>
                  <a:pt x="328" y="12547"/>
                  <a:pt x="965" y="14077"/>
                </a:cubicBezTo>
                <a:cubicBezTo>
                  <a:pt x="2012" y="16667"/>
                  <a:pt x="3606" y="18827"/>
                  <a:pt x="6042" y="20286"/>
                </a:cubicBezTo>
                <a:cubicBezTo>
                  <a:pt x="6595" y="20620"/>
                  <a:pt x="7174" y="20890"/>
                  <a:pt x="7829" y="20941"/>
                </a:cubicBezTo>
                <a:cubicBezTo>
                  <a:pt x="7849" y="20652"/>
                  <a:pt x="7874" y="20356"/>
                  <a:pt x="7874" y="20067"/>
                </a:cubicBezTo>
                <a:lnTo>
                  <a:pt x="7874" y="887"/>
                </a:lnTo>
                <a:cubicBezTo>
                  <a:pt x="7874" y="592"/>
                  <a:pt x="7855" y="296"/>
                  <a:pt x="78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33"/>
          <p:cNvSpPr/>
          <p:nvPr/>
        </p:nvSpPr>
        <p:spPr>
          <a:xfrm rot="6458845">
            <a:off x="1584846" y="3977729"/>
            <a:ext cx="598757" cy="896132"/>
          </a:xfrm>
          <a:custGeom>
            <a:rect b="b" l="l" r="r" t="t"/>
            <a:pathLst>
              <a:path extrusionOk="0" h="16990" w="11352">
                <a:moveTo>
                  <a:pt x="8034" y="0"/>
                </a:moveTo>
                <a:cubicBezTo>
                  <a:pt x="7512" y="0"/>
                  <a:pt x="7009" y="246"/>
                  <a:pt x="6499" y="690"/>
                </a:cubicBezTo>
                <a:cubicBezTo>
                  <a:pt x="5168" y="1847"/>
                  <a:pt x="4332" y="3319"/>
                  <a:pt x="4307" y="5163"/>
                </a:cubicBezTo>
                <a:cubicBezTo>
                  <a:pt x="4294" y="5992"/>
                  <a:pt x="4146" y="6809"/>
                  <a:pt x="3960" y="7619"/>
                </a:cubicBezTo>
                <a:cubicBezTo>
                  <a:pt x="3613" y="9129"/>
                  <a:pt x="2861" y="10453"/>
                  <a:pt x="2134" y="11797"/>
                </a:cubicBezTo>
                <a:cubicBezTo>
                  <a:pt x="1537" y="12902"/>
                  <a:pt x="868" y="13969"/>
                  <a:pt x="425" y="15158"/>
                </a:cubicBezTo>
                <a:cubicBezTo>
                  <a:pt x="0" y="16322"/>
                  <a:pt x="373" y="16906"/>
                  <a:pt x="1601" y="16984"/>
                </a:cubicBezTo>
                <a:cubicBezTo>
                  <a:pt x="1626" y="16990"/>
                  <a:pt x="1652" y="16990"/>
                  <a:pt x="1678" y="16990"/>
                </a:cubicBezTo>
                <a:cubicBezTo>
                  <a:pt x="3465" y="16900"/>
                  <a:pt x="5072" y="16277"/>
                  <a:pt x="6293" y="15004"/>
                </a:cubicBezTo>
                <a:cubicBezTo>
                  <a:pt x="8311" y="12902"/>
                  <a:pt x="9796" y="10427"/>
                  <a:pt x="10799" y="7670"/>
                </a:cubicBezTo>
                <a:cubicBezTo>
                  <a:pt x="11133" y="6732"/>
                  <a:pt x="11249" y="5748"/>
                  <a:pt x="11351" y="4848"/>
                </a:cubicBezTo>
                <a:cubicBezTo>
                  <a:pt x="11300" y="3235"/>
                  <a:pt x="10869" y="1892"/>
                  <a:pt x="9706" y="805"/>
                </a:cubicBezTo>
                <a:cubicBezTo>
                  <a:pt x="9111" y="252"/>
                  <a:pt x="8563" y="0"/>
                  <a:pt x="80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5" name="Google Shape;915;p33"/>
          <p:cNvGrpSpPr/>
          <p:nvPr/>
        </p:nvGrpSpPr>
        <p:grpSpPr>
          <a:xfrm flipH="1" rot="10800000">
            <a:off x="7550135" y="4295203"/>
            <a:ext cx="793613" cy="461548"/>
            <a:chOff x="7336943" y="4410641"/>
            <a:chExt cx="671927" cy="390811"/>
          </a:xfrm>
        </p:grpSpPr>
        <p:sp>
          <p:nvSpPr>
            <p:cNvPr id="916" name="Google Shape;916;p33"/>
            <p:cNvSpPr/>
            <p:nvPr/>
          </p:nvSpPr>
          <p:spPr>
            <a:xfrm>
              <a:off x="7353536" y="4410641"/>
              <a:ext cx="655333" cy="178030"/>
            </a:xfrm>
            <a:custGeom>
              <a:rect b="b" l="l" r="r" t="t"/>
              <a:pathLst>
                <a:path extrusionOk="0" h="2972" w="10940">
                  <a:moveTo>
                    <a:pt x="543" y="0"/>
                  </a:moveTo>
                  <a:cubicBezTo>
                    <a:pt x="517" y="0"/>
                    <a:pt x="490" y="3"/>
                    <a:pt x="463" y="8"/>
                  </a:cubicBezTo>
                  <a:cubicBezTo>
                    <a:pt x="109" y="79"/>
                    <a:pt x="19" y="355"/>
                    <a:pt x="0" y="670"/>
                  </a:cubicBezTo>
                  <a:lnTo>
                    <a:pt x="0" y="985"/>
                  </a:lnTo>
                  <a:cubicBezTo>
                    <a:pt x="7" y="1551"/>
                    <a:pt x="424" y="2444"/>
                    <a:pt x="964" y="2669"/>
                  </a:cubicBezTo>
                  <a:cubicBezTo>
                    <a:pt x="1217" y="2774"/>
                    <a:pt x="1468" y="2825"/>
                    <a:pt x="1716" y="2825"/>
                  </a:cubicBezTo>
                  <a:cubicBezTo>
                    <a:pt x="2110" y="2825"/>
                    <a:pt x="2496" y="2695"/>
                    <a:pt x="2867" y="2438"/>
                  </a:cubicBezTo>
                  <a:cubicBezTo>
                    <a:pt x="3135" y="2250"/>
                    <a:pt x="3282" y="2155"/>
                    <a:pt x="3414" y="2155"/>
                  </a:cubicBezTo>
                  <a:cubicBezTo>
                    <a:pt x="3568" y="2155"/>
                    <a:pt x="3703" y="2282"/>
                    <a:pt x="3985" y="2541"/>
                  </a:cubicBezTo>
                  <a:cubicBezTo>
                    <a:pt x="4296" y="2830"/>
                    <a:pt x="4579" y="2971"/>
                    <a:pt x="4882" y="2971"/>
                  </a:cubicBezTo>
                  <a:cubicBezTo>
                    <a:pt x="5116" y="2971"/>
                    <a:pt x="5363" y="2886"/>
                    <a:pt x="5644" y="2721"/>
                  </a:cubicBezTo>
                  <a:cubicBezTo>
                    <a:pt x="5946" y="2541"/>
                    <a:pt x="6183" y="2297"/>
                    <a:pt x="6441" y="2052"/>
                  </a:cubicBezTo>
                  <a:cubicBezTo>
                    <a:pt x="6682" y="1824"/>
                    <a:pt x="6808" y="1717"/>
                    <a:pt x="6946" y="1717"/>
                  </a:cubicBezTo>
                  <a:cubicBezTo>
                    <a:pt x="7072" y="1717"/>
                    <a:pt x="7207" y="1806"/>
                    <a:pt x="7450" y="1975"/>
                  </a:cubicBezTo>
                  <a:cubicBezTo>
                    <a:pt x="7758" y="2181"/>
                    <a:pt x="8073" y="2380"/>
                    <a:pt x="8395" y="2586"/>
                  </a:cubicBezTo>
                  <a:cubicBezTo>
                    <a:pt x="8577" y="2702"/>
                    <a:pt x="8760" y="2753"/>
                    <a:pt x="8939" y="2753"/>
                  </a:cubicBezTo>
                  <a:cubicBezTo>
                    <a:pt x="9194" y="2753"/>
                    <a:pt x="9440" y="2649"/>
                    <a:pt x="9667" y="2483"/>
                  </a:cubicBezTo>
                  <a:cubicBezTo>
                    <a:pt x="10169" y="2117"/>
                    <a:pt x="10490" y="1577"/>
                    <a:pt x="10798" y="1050"/>
                  </a:cubicBezTo>
                  <a:cubicBezTo>
                    <a:pt x="10895" y="889"/>
                    <a:pt x="10940" y="683"/>
                    <a:pt x="10779" y="529"/>
                  </a:cubicBezTo>
                  <a:cubicBezTo>
                    <a:pt x="10692" y="439"/>
                    <a:pt x="10594" y="405"/>
                    <a:pt x="10492" y="405"/>
                  </a:cubicBezTo>
                  <a:cubicBezTo>
                    <a:pt x="10390" y="405"/>
                    <a:pt x="10284" y="439"/>
                    <a:pt x="10181" y="484"/>
                  </a:cubicBezTo>
                  <a:cubicBezTo>
                    <a:pt x="10008" y="561"/>
                    <a:pt x="9905" y="728"/>
                    <a:pt x="9789" y="876"/>
                  </a:cubicBezTo>
                  <a:cubicBezTo>
                    <a:pt x="9641" y="1063"/>
                    <a:pt x="9487" y="1249"/>
                    <a:pt x="9320" y="1422"/>
                  </a:cubicBezTo>
                  <a:cubicBezTo>
                    <a:pt x="9184" y="1568"/>
                    <a:pt x="9045" y="1640"/>
                    <a:pt x="8906" y="1640"/>
                  </a:cubicBezTo>
                  <a:cubicBezTo>
                    <a:pt x="8767" y="1640"/>
                    <a:pt x="8628" y="1569"/>
                    <a:pt x="8491" y="1429"/>
                  </a:cubicBezTo>
                  <a:cubicBezTo>
                    <a:pt x="8227" y="1165"/>
                    <a:pt x="7964" y="895"/>
                    <a:pt x="7694" y="638"/>
                  </a:cubicBezTo>
                  <a:cubicBezTo>
                    <a:pt x="7414" y="374"/>
                    <a:pt x="7182" y="240"/>
                    <a:pt x="6956" y="240"/>
                  </a:cubicBezTo>
                  <a:cubicBezTo>
                    <a:pt x="6715" y="240"/>
                    <a:pt x="6481" y="391"/>
                    <a:pt x="6203" y="696"/>
                  </a:cubicBezTo>
                  <a:cubicBezTo>
                    <a:pt x="6061" y="850"/>
                    <a:pt x="5952" y="1043"/>
                    <a:pt x="5817" y="1204"/>
                  </a:cubicBezTo>
                  <a:cubicBezTo>
                    <a:pt x="5502" y="1570"/>
                    <a:pt x="5258" y="1755"/>
                    <a:pt x="5047" y="1755"/>
                  </a:cubicBezTo>
                  <a:cubicBezTo>
                    <a:pt x="4805" y="1755"/>
                    <a:pt x="4606" y="1514"/>
                    <a:pt x="4390" y="1024"/>
                  </a:cubicBezTo>
                  <a:cubicBezTo>
                    <a:pt x="4222" y="637"/>
                    <a:pt x="3969" y="439"/>
                    <a:pt x="3686" y="439"/>
                  </a:cubicBezTo>
                  <a:cubicBezTo>
                    <a:pt x="3471" y="439"/>
                    <a:pt x="3239" y="553"/>
                    <a:pt x="3015" y="786"/>
                  </a:cubicBezTo>
                  <a:cubicBezTo>
                    <a:pt x="2700" y="1114"/>
                    <a:pt x="2385" y="1442"/>
                    <a:pt x="2063" y="1763"/>
                  </a:cubicBezTo>
                  <a:cubicBezTo>
                    <a:pt x="1958" y="1869"/>
                    <a:pt x="1858" y="1918"/>
                    <a:pt x="1764" y="1918"/>
                  </a:cubicBezTo>
                  <a:cubicBezTo>
                    <a:pt x="1636" y="1918"/>
                    <a:pt x="1521" y="1825"/>
                    <a:pt x="1421" y="1654"/>
                  </a:cubicBezTo>
                  <a:cubicBezTo>
                    <a:pt x="1234" y="1326"/>
                    <a:pt x="1125" y="966"/>
                    <a:pt x="1093" y="593"/>
                  </a:cubicBezTo>
                  <a:cubicBezTo>
                    <a:pt x="1052" y="244"/>
                    <a:pt x="800" y="0"/>
                    <a:pt x="5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3"/>
            <p:cNvSpPr/>
            <p:nvPr/>
          </p:nvSpPr>
          <p:spPr>
            <a:xfrm>
              <a:off x="7336943" y="4628034"/>
              <a:ext cx="651140" cy="173418"/>
            </a:xfrm>
            <a:custGeom>
              <a:rect b="b" l="l" r="r" t="t"/>
              <a:pathLst>
                <a:path extrusionOk="0" h="2895" w="10870">
                  <a:moveTo>
                    <a:pt x="555" y="0"/>
                  </a:moveTo>
                  <a:cubicBezTo>
                    <a:pt x="516" y="0"/>
                    <a:pt x="475" y="4"/>
                    <a:pt x="431" y="11"/>
                  </a:cubicBezTo>
                  <a:cubicBezTo>
                    <a:pt x="52" y="75"/>
                    <a:pt x="1" y="358"/>
                    <a:pt x="59" y="679"/>
                  </a:cubicBezTo>
                  <a:cubicBezTo>
                    <a:pt x="78" y="834"/>
                    <a:pt x="91" y="994"/>
                    <a:pt x="110" y="1155"/>
                  </a:cubicBezTo>
                  <a:cubicBezTo>
                    <a:pt x="224" y="2033"/>
                    <a:pt x="826" y="2833"/>
                    <a:pt x="1685" y="2833"/>
                  </a:cubicBezTo>
                  <a:cubicBezTo>
                    <a:pt x="2033" y="2833"/>
                    <a:pt x="2424" y="2701"/>
                    <a:pt x="2842" y="2389"/>
                  </a:cubicBezTo>
                  <a:cubicBezTo>
                    <a:pt x="2906" y="2344"/>
                    <a:pt x="2977" y="2299"/>
                    <a:pt x="3035" y="2248"/>
                  </a:cubicBezTo>
                  <a:cubicBezTo>
                    <a:pt x="3170" y="2109"/>
                    <a:pt x="3288" y="2036"/>
                    <a:pt x="3408" y="2036"/>
                  </a:cubicBezTo>
                  <a:cubicBezTo>
                    <a:pt x="3534" y="2036"/>
                    <a:pt x="3661" y="2116"/>
                    <a:pt x="3812" y="2286"/>
                  </a:cubicBezTo>
                  <a:cubicBezTo>
                    <a:pt x="4181" y="2701"/>
                    <a:pt x="4506" y="2895"/>
                    <a:pt x="4865" y="2895"/>
                  </a:cubicBezTo>
                  <a:cubicBezTo>
                    <a:pt x="5158" y="2895"/>
                    <a:pt x="5472" y="2766"/>
                    <a:pt x="5850" y="2524"/>
                  </a:cubicBezTo>
                  <a:cubicBezTo>
                    <a:pt x="6120" y="2344"/>
                    <a:pt x="6377" y="2158"/>
                    <a:pt x="6557" y="1881"/>
                  </a:cubicBezTo>
                  <a:cubicBezTo>
                    <a:pt x="6666" y="1708"/>
                    <a:pt x="6794" y="1626"/>
                    <a:pt x="6933" y="1626"/>
                  </a:cubicBezTo>
                  <a:cubicBezTo>
                    <a:pt x="7047" y="1626"/>
                    <a:pt x="7169" y="1681"/>
                    <a:pt x="7296" y="1785"/>
                  </a:cubicBezTo>
                  <a:cubicBezTo>
                    <a:pt x="7650" y="2081"/>
                    <a:pt x="8029" y="2331"/>
                    <a:pt x="8434" y="2537"/>
                  </a:cubicBezTo>
                  <a:cubicBezTo>
                    <a:pt x="8631" y="2629"/>
                    <a:pt x="8829" y="2691"/>
                    <a:pt x="9035" y="2691"/>
                  </a:cubicBezTo>
                  <a:cubicBezTo>
                    <a:pt x="9118" y="2691"/>
                    <a:pt x="9202" y="2681"/>
                    <a:pt x="9289" y="2659"/>
                  </a:cubicBezTo>
                  <a:cubicBezTo>
                    <a:pt x="9828" y="2518"/>
                    <a:pt x="10793" y="1386"/>
                    <a:pt x="10844" y="827"/>
                  </a:cubicBezTo>
                  <a:cubicBezTo>
                    <a:pt x="10870" y="513"/>
                    <a:pt x="10697" y="314"/>
                    <a:pt x="10439" y="314"/>
                  </a:cubicBezTo>
                  <a:cubicBezTo>
                    <a:pt x="10375" y="314"/>
                    <a:pt x="10306" y="326"/>
                    <a:pt x="10233" y="352"/>
                  </a:cubicBezTo>
                  <a:cubicBezTo>
                    <a:pt x="10047" y="422"/>
                    <a:pt x="9951" y="583"/>
                    <a:pt x="9841" y="737"/>
                  </a:cubicBezTo>
                  <a:cubicBezTo>
                    <a:pt x="9668" y="975"/>
                    <a:pt x="9501" y="1219"/>
                    <a:pt x="9314" y="1444"/>
                  </a:cubicBezTo>
                  <a:cubicBezTo>
                    <a:pt x="9196" y="1589"/>
                    <a:pt x="9072" y="1661"/>
                    <a:pt x="8946" y="1661"/>
                  </a:cubicBezTo>
                  <a:cubicBezTo>
                    <a:pt x="8825" y="1661"/>
                    <a:pt x="8701" y="1595"/>
                    <a:pt x="8575" y="1464"/>
                  </a:cubicBezTo>
                  <a:cubicBezTo>
                    <a:pt x="8273" y="1155"/>
                    <a:pt x="7977" y="847"/>
                    <a:pt x="7662" y="557"/>
                  </a:cubicBezTo>
                  <a:cubicBezTo>
                    <a:pt x="7385" y="309"/>
                    <a:pt x="7144" y="185"/>
                    <a:pt x="6914" y="185"/>
                  </a:cubicBezTo>
                  <a:cubicBezTo>
                    <a:pt x="6644" y="185"/>
                    <a:pt x="6388" y="358"/>
                    <a:pt x="6107" y="705"/>
                  </a:cubicBezTo>
                  <a:cubicBezTo>
                    <a:pt x="5959" y="892"/>
                    <a:pt x="5818" y="1084"/>
                    <a:pt x="5657" y="1258"/>
                  </a:cubicBezTo>
                  <a:cubicBezTo>
                    <a:pt x="5301" y="1632"/>
                    <a:pt x="5095" y="1828"/>
                    <a:pt x="4933" y="1828"/>
                  </a:cubicBezTo>
                  <a:cubicBezTo>
                    <a:pt x="4750" y="1828"/>
                    <a:pt x="4622" y="1577"/>
                    <a:pt x="4397" y="1052"/>
                  </a:cubicBezTo>
                  <a:cubicBezTo>
                    <a:pt x="4378" y="1007"/>
                    <a:pt x="4359" y="956"/>
                    <a:pt x="4333" y="904"/>
                  </a:cubicBezTo>
                  <a:cubicBezTo>
                    <a:pt x="4145" y="525"/>
                    <a:pt x="3920" y="333"/>
                    <a:pt x="3678" y="333"/>
                  </a:cubicBezTo>
                  <a:cubicBezTo>
                    <a:pt x="3465" y="333"/>
                    <a:pt x="3237" y="481"/>
                    <a:pt x="3009" y="782"/>
                  </a:cubicBezTo>
                  <a:cubicBezTo>
                    <a:pt x="2745" y="1123"/>
                    <a:pt x="2462" y="1438"/>
                    <a:pt x="2090" y="1656"/>
                  </a:cubicBezTo>
                  <a:cubicBezTo>
                    <a:pt x="1926" y="1753"/>
                    <a:pt x="1798" y="1804"/>
                    <a:pt x="1692" y="1804"/>
                  </a:cubicBezTo>
                  <a:cubicBezTo>
                    <a:pt x="1522" y="1804"/>
                    <a:pt x="1411" y="1674"/>
                    <a:pt x="1312" y="1393"/>
                  </a:cubicBezTo>
                  <a:cubicBezTo>
                    <a:pt x="1209" y="1091"/>
                    <a:pt x="1164" y="769"/>
                    <a:pt x="1081" y="461"/>
                  </a:cubicBezTo>
                  <a:cubicBezTo>
                    <a:pt x="1007" y="174"/>
                    <a:pt x="831" y="0"/>
                    <a:pt x="5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8" name="Google Shape;918;p33"/>
          <p:cNvSpPr/>
          <p:nvPr/>
        </p:nvSpPr>
        <p:spPr>
          <a:xfrm>
            <a:off x="-6875" y="3296200"/>
            <a:ext cx="599669" cy="253802"/>
          </a:xfrm>
          <a:custGeom>
            <a:rect b="b" l="l" r="r" t="t"/>
            <a:pathLst>
              <a:path extrusionOk="0" h="2737" w="6467">
                <a:moveTo>
                  <a:pt x="2526" y="1"/>
                </a:moveTo>
                <a:cubicBezTo>
                  <a:pt x="2323" y="1"/>
                  <a:pt x="2121" y="108"/>
                  <a:pt x="1890" y="324"/>
                </a:cubicBezTo>
                <a:cubicBezTo>
                  <a:pt x="1568" y="613"/>
                  <a:pt x="1273" y="915"/>
                  <a:pt x="983" y="1236"/>
                </a:cubicBezTo>
                <a:cubicBezTo>
                  <a:pt x="813" y="1431"/>
                  <a:pt x="633" y="1523"/>
                  <a:pt x="433" y="1523"/>
                </a:cubicBezTo>
                <a:cubicBezTo>
                  <a:pt x="316" y="1523"/>
                  <a:pt x="191" y="1491"/>
                  <a:pt x="58" y="1429"/>
                </a:cubicBezTo>
                <a:cubicBezTo>
                  <a:pt x="0" y="1860"/>
                  <a:pt x="0" y="2297"/>
                  <a:pt x="45" y="2734"/>
                </a:cubicBezTo>
                <a:cubicBezTo>
                  <a:pt x="80" y="2736"/>
                  <a:pt x="115" y="2736"/>
                  <a:pt x="150" y="2736"/>
                </a:cubicBezTo>
                <a:cubicBezTo>
                  <a:pt x="815" y="2736"/>
                  <a:pt x="1355" y="2446"/>
                  <a:pt x="1832" y="1976"/>
                </a:cubicBezTo>
                <a:cubicBezTo>
                  <a:pt x="2175" y="1636"/>
                  <a:pt x="2365" y="1470"/>
                  <a:pt x="2566" y="1470"/>
                </a:cubicBezTo>
                <a:cubicBezTo>
                  <a:pt x="2764" y="1470"/>
                  <a:pt x="2972" y="1631"/>
                  <a:pt x="3349" y="1943"/>
                </a:cubicBezTo>
                <a:cubicBezTo>
                  <a:pt x="3452" y="2033"/>
                  <a:pt x="3554" y="2117"/>
                  <a:pt x="3664" y="2188"/>
                </a:cubicBezTo>
                <a:cubicBezTo>
                  <a:pt x="3939" y="2345"/>
                  <a:pt x="4233" y="2439"/>
                  <a:pt x="4522" y="2439"/>
                </a:cubicBezTo>
                <a:cubicBezTo>
                  <a:pt x="4752" y="2439"/>
                  <a:pt x="4980" y="2379"/>
                  <a:pt x="5193" y="2246"/>
                </a:cubicBezTo>
                <a:cubicBezTo>
                  <a:pt x="5740" y="1905"/>
                  <a:pt x="6100" y="1352"/>
                  <a:pt x="6376" y="761"/>
                </a:cubicBezTo>
                <a:cubicBezTo>
                  <a:pt x="6440" y="613"/>
                  <a:pt x="6466" y="439"/>
                  <a:pt x="6350" y="304"/>
                </a:cubicBezTo>
                <a:cubicBezTo>
                  <a:pt x="6266" y="205"/>
                  <a:pt x="6164" y="172"/>
                  <a:pt x="6056" y="172"/>
                </a:cubicBezTo>
                <a:cubicBezTo>
                  <a:pt x="5982" y="172"/>
                  <a:pt x="5905" y="187"/>
                  <a:pt x="5830" y="208"/>
                </a:cubicBezTo>
                <a:cubicBezTo>
                  <a:pt x="5643" y="253"/>
                  <a:pt x="5515" y="394"/>
                  <a:pt x="5399" y="549"/>
                </a:cubicBezTo>
                <a:cubicBezTo>
                  <a:pt x="5277" y="722"/>
                  <a:pt x="5149" y="896"/>
                  <a:pt x="5007" y="1050"/>
                </a:cubicBezTo>
                <a:cubicBezTo>
                  <a:pt x="4776" y="1288"/>
                  <a:pt x="4622" y="1405"/>
                  <a:pt x="4466" y="1405"/>
                </a:cubicBezTo>
                <a:cubicBezTo>
                  <a:pt x="4318" y="1405"/>
                  <a:pt x="4168" y="1301"/>
                  <a:pt x="3947" y="1095"/>
                </a:cubicBezTo>
                <a:cubicBezTo>
                  <a:pt x="3670" y="844"/>
                  <a:pt x="3426" y="555"/>
                  <a:pt x="3150" y="304"/>
                </a:cubicBezTo>
                <a:cubicBezTo>
                  <a:pt x="2922" y="102"/>
                  <a:pt x="2723" y="1"/>
                  <a:pt x="25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9" name="Google Shape;919;p33"/>
          <p:cNvGrpSpPr/>
          <p:nvPr/>
        </p:nvGrpSpPr>
        <p:grpSpPr>
          <a:xfrm>
            <a:off x="264113" y="1241913"/>
            <a:ext cx="895225" cy="596225"/>
            <a:chOff x="6168950" y="679775"/>
            <a:chExt cx="895225" cy="596225"/>
          </a:xfrm>
        </p:grpSpPr>
        <p:sp>
          <p:nvSpPr>
            <p:cNvPr id="920" name="Google Shape;920;p33"/>
            <p:cNvSpPr/>
            <p:nvPr/>
          </p:nvSpPr>
          <p:spPr>
            <a:xfrm>
              <a:off x="6536345" y="679775"/>
              <a:ext cx="170516" cy="162064"/>
            </a:xfrm>
            <a:custGeom>
              <a:rect b="b" l="l" r="r" t="t"/>
              <a:pathLst>
                <a:path extrusionOk="0" h="2090" w="2199">
                  <a:moveTo>
                    <a:pt x="1205" y="0"/>
                  </a:moveTo>
                  <a:cubicBezTo>
                    <a:pt x="564" y="0"/>
                    <a:pt x="0" y="513"/>
                    <a:pt x="0" y="1093"/>
                  </a:cubicBezTo>
                  <a:cubicBezTo>
                    <a:pt x="13" y="1649"/>
                    <a:pt x="463" y="2090"/>
                    <a:pt x="1016" y="2090"/>
                  </a:cubicBezTo>
                  <a:cubicBezTo>
                    <a:pt x="1020" y="2090"/>
                    <a:pt x="1024" y="2090"/>
                    <a:pt x="1028" y="2090"/>
                  </a:cubicBezTo>
                  <a:cubicBezTo>
                    <a:pt x="1607" y="2070"/>
                    <a:pt x="2198" y="1453"/>
                    <a:pt x="2192" y="875"/>
                  </a:cubicBezTo>
                  <a:cubicBezTo>
                    <a:pt x="2179" y="374"/>
                    <a:pt x="1787" y="14"/>
                    <a:pt x="1241" y="1"/>
                  </a:cubicBezTo>
                  <a:cubicBezTo>
                    <a:pt x="1229" y="0"/>
                    <a:pt x="1217" y="0"/>
                    <a:pt x="12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33"/>
            <p:cNvSpPr/>
            <p:nvPr/>
          </p:nvSpPr>
          <p:spPr>
            <a:xfrm>
              <a:off x="6331944" y="1074157"/>
              <a:ext cx="188971" cy="140972"/>
            </a:xfrm>
            <a:custGeom>
              <a:rect b="b" l="l" r="r" t="t"/>
              <a:pathLst>
                <a:path extrusionOk="0" h="1818" w="2437">
                  <a:moveTo>
                    <a:pt x="1615" y="0"/>
                  </a:moveTo>
                  <a:cubicBezTo>
                    <a:pt x="1553" y="0"/>
                    <a:pt x="1486" y="4"/>
                    <a:pt x="1415" y="12"/>
                  </a:cubicBezTo>
                  <a:cubicBezTo>
                    <a:pt x="1261" y="31"/>
                    <a:pt x="939" y="12"/>
                    <a:pt x="643" y="160"/>
                  </a:cubicBezTo>
                  <a:cubicBezTo>
                    <a:pt x="200" y="385"/>
                    <a:pt x="1" y="790"/>
                    <a:pt x="142" y="1201"/>
                  </a:cubicBezTo>
                  <a:cubicBezTo>
                    <a:pt x="271" y="1578"/>
                    <a:pt x="628" y="1818"/>
                    <a:pt x="1010" y="1818"/>
                  </a:cubicBezTo>
                  <a:cubicBezTo>
                    <a:pt x="1104" y="1818"/>
                    <a:pt x="1199" y="1803"/>
                    <a:pt x="1293" y="1773"/>
                  </a:cubicBezTo>
                  <a:cubicBezTo>
                    <a:pt x="1653" y="1664"/>
                    <a:pt x="1961" y="1432"/>
                    <a:pt x="2173" y="1117"/>
                  </a:cubicBezTo>
                  <a:cubicBezTo>
                    <a:pt x="2328" y="892"/>
                    <a:pt x="2437" y="648"/>
                    <a:pt x="2295" y="372"/>
                  </a:cubicBezTo>
                  <a:cubicBezTo>
                    <a:pt x="2169" y="126"/>
                    <a:pt x="1969" y="0"/>
                    <a:pt x="16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33"/>
            <p:cNvSpPr/>
            <p:nvPr/>
          </p:nvSpPr>
          <p:spPr>
            <a:xfrm>
              <a:off x="6749121" y="974359"/>
              <a:ext cx="148571" cy="140662"/>
            </a:xfrm>
            <a:custGeom>
              <a:rect b="b" l="l" r="r" t="t"/>
              <a:pathLst>
                <a:path extrusionOk="0" h="1814" w="1916">
                  <a:moveTo>
                    <a:pt x="997" y="0"/>
                  </a:moveTo>
                  <a:cubicBezTo>
                    <a:pt x="451" y="0"/>
                    <a:pt x="1" y="425"/>
                    <a:pt x="7" y="932"/>
                  </a:cubicBezTo>
                  <a:cubicBezTo>
                    <a:pt x="26" y="1402"/>
                    <a:pt x="399" y="1781"/>
                    <a:pt x="868" y="1813"/>
                  </a:cubicBezTo>
                  <a:cubicBezTo>
                    <a:pt x="878" y="1813"/>
                    <a:pt x="888" y="1814"/>
                    <a:pt x="899" y="1814"/>
                  </a:cubicBezTo>
                  <a:cubicBezTo>
                    <a:pt x="1421" y="1814"/>
                    <a:pt x="1916" y="1327"/>
                    <a:pt x="1903" y="810"/>
                  </a:cubicBezTo>
                  <a:cubicBezTo>
                    <a:pt x="1890" y="354"/>
                    <a:pt x="1498" y="0"/>
                    <a:pt x="9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3"/>
            <p:cNvSpPr/>
            <p:nvPr/>
          </p:nvSpPr>
          <p:spPr>
            <a:xfrm>
              <a:off x="6877221" y="721105"/>
              <a:ext cx="167569" cy="136785"/>
            </a:xfrm>
            <a:custGeom>
              <a:rect b="b" l="l" r="r" t="t"/>
              <a:pathLst>
                <a:path extrusionOk="0" h="1764" w="2161">
                  <a:moveTo>
                    <a:pt x="1392" y="0"/>
                  </a:moveTo>
                  <a:cubicBezTo>
                    <a:pt x="1295" y="0"/>
                    <a:pt x="1193" y="19"/>
                    <a:pt x="1087" y="53"/>
                  </a:cubicBezTo>
                  <a:cubicBezTo>
                    <a:pt x="836" y="143"/>
                    <a:pt x="605" y="284"/>
                    <a:pt x="412" y="464"/>
                  </a:cubicBezTo>
                  <a:cubicBezTo>
                    <a:pt x="193" y="663"/>
                    <a:pt x="0" y="901"/>
                    <a:pt x="142" y="1235"/>
                  </a:cubicBezTo>
                  <a:cubicBezTo>
                    <a:pt x="291" y="1572"/>
                    <a:pt x="543" y="1763"/>
                    <a:pt x="793" y="1763"/>
                  </a:cubicBezTo>
                  <a:cubicBezTo>
                    <a:pt x="801" y="1763"/>
                    <a:pt x="809" y="1763"/>
                    <a:pt x="817" y="1762"/>
                  </a:cubicBezTo>
                  <a:cubicBezTo>
                    <a:pt x="1389" y="1737"/>
                    <a:pt x="1710" y="1531"/>
                    <a:pt x="1954" y="1184"/>
                  </a:cubicBezTo>
                  <a:cubicBezTo>
                    <a:pt x="2160" y="888"/>
                    <a:pt x="2160" y="599"/>
                    <a:pt x="1942" y="297"/>
                  </a:cubicBezTo>
                  <a:cubicBezTo>
                    <a:pt x="1791" y="89"/>
                    <a:pt x="1605" y="0"/>
                    <a:pt x="13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33"/>
            <p:cNvSpPr/>
            <p:nvPr/>
          </p:nvSpPr>
          <p:spPr>
            <a:xfrm>
              <a:off x="6504940" y="875182"/>
              <a:ext cx="170516" cy="132753"/>
            </a:xfrm>
            <a:custGeom>
              <a:rect b="b" l="l" r="r" t="t"/>
              <a:pathLst>
                <a:path extrusionOk="0" h="1712" w="2199">
                  <a:moveTo>
                    <a:pt x="1419" y="0"/>
                  </a:moveTo>
                  <a:cubicBezTo>
                    <a:pt x="1319" y="0"/>
                    <a:pt x="1215" y="13"/>
                    <a:pt x="1112" y="33"/>
                  </a:cubicBezTo>
                  <a:cubicBezTo>
                    <a:pt x="900" y="71"/>
                    <a:pt x="701" y="148"/>
                    <a:pt x="521" y="264"/>
                  </a:cubicBezTo>
                  <a:cubicBezTo>
                    <a:pt x="219" y="457"/>
                    <a:pt x="0" y="720"/>
                    <a:pt x="122" y="1125"/>
                  </a:cubicBezTo>
                  <a:cubicBezTo>
                    <a:pt x="231" y="1485"/>
                    <a:pt x="546" y="1704"/>
                    <a:pt x="971" y="1710"/>
                  </a:cubicBezTo>
                  <a:cubicBezTo>
                    <a:pt x="986" y="1711"/>
                    <a:pt x="1002" y="1711"/>
                    <a:pt x="1018" y="1711"/>
                  </a:cubicBezTo>
                  <a:cubicBezTo>
                    <a:pt x="1297" y="1711"/>
                    <a:pt x="1567" y="1603"/>
                    <a:pt x="1768" y="1408"/>
                  </a:cubicBezTo>
                  <a:cubicBezTo>
                    <a:pt x="2076" y="1138"/>
                    <a:pt x="2198" y="624"/>
                    <a:pt x="2025" y="328"/>
                  </a:cubicBezTo>
                  <a:cubicBezTo>
                    <a:pt x="1876" y="75"/>
                    <a:pt x="1657" y="0"/>
                    <a:pt x="14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33"/>
            <p:cNvSpPr/>
            <p:nvPr/>
          </p:nvSpPr>
          <p:spPr>
            <a:xfrm>
              <a:off x="6168950" y="940473"/>
              <a:ext cx="157101" cy="136785"/>
            </a:xfrm>
            <a:custGeom>
              <a:rect b="b" l="l" r="r" t="t"/>
              <a:pathLst>
                <a:path extrusionOk="0" h="1764" w="2026">
                  <a:moveTo>
                    <a:pt x="1171" y="0"/>
                  </a:moveTo>
                  <a:cubicBezTo>
                    <a:pt x="734" y="39"/>
                    <a:pt x="374" y="245"/>
                    <a:pt x="162" y="656"/>
                  </a:cubicBezTo>
                  <a:cubicBezTo>
                    <a:pt x="1" y="971"/>
                    <a:pt x="72" y="1363"/>
                    <a:pt x="342" y="1601"/>
                  </a:cubicBezTo>
                  <a:cubicBezTo>
                    <a:pt x="485" y="1712"/>
                    <a:pt x="635" y="1764"/>
                    <a:pt x="783" y="1764"/>
                  </a:cubicBezTo>
                  <a:cubicBezTo>
                    <a:pt x="934" y="1764"/>
                    <a:pt x="1083" y="1711"/>
                    <a:pt x="1222" y="1614"/>
                  </a:cubicBezTo>
                  <a:cubicBezTo>
                    <a:pt x="1415" y="1479"/>
                    <a:pt x="1556" y="1273"/>
                    <a:pt x="1724" y="1106"/>
                  </a:cubicBezTo>
                  <a:cubicBezTo>
                    <a:pt x="1929" y="900"/>
                    <a:pt x="2026" y="656"/>
                    <a:pt x="1903" y="386"/>
                  </a:cubicBezTo>
                  <a:cubicBezTo>
                    <a:pt x="1768" y="71"/>
                    <a:pt x="1486" y="7"/>
                    <a:pt x="11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33"/>
            <p:cNvSpPr/>
            <p:nvPr/>
          </p:nvSpPr>
          <p:spPr>
            <a:xfrm>
              <a:off x="6624588" y="1152630"/>
              <a:ext cx="116624" cy="123370"/>
            </a:xfrm>
            <a:custGeom>
              <a:rect b="b" l="l" r="r" t="t"/>
              <a:pathLst>
                <a:path extrusionOk="0" h="1591" w="1504">
                  <a:moveTo>
                    <a:pt x="891" y="0"/>
                  </a:moveTo>
                  <a:cubicBezTo>
                    <a:pt x="445" y="0"/>
                    <a:pt x="0" y="452"/>
                    <a:pt x="13" y="909"/>
                  </a:cubicBezTo>
                  <a:cubicBezTo>
                    <a:pt x="19" y="1269"/>
                    <a:pt x="295" y="1564"/>
                    <a:pt x="655" y="1590"/>
                  </a:cubicBezTo>
                  <a:cubicBezTo>
                    <a:pt x="663" y="1591"/>
                    <a:pt x="671" y="1591"/>
                    <a:pt x="678" y="1591"/>
                  </a:cubicBezTo>
                  <a:cubicBezTo>
                    <a:pt x="1064" y="1591"/>
                    <a:pt x="1491" y="1119"/>
                    <a:pt x="1497" y="677"/>
                  </a:cubicBezTo>
                  <a:cubicBezTo>
                    <a:pt x="1504" y="330"/>
                    <a:pt x="1253" y="28"/>
                    <a:pt x="945" y="3"/>
                  </a:cubicBezTo>
                  <a:cubicBezTo>
                    <a:pt x="927" y="1"/>
                    <a:pt x="909" y="0"/>
                    <a:pt x="8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33"/>
            <p:cNvSpPr/>
            <p:nvPr/>
          </p:nvSpPr>
          <p:spPr>
            <a:xfrm>
              <a:off x="6949955" y="1154801"/>
              <a:ext cx="114220" cy="103209"/>
            </a:xfrm>
            <a:custGeom>
              <a:rect b="b" l="l" r="r" t="t"/>
              <a:pathLst>
                <a:path extrusionOk="0" h="1331" w="1473">
                  <a:moveTo>
                    <a:pt x="894" y="0"/>
                  </a:moveTo>
                  <a:cubicBezTo>
                    <a:pt x="534" y="7"/>
                    <a:pt x="1" y="502"/>
                    <a:pt x="20" y="810"/>
                  </a:cubicBezTo>
                  <a:cubicBezTo>
                    <a:pt x="39" y="1096"/>
                    <a:pt x="346" y="1331"/>
                    <a:pt x="700" y="1331"/>
                  </a:cubicBezTo>
                  <a:cubicBezTo>
                    <a:pt x="705" y="1331"/>
                    <a:pt x="710" y="1331"/>
                    <a:pt x="714" y="1331"/>
                  </a:cubicBezTo>
                  <a:cubicBezTo>
                    <a:pt x="1132" y="1324"/>
                    <a:pt x="1473" y="977"/>
                    <a:pt x="1460" y="559"/>
                  </a:cubicBezTo>
                  <a:cubicBezTo>
                    <a:pt x="1447" y="251"/>
                    <a:pt x="1203" y="7"/>
                    <a:pt x="8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8" name="Google Shape;928;p33"/>
          <p:cNvSpPr/>
          <p:nvPr/>
        </p:nvSpPr>
        <p:spPr>
          <a:xfrm>
            <a:off x="-3679" y="4387265"/>
            <a:ext cx="395405" cy="768782"/>
          </a:xfrm>
          <a:custGeom>
            <a:rect b="b" l="l" r="r" t="t"/>
            <a:pathLst>
              <a:path extrusionOk="0" h="21533" w="11075">
                <a:moveTo>
                  <a:pt x="0" y="0"/>
                </a:moveTo>
                <a:lnTo>
                  <a:pt x="0" y="21533"/>
                </a:lnTo>
                <a:lnTo>
                  <a:pt x="8356" y="21533"/>
                </a:lnTo>
                <a:cubicBezTo>
                  <a:pt x="9127" y="20035"/>
                  <a:pt x="9873" y="18531"/>
                  <a:pt x="10310" y="16886"/>
                </a:cubicBezTo>
                <a:cubicBezTo>
                  <a:pt x="10554" y="15954"/>
                  <a:pt x="10689" y="15009"/>
                  <a:pt x="10824" y="14058"/>
                </a:cubicBezTo>
                <a:cubicBezTo>
                  <a:pt x="11075" y="12335"/>
                  <a:pt x="10901" y="10580"/>
                  <a:pt x="10316" y="8935"/>
                </a:cubicBezTo>
                <a:cubicBezTo>
                  <a:pt x="9558" y="6788"/>
                  <a:pt x="8189" y="5085"/>
                  <a:pt x="6460" y="3619"/>
                </a:cubicBezTo>
                <a:cubicBezTo>
                  <a:pt x="4634" y="2083"/>
                  <a:pt x="2513" y="1074"/>
                  <a:pt x="392" y="58"/>
                </a:cubicBezTo>
                <a:cubicBezTo>
                  <a:pt x="276" y="0"/>
                  <a:pt x="135" y="20"/>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33"/>
          <p:cNvSpPr/>
          <p:nvPr/>
        </p:nvSpPr>
        <p:spPr>
          <a:xfrm>
            <a:off x="8541111" y="-6"/>
            <a:ext cx="609784" cy="811228"/>
          </a:xfrm>
          <a:custGeom>
            <a:rect b="b" l="l" r="r" t="t"/>
            <a:pathLst>
              <a:path extrusionOk="0" h="11904" w="8948">
                <a:moveTo>
                  <a:pt x="3806" y="0"/>
                </a:moveTo>
                <a:cubicBezTo>
                  <a:pt x="3240" y="771"/>
                  <a:pt x="2578" y="1465"/>
                  <a:pt x="2071" y="2282"/>
                </a:cubicBezTo>
                <a:cubicBezTo>
                  <a:pt x="631" y="4602"/>
                  <a:pt x="1" y="7051"/>
                  <a:pt x="740" y="9757"/>
                </a:cubicBezTo>
                <a:cubicBezTo>
                  <a:pt x="1061" y="10920"/>
                  <a:pt x="2064" y="11762"/>
                  <a:pt x="3266" y="11878"/>
                </a:cubicBezTo>
                <a:cubicBezTo>
                  <a:pt x="3467" y="11895"/>
                  <a:pt x="3669" y="11904"/>
                  <a:pt x="3871" y="11904"/>
                </a:cubicBezTo>
                <a:cubicBezTo>
                  <a:pt x="4576" y="11904"/>
                  <a:pt x="5278" y="11799"/>
                  <a:pt x="5953" y="11589"/>
                </a:cubicBezTo>
                <a:cubicBezTo>
                  <a:pt x="7110" y="11235"/>
                  <a:pt x="8035" y="10535"/>
                  <a:pt x="8948" y="9802"/>
                </a:cubicBezTo>
                <a:lnTo>
                  <a:pt x="894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7">
    <p:spTree>
      <p:nvGrpSpPr>
        <p:cNvPr id="931" name="Shape 931"/>
        <p:cNvGrpSpPr/>
        <p:nvPr/>
      </p:nvGrpSpPr>
      <p:grpSpPr>
        <a:xfrm>
          <a:off x="0" y="0"/>
          <a:ext cx="0" cy="0"/>
          <a:chOff x="0" y="0"/>
          <a:chExt cx="0" cy="0"/>
        </a:xfrm>
      </p:grpSpPr>
      <p:sp>
        <p:nvSpPr>
          <p:cNvPr id="932" name="Google Shape;932;p34"/>
          <p:cNvSpPr txBox="1"/>
          <p:nvPr>
            <p:ph type="title"/>
          </p:nvPr>
        </p:nvSpPr>
        <p:spPr>
          <a:xfrm>
            <a:off x="711725" y="539498"/>
            <a:ext cx="7720500" cy="4884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33" name="Google Shape;933;p34"/>
          <p:cNvSpPr/>
          <p:nvPr/>
        </p:nvSpPr>
        <p:spPr>
          <a:xfrm>
            <a:off x="8686071" y="3656601"/>
            <a:ext cx="471732" cy="1254478"/>
          </a:xfrm>
          <a:custGeom>
            <a:rect b="b" l="l" r="r" t="t"/>
            <a:pathLst>
              <a:path extrusionOk="0" h="20942" w="7875">
                <a:moveTo>
                  <a:pt x="7849" y="0"/>
                </a:moveTo>
                <a:cubicBezTo>
                  <a:pt x="6017" y="772"/>
                  <a:pt x="4281" y="1723"/>
                  <a:pt x="2829" y="3098"/>
                </a:cubicBezTo>
                <a:cubicBezTo>
                  <a:pt x="1067" y="4757"/>
                  <a:pt x="7" y="6762"/>
                  <a:pt x="1" y="9243"/>
                </a:cubicBezTo>
                <a:cubicBezTo>
                  <a:pt x="1" y="10901"/>
                  <a:pt x="328" y="12547"/>
                  <a:pt x="965" y="14077"/>
                </a:cubicBezTo>
                <a:cubicBezTo>
                  <a:pt x="2012" y="16667"/>
                  <a:pt x="3606" y="18827"/>
                  <a:pt x="6042" y="20286"/>
                </a:cubicBezTo>
                <a:cubicBezTo>
                  <a:pt x="6595" y="20620"/>
                  <a:pt x="7174" y="20890"/>
                  <a:pt x="7829" y="20941"/>
                </a:cubicBezTo>
                <a:cubicBezTo>
                  <a:pt x="7849" y="20652"/>
                  <a:pt x="7874" y="20356"/>
                  <a:pt x="7874" y="20067"/>
                </a:cubicBezTo>
                <a:lnTo>
                  <a:pt x="7874" y="887"/>
                </a:lnTo>
                <a:cubicBezTo>
                  <a:pt x="7874" y="592"/>
                  <a:pt x="7855" y="296"/>
                  <a:pt x="78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34"/>
          <p:cNvSpPr/>
          <p:nvPr/>
        </p:nvSpPr>
        <p:spPr>
          <a:xfrm rot="2161583">
            <a:off x="6415487" y="4053926"/>
            <a:ext cx="598764" cy="896141"/>
          </a:xfrm>
          <a:custGeom>
            <a:rect b="b" l="l" r="r" t="t"/>
            <a:pathLst>
              <a:path extrusionOk="0" h="16990" w="11352">
                <a:moveTo>
                  <a:pt x="8034" y="0"/>
                </a:moveTo>
                <a:cubicBezTo>
                  <a:pt x="7512" y="0"/>
                  <a:pt x="7009" y="246"/>
                  <a:pt x="6499" y="690"/>
                </a:cubicBezTo>
                <a:cubicBezTo>
                  <a:pt x="5168" y="1847"/>
                  <a:pt x="4332" y="3319"/>
                  <a:pt x="4307" y="5163"/>
                </a:cubicBezTo>
                <a:cubicBezTo>
                  <a:pt x="4294" y="5992"/>
                  <a:pt x="4146" y="6809"/>
                  <a:pt x="3960" y="7619"/>
                </a:cubicBezTo>
                <a:cubicBezTo>
                  <a:pt x="3613" y="9129"/>
                  <a:pt x="2861" y="10453"/>
                  <a:pt x="2134" y="11797"/>
                </a:cubicBezTo>
                <a:cubicBezTo>
                  <a:pt x="1537" y="12902"/>
                  <a:pt x="868" y="13969"/>
                  <a:pt x="425" y="15158"/>
                </a:cubicBezTo>
                <a:cubicBezTo>
                  <a:pt x="0" y="16322"/>
                  <a:pt x="373" y="16906"/>
                  <a:pt x="1601" y="16984"/>
                </a:cubicBezTo>
                <a:cubicBezTo>
                  <a:pt x="1626" y="16990"/>
                  <a:pt x="1652" y="16990"/>
                  <a:pt x="1678" y="16990"/>
                </a:cubicBezTo>
                <a:cubicBezTo>
                  <a:pt x="3465" y="16900"/>
                  <a:pt x="5072" y="16277"/>
                  <a:pt x="6293" y="15004"/>
                </a:cubicBezTo>
                <a:cubicBezTo>
                  <a:pt x="8311" y="12902"/>
                  <a:pt x="9796" y="10427"/>
                  <a:pt x="10799" y="7670"/>
                </a:cubicBezTo>
                <a:cubicBezTo>
                  <a:pt x="11133" y="6732"/>
                  <a:pt x="11249" y="5748"/>
                  <a:pt x="11351" y="4848"/>
                </a:cubicBezTo>
                <a:cubicBezTo>
                  <a:pt x="11300" y="3235"/>
                  <a:pt x="10869" y="1892"/>
                  <a:pt x="9706" y="805"/>
                </a:cubicBezTo>
                <a:cubicBezTo>
                  <a:pt x="9111" y="252"/>
                  <a:pt x="8563" y="0"/>
                  <a:pt x="80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5" name="Google Shape;935;p34"/>
          <p:cNvGrpSpPr/>
          <p:nvPr/>
        </p:nvGrpSpPr>
        <p:grpSpPr>
          <a:xfrm flipH="1" rot="10800000">
            <a:off x="1198960" y="4208178"/>
            <a:ext cx="793613" cy="461548"/>
            <a:chOff x="7336943" y="4410641"/>
            <a:chExt cx="671927" cy="390811"/>
          </a:xfrm>
        </p:grpSpPr>
        <p:sp>
          <p:nvSpPr>
            <p:cNvPr id="936" name="Google Shape;936;p34"/>
            <p:cNvSpPr/>
            <p:nvPr/>
          </p:nvSpPr>
          <p:spPr>
            <a:xfrm>
              <a:off x="7353536" y="4410641"/>
              <a:ext cx="655333" cy="178030"/>
            </a:xfrm>
            <a:custGeom>
              <a:rect b="b" l="l" r="r" t="t"/>
              <a:pathLst>
                <a:path extrusionOk="0" h="2972" w="10940">
                  <a:moveTo>
                    <a:pt x="543" y="0"/>
                  </a:moveTo>
                  <a:cubicBezTo>
                    <a:pt x="517" y="0"/>
                    <a:pt x="490" y="3"/>
                    <a:pt x="463" y="8"/>
                  </a:cubicBezTo>
                  <a:cubicBezTo>
                    <a:pt x="109" y="79"/>
                    <a:pt x="19" y="355"/>
                    <a:pt x="0" y="670"/>
                  </a:cubicBezTo>
                  <a:lnTo>
                    <a:pt x="0" y="985"/>
                  </a:lnTo>
                  <a:cubicBezTo>
                    <a:pt x="7" y="1551"/>
                    <a:pt x="424" y="2444"/>
                    <a:pt x="964" y="2669"/>
                  </a:cubicBezTo>
                  <a:cubicBezTo>
                    <a:pt x="1217" y="2774"/>
                    <a:pt x="1468" y="2825"/>
                    <a:pt x="1716" y="2825"/>
                  </a:cubicBezTo>
                  <a:cubicBezTo>
                    <a:pt x="2110" y="2825"/>
                    <a:pt x="2496" y="2695"/>
                    <a:pt x="2867" y="2438"/>
                  </a:cubicBezTo>
                  <a:cubicBezTo>
                    <a:pt x="3135" y="2250"/>
                    <a:pt x="3282" y="2155"/>
                    <a:pt x="3414" y="2155"/>
                  </a:cubicBezTo>
                  <a:cubicBezTo>
                    <a:pt x="3568" y="2155"/>
                    <a:pt x="3703" y="2282"/>
                    <a:pt x="3985" y="2541"/>
                  </a:cubicBezTo>
                  <a:cubicBezTo>
                    <a:pt x="4296" y="2830"/>
                    <a:pt x="4579" y="2971"/>
                    <a:pt x="4882" y="2971"/>
                  </a:cubicBezTo>
                  <a:cubicBezTo>
                    <a:pt x="5116" y="2971"/>
                    <a:pt x="5363" y="2886"/>
                    <a:pt x="5644" y="2721"/>
                  </a:cubicBezTo>
                  <a:cubicBezTo>
                    <a:pt x="5946" y="2541"/>
                    <a:pt x="6183" y="2297"/>
                    <a:pt x="6441" y="2052"/>
                  </a:cubicBezTo>
                  <a:cubicBezTo>
                    <a:pt x="6682" y="1824"/>
                    <a:pt x="6808" y="1717"/>
                    <a:pt x="6946" y="1717"/>
                  </a:cubicBezTo>
                  <a:cubicBezTo>
                    <a:pt x="7072" y="1717"/>
                    <a:pt x="7207" y="1806"/>
                    <a:pt x="7450" y="1975"/>
                  </a:cubicBezTo>
                  <a:cubicBezTo>
                    <a:pt x="7758" y="2181"/>
                    <a:pt x="8073" y="2380"/>
                    <a:pt x="8395" y="2586"/>
                  </a:cubicBezTo>
                  <a:cubicBezTo>
                    <a:pt x="8577" y="2702"/>
                    <a:pt x="8760" y="2753"/>
                    <a:pt x="8939" y="2753"/>
                  </a:cubicBezTo>
                  <a:cubicBezTo>
                    <a:pt x="9194" y="2753"/>
                    <a:pt x="9440" y="2649"/>
                    <a:pt x="9667" y="2483"/>
                  </a:cubicBezTo>
                  <a:cubicBezTo>
                    <a:pt x="10169" y="2117"/>
                    <a:pt x="10490" y="1577"/>
                    <a:pt x="10798" y="1050"/>
                  </a:cubicBezTo>
                  <a:cubicBezTo>
                    <a:pt x="10895" y="889"/>
                    <a:pt x="10940" y="683"/>
                    <a:pt x="10779" y="529"/>
                  </a:cubicBezTo>
                  <a:cubicBezTo>
                    <a:pt x="10692" y="439"/>
                    <a:pt x="10594" y="405"/>
                    <a:pt x="10492" y="405"/>
                  </a:cubicBezTo>
                  <a:cubicBezTo>
                    <a:pt x="10390" y="405"/>
                    <a:pt x="10284" y="439"/>
                    <a:pt x="10181" y="484"/>
                  </a:cubicBezTo>
                  <a:cubicBezTo>
                    <a:pt x="10008" y="561"/>
                    <a:pt x="9905" y="728"/>
                    <a:pt x="9789" y="876"/>
                  </a:cubicBezTo>
                  <a:cubicBezTo>
                    <a:pt x="9641" y="1063"/>
                    <a:pt x="9487" y="1249"/>
                    <a:pt x="9320" y="1422"/>
                  </a:cubicBezTo>
                  <a:cubicBezTo>
                    <a:pt x="9184" y="1568"/>
                    <a:pt x="9045" y="1640"/>
                    <a:pt x="8906" y="1640"/>
                  </a:cubicBezTo>
                  <a:cubicBezTo>
                    <a:pt x="8767" y="1640"/>
                    <a:pt x="8628" y="1569"/>
                    <a:pt x="8491" y="1429"/>
                  </a:cubicBezTo>
                  <a:cubicBezTo>
                    <a:pt x="8227" y="1165"/>
                    <a:pt x="7964" y="895"/>
                    <a:pt x="7694" y="638"/>
                  </a:cubicBezTo>
                  <a:cubicBezTo>
                    <a:pt x="7414" y="374"/>
                    <a:pt x="7182" y="240"/>
                    <a:pt x="6956" y="240"/>
                  </a:cubicBezTo>
                  <a:cubicBezTo>
                    <a:pt x="6715" y="240"/>
                    <a:pt x="6481" y="391"/>
                    <a:pt x="6203" y="696"/>
                  </a:cubicBezTo>
                  <a:cubicBezTo>
                    <a:pt x="6061" y="850"/>
                    <a:pt x="5952" y="1043"/>
                    <a:pt x="5817" y="1204"/>
                  </a:cubicBezTo>
                  <a:cubicBezTo>
                    <a:pt x="5502" y="1570"/>
                    <a:pt x="5258" y="1755"/>
                    <a:pt x="5047" y="1755"/>
                  </a:cubicBezTo>
                  <a:cubicBezTo>
                    <a:pt x="4805" y="1755"/>
                    <a:pt x="4606" y="1514"/>
                    <a:pt x="4390" y="1024"/>
                  </a:cubicBezTo>
                  <a:cubicBezTo>
                    <a:pt x="4222" y="637"/>
                    <a:pt x="3969" y="439"/>
                    <a:pt x="3686" y="439"/>
                  </a:cubicBezTo>
                  <a:cubicBezTo>
                    <a:pt x="3471" y="439"/>
                    <a:pt x="3239" y="553"/>
                    <a:pt x="3015" y="786"/>
                  </a:cubicBezTo>
                  <a:cubicBezTo>
                    <a:pt x="2700" y="1114"/>
                    <a:pt x="2385" y="1442"/>
                    <a:pt x="2063" y="1763"/>
                  </a:cubicBezTo>
                  <a:cubicBezTo>
                    <a:pt x="1958" y="1869"/>
                    <a:pt x="1858" y="1918"/>
                    <a:pt x="1764" y="1918"/>
                  </a:cubicBezTo>
                  <a:cubicBezTo>
                    <a:pt x="1636" y="1918"/>
                    <a:pt x="1521" y="1825"/>
                    <a:pt x="1421" y="1654"/>
                  </a:cubicBezTo>
                  <a:cubicBezTo>
                    <a:pt x="1234" y="1326"/>
                    <a:pt x="1125" y="966"/>
                    <a:pt x="1093" y="593"/>
                  </a:cubicBezTo>
                  <a:cubicBezTo>
                    <a:pt x="1052" y="244"/>
                    <a:pt x="800" y="0"/>
                    <a:pt x="5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34"/>
            <p:cNvSpPr/>
            <p:nvPr/>
          </p:nvSpPr>
          <p:spPr>
            <a:xfrm>
              <a:off x="7336943" y="4628034"/>
              <a:ext cx="651140" cy="173418"/>
            </a:xfrm>
            <a:custGeom>
              <a:rect b="b" l="l" r="r" t="t"/>
              <a:pathLst>
                <a:path extrusionOk="0" h="2895" w="10870">
                  <a:moveTo>
                    <a:pt x="555" y="0"/>
                  </a:moveTo>
                  <a:cubicBezTo>
                    <a:pt x="516" y="0"/>
                    <a:pt x="475" y="4"/>
                    <a:pt x="431" y="11"/>
                  </a:cubicBezTo>
                  <a:cubicBezTo>
                    <a:pt x="52" y="75"/>
                    <a:pt x="1" y="358"/>
                    <a:pt x="59" y="679"/>
                  </a:cubicBezTo>
                  <a:cubicBezTo>
                    <a:pt x="78" y="834"/>
                    <a:pt x="91" y="994"/>
                    <a:pt x="110" y="1155"/>
                  </a:cubicBezTo>
                  <a:cubicBezTo>
                    <a:pt x="224" y="2033"/>
                    <a:pt x="826" y="2833"/>
                    <a:pt x="1685" y="2833"/>
                  </a:cubicBezTo>
                  <a:cubicBezTo>
                    <a:pt x="2033" y="2833"/>
                    <a:pt x="2424" y="2701"/>
                    <a:pt x="2842" y="2389"/>
                  </a:cubicBezTo>
                  <a:cubicBezTo>
                    <a:pt x="2906" y="2344"/>
                    <a:pt x="2977" y="2299"/>
                    <a:pt x="3035" y="2248"/>
                  </a:cubicBezTo>
                  <a:cubicBezTo>
                    <a:pt x="3170" y="2109"/>
                    <a:pt x="3288" y="2036"/>
                    <a:pt x="3408" y="2036"/>
                  </a:cubicBezTo>
                  <a:cubicBezTo>
                    <a:pt x="3534" y="2036"/>
                    <a:pt x="3661" y="2116"/>
                    <a:pt x="3812" y="2286"/>
                  </a:cubicBezTo>
                  <a:cubicBezTo>
                    <a:pt x="4181" y="2701"/>
                    <a:pt x="4506" y="2895"/>
                    <a:pt x="4865" y="2895"/>
                  </a:cubicBezTo>
                  <a:cubicBezTo>
                    <a:pt x="5158" y="2895"/>
                    <a:pt x="5472" y="2766"/>
                    <a:pt x="5850" y="2524"/>
                  </a:cubicBezTo>
                  <a:cubicBezTo>
                    <a:pt x="6120" y="2344"/>
                    <a:pt x="6377" y="2158"/>
                    <a:pt x="6557" y="1881"/>
                  </a:cubicBezTo>
                  <a:cubicBezTo>
                    <a:pt x="6666" y="1708"/>
                    <a:pt x="6794" y="1626"/>
                    <a:pt x="6933" y="1626"/>
                  </a:cubicBezTo>
                  <a:cubicBezTo>
                    <a:pt x="7047" y="1626"/>
                    <a:pt x="7169" y="1681"/>
                    <a:pt x="7296" y="1785"/>
                  </a:cubicBezTo>
                  <a:cubicBezTo>
                    <a:pt x="7650" y="2081"/>
                    <a:pt x="8029" y="2331"/>
                    <a:pt x="8434" y="2537"/>
                  </a:cubicBezTo>
                  <a:cubicBezTo>
                    <a:pt x="8631" y="2629"/>
                    <a:pt x="8829" y="2691"/>
                    <a:pt x="9035" y="2691"/>
                  </a:cubicBezTo>
                  <a:cubicBezTo>
                    <a:pt x="9118" y="2691"/>
                    <a:pt x="9202" y="2681"/>
                    <a:pt x="9289" y="2659"/>
                  </a:cubicBezTo>
                  <a:cubicBezTo>
                    <a:pt x="9828" y="2518"/>
                    <a:pt x="10793" y="1386"/>
                    <a:pt x="10844" y="827"/>
                  </a:cubicBezTo>
                  <a:cubicBezTo>
                    <a:pt x="10870" y="513"/>
                    <a:pt x="10697" y="314"/>
                    <a:pt x="10439" y="314"/>
                  </a:cubicBezTo>
                  <a:cubicBezTo>
                    <a:pt x="10375" y="314"/>
                    <a:pt x="10306" y="326"/>
                    <a:pt x="10233" y="352"/>
                  </a:cubicBezTo>
                  <a:cubicBezTo>
                    <a:pt x="10047" y="422"/>
                    <a:pt x="9951" y="583"/>
                    <a:pt x="9841" y="737"/>
                  </a:cubicBezTo>
                  <a:cubicBezTo>
                    <a:pt x="9668" y="975"/>
                    <a:pt x="9501" y="1219"/>
                    <a:pt x="9314" y="1444"/>
                  </a:cubicBezTo>
                  <a:cubicBezTo>
                    <a:pt x="9196" y="1589"/>
                    <a:pt x="9072" y="1661"/>
                    <a:pt x="8946" y="1661"/>
                  </a:cubicBezTo>
                  <a:cubicBezTo>
                    <a:pt x="8825" y="1661"/>
                    <a:pt x="8701" y="1595"/>
                    <a:pt x="8575" y="1464"/>
                  </a:cubicBezTo>
                  <a:cubicBezTo>
                    <a:pt x="8273" y="1155"/>
                    <a:pt x="7977" y="847"/>
                    <a:pt x="7662" y="557"/>
                  </a:cubicBezTo>
                  <a:cubicBezTo>
                    <a:pt x="7385" y="309"/>
                    <a:pt x="7144" y="185"/>
                    <a:pt x="6914" y="185"/>
                  </a:cubicBezTo>
                  <a:cubicBezTo>
                    <a:pt x="6644" y="185"/>
                    <a:pt x="6388" y="358"/>
                    <a:pt x="6107" y="705"/>
                  </a:cubicBezTo>
                  <a:cubicBezTo>
                    <a:pt x="5959" y="892"/>
                    <a:pt x="5818" y="1084"/>
                    <a:pt x="5657" y="1258"/>
                  </a:cubicBezTo>
                  <a:cubicBezTo>
                    <a:pt x="5301" y="1632"/>
                    <a:pt x="5095" y="1828"/>
                    <a:pt x="4933" y="1828"/>
                  </a:cubicBezTo>
                  <a:cubicBezTo>
                    <a:pt x="4750" y="1828"/>
                    <a:pt x="4622" y="1577"/>
                    <a:pt x="4397" y="1052"/>
                  </a:cubicBezTo>
                  <a:cubicBezTo>
                    <a:pt x="4378" y="1007"/>
                    <a:pt x="4359" y="956"/>
                    <a:pt x="4333" y="904"/>
                  </a:cubicBezTo>
                  <a:cubicBezTo>
                    <a:pt x="4145" y="525"/>
                    <a:pt x="3920" y="333"/>
                    <a:pt x="3678" y="333"/>
                  </a:cubicBezTo>
                  <a:cubicBezTo>
                    <a:pt x="3465" y="333"/>
                    <a:pt x="3237" y="481"/>
                    <a:pt x="3009" y="782"/>
                  </a:cubicBezTo>
                  <a:cubicBezTo>
                    <a:pt x="2745" y="1123"/>
                    <a:pt x="2462" y="1438"/>
                    <a:pt x="2090" y="1656"/>
                  </a:cubicBezTo>
                  <a:cubicBezTo>
                    <a:pt x="1926" y="1753"/>
                    <a:pt x="1798" y="1804"/>
                    <a:pt x="1692" y="1804"/>
                  </a:cubicBezTo>
                  <a:cubicBezTo>
                    <a:pt x="1522" y="1804"/>
                    <a:pt x="1411" y="1674"/>
                    <a:pt x="1312" y="1393"/>
                  </a:cubicBezTo>
                  <a:cubicBezTo>
                    <a:pt x="1209" y="1091"/>
                    <a:pt x="1164" y="769"/>
                    <a:pt x="1081" y="461"/>
                  </a:cubicBezTo>
                  <a:cubicBezTo>
                    <a:pt x="1007" y="174"/>
                    <a:pt x="831" y="0"/>
                    <a:pt x="5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8" name="Google Shape;938;p34"/>
          <p:cNvSpPr/>
          <p:nvPr/>
        </p:nvSpPr>
        <p:spPr>
          <a:xfrm>
            <a:off x="-6875" y="3220000"/>
            <a:ext cx="599669" cy="253802"/>
          </a:xfrm>
          <a:custGeom>
            <a:rect b="b" l="l" r="r" t="t"/>
            <a:pathLst>
              <a:path extrusionOk="0" h="2737" w="6467">
                <a:moveTo>
                  <a:pt x="2526" y="1"/>
                </a:moveTo>
                <a:cubicBezTo>
                  <a:pt x="2323" y="1"/>
                  <a:pt x="2121" y="108"/>
                  <a:pt x="1890" y="324"/>
                </a:cubicBezTo>
                <a:cubicBezTo>
                  <a:pt x="1568" y="613"/>
                  <a:pt x="1273" y="915"/>
                  <a:pt x="983" y="1236"/>
                </a:cubicBezTo>
                <a:cubicBezTo>
                  <a:pt x="813" y="1431"/>
                  <a:pt x="633" y="1523"/>
                  <a:pt x="433" y="1523"/>
                </a:cubicBezTo>
                <a:cubicBezTo>
                  <a:pt x="316" y="1523"/>
                  <a:pt x="191" y="1491"/>
                  <a:pt x="58" y="1429"/>
                </a:cubicBezTo>
                <a:cubicBezTo>
                  <a:pt x="0" y="1860"/>
                  <a:pt x="0" y="2297"/>
                  <a:pt x="45" y="2734"/>
                </a:cubicBezTo>
                <a:cubicBezTo>
                  <a:pt x="80" y="2736"/>
                  <a:pt x="115" y="2736"/>
                  <a:pt x="150" y="2736"/>
                </a:cubicBezTo>
                <a:cubicBezTo>
                  <a:pt x="815" y="2736"/>
                  <a:pt x="1355" y="2446"/>
                  <a:pt x="1832" y="1976"/>
                </a:cubicBezTo>
                <a:cubicBezTo>
                  <a:pt x="2175" y="1636"/>
                  <a:pt x="2365" y="1470"/>
                  <a:pt x="2566" y="1470"/>
                </a:cubicBezTo>
                <a:cubicBezTo>
                  <a:pt x="2764" y="1470"/>
                  <a:pt x="2972" y="1631"/>
                  <a:pt x="3349" y="1943"/>
                </a:cubicBezTo>
                <a:cubicBezTo>
                  <a:pt x="3452" y="2033"/>
                  <a:pt x="3554" y="2117"/>
                  <a:pt x="3664" y="2188"/>
                </a:cubicBezTo>
                <a:cubicBezTo>
                  <a:pt x="3939" y="2345"/>
                  <a:pt x="4233" y="2439"/>
                  <a:pt x="4522" y="2439"/>
                </a:cubicBezTo>
                <a:cubicBezTo>
                  <a:pt x="4752" y="2439"/>
                  <a:pt x="4980" y="2379"/>
                  <a:pt x="5193" y="2246"/>
                </a:cubicBezTo>
                <a:cubicBezTo>
                  <a:pt x="5740" y="1905"/>
                  <a:pt x="6100" y="1352"/>
                  <a:pt x="6376" y="761"/>
                </a:cubicBezTo>
                <a:cubicBezTo>
                  <a:pt x="6440" y="613"/>
                  <a:pt x="6466" y="439"/>
                  <a:pt x="6350" y="304"/>
                </a:cubicBezTo>
                <a:cubicBezTo>
                  <a:pt x="6266" y="205"/>
                  <a:pt x="6164" y="172"/>
                  <a:pt x="6056" y="172"/>
                </a:cubicBezTo>
                <a:cubicBezTo>
                  <a:pt x="5982" y="172"/>
                  <a:pt x="5905" y="187"/>
                  <a:pt x="5830" y="208"/>
                </a:cubicBezTo>
                <a:cubicBezTo>
                  <a:pt x="5643" y="253"/>
                  <a:pt x="5515" y="394"/>
                  <a:pt x="5399" y="549"/>
                </a:cubicBezTo>
                <a:cubicBezTo>
                  <a:pt x="5277" y="722"/>
                  <a:pt x="5149" y="896"/>
                  <a:pt x="5007" y="1050"/>
                </a:cubicBezTo>
                <a:cubicBezTo>
                  <a:pt x="4776" y="1288"/>
                  <a:pt x="4622" y="1405"/>
                  <a:pt x="4466" y="1405"/>
                </a:cubicBezTo>
                <a:cubicBezTo>
                  <a:pt x="4318" y="1405"/>
                  <a:pt x="4168" y="1301"/>
                  <a:pt x="3947" y="1095"/>
                </a:cubicBezTo>
                <a:cubicBezTo>
                  <a:pt x="3670" y="844"/>
                  <a:pt x="3426" y="555"/>
                  <a:pt x="3150" y="304"/>
                </a:cubicBezTo>
                <a:cubicBezTo>
                  <a:pt x="2922" y="102"/>
                  <a:pt x="2723" y="1"/>
                  <a:pt x="25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9" name="Google Shape;939;p34"/>
          <p:cNvGrpSpPr/>
          <p:nvPr/>
        </p:nvGrpSpPr>
        <p:grpSpPr>
          <a:xfrm>
            <a:off x="7337775" y="1919688"/>
            <a:ext cx="895225" cy="596225"/>
            <a:chOff x="6168950" y="679775"/>
            <a:chExt cx="895225" cy="596225"/>
          </a:xfrm>
        </p:grpSpPr>
        <p:sp>
          <p:nvSpPr>
            <p:cNvPr id="940" name="Google Shape;940;p34"/>
            <p:cNvSpPr/>
            <p:nvPr/>
          </p:nvSpPr>
          <p:spPr>
            <a:xfrm>
              <a:off x="6536345" y="679775"/>
              <a:ext cx="170516" cy="162064"/>
            </a:xfrm>
            <a:custGeom>
              <a:rect b="b" l="l" r="r" t="t"/>
              <a:pathLst>
                <a:path extrusionOk="0" h="2090" w="2199">
                  <a:moveTo>
                    <a:pt x="1205" y="0"/>
                  </a:moveTo>
                  <a:cubicBezTo>
                    <a:pt x="564" y="0"/>
                    <a:pt x="0" y="513"/>
                    <a:pt x="0" y="1093"/>
                  </a:cubicBezTo>
                  <a:cubicBezTo>
                    <a:pt x="13" y="1649"/>
                    <a:pt x="463" y="2090"/>
                    <a:pt x="1016" y="2090"/>
                  </a:cubicBezTo>
                  <a:cubicBezTo>
                    <a:pt x="1020" y="2090"/>
                    <a:pt x="1024" y="2090"/>
                    <a:pt x="1028" y="2090"/>
                  </a:cubicBezTo>
                  <a:cubicBezTo>
                    <a:pt x="1607" y="2070"/>
                    <a:pt x="2198" y="1453"/>
                    <a:pt x="2192" y="875"/>
                  </a:cubicBezTo>
                  <a:cubicBezTo>
                    <a:pt x="2179" y="374"/>
                    <a:pt x="1787" y="14"/>
                    <a:pt x="1241" y="1"/>
                  </a:cubicBezTo>
                  <a:cubicBezTo>
                    <a:pt x="1229" y="0"/>
                    <a:pt x="1217" y="0"/>
                    <a:pt x="12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34"/>
            <p:cNvSpPr/>
            <p:nvPr/>
          </p:nvSpPr>
          <p:spPr>
            <a:xfrm>
              <a:off x="6331944" y="1074157"/>
              <a:ext cx="188971" cy="140972"/>
            </a:xfrm>
            <a:custGeom>
              <a:rect b="b" l="l" r="r" t="t"/>
              <a:pathLst>
                <a:path extrusionOk="0" h="1818" w="2437">
                  <a:moveTo>
                    <a:pt x="1615" y="0"/>
                  </a:moveTo>
                  <a:cubicBezTo>
                    <a:pt x="1553" y="0"/>
                    <a:pt x="1486" y="4"/>
                    <a:pt x="1415" y="12"/>
                  </a:cubicBezTo>
                  <a:cubicBezTo>
                    <a:pt x="1261" y="31"/>
                    <a:pt x="939" y="12"/>
                    <a:pt x="643" y="160"/>
                  </a:cubicBezTo>
                  <a:cubicBezTo>
                    <a:pt x="200" y="385"/>
                    <a:pt x="1" y="790"/>
                    <a:pt x="142" y="1201"/>
                  </a:cubicBezTo>
                  <a:cubicBezTo>
                    <a:pt x="271" y="1578"/>
                    <a:pt x="628" y="1818"/>
                    <a:pt x="1010" y="1818"/>
                  </a:cubicBezTo>
                  <a:cubicBezTo>
                    <a:pt x="1104" y="1818"/>
                    <a:pt x="1199" y="1803"/>
                    <a:pt x="1293" y="1773"/>
                  </a:cubicBezTo>
                  <a:cubicBezTo>
                    <a:pt x="1653" y="1664"/>
                    <a:pt x="1961" y="1432"/>
                    <a:pt x="2173" y="1117"/>
                  </a:cubicBezTo>
                  <a:cubicBezTo>
                    <a:pt x="2328" y="892"/>
                    <a:pt x="2437" y="648"/>
                    <a:pt x="2295" y="372"/>
                  </a:cubicBezTo>
                  <a:cubicBezTo>
                    <a:pt x="2169" y="126"/>
                    <a:pt x="1969" y="0"/>
                    <a:pt x="16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34"/>
            <p:cNvSpPr/>
            <p:nvPr/>
          </p:nvSpPr>
          <p:spPr>
            <a:xfrm>
              <a:off x="6749121" y="974359"/>
              <a:ext cx="148571" cy="140662"/>
            </a:xfrm>
            <a:custGeom>
              <a:rect b="b" l="l" r="r" t="t"/>
              <a:pathLst>
                <a:path extrusionOk="0" h="1814" w="1916">
                  <a:moveTo>
                    <a:pt x="997" y="0"/>
                  </a:moveTo>
                  <a:cubicBezTo>
                    <a:pt x="451" y="0"/>
                    <a:pt x="1" y="425"/>
                    <a:pt x="7" y="932"/>
                  </a:cubicBezTo>
                  <a:cubicBezTo>
                    <a:pt x="26" y="1402"/>
                    <a:pt x="399" y="1781"/>
                    <a:pt x="868" y="1813"/>
                  </a:cubicBezTo>
                  <a:cubicBezTo>
                    <a:pt x="878" y="1813"/>
                    <a:pt x="888" y="1814"/>
                    <a:pt x="899" y="1814"/>
                  </a:cubicBezTo>
                  <a:cubicBezTo>
                    <a:pt x="1421" y="1814"/>
                    <a:pt x="1916" y="1327"/>
                    <a:pt x="1903" y="810"/>
                  </a:cubicBezTo>
                  <a:cubicBezTo>
                    <a:pt x="1890" y="354"/>
                    <a:pt x="1498" y="0"/>
                    <a:pt x="9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34"/>
            <p:cNvSpPr/>
            <p:nvPr/>
          </p:nvSpPr>
          <p:spPr>
            <a:xfrm>
              <a:off x="6877221" y="721105"/>
              <a:ext cx="167569" cy="136785"/>
            </a:xfrm>
            <a:custGeom>
              <a:rect b="b" l="l" r="r" t="t"/>
              <a:pathLst>
                <a:path extrusionOk="0" h="1764" w="2161">
                  <a:moveTo>
                    <a:pt x="1392" y="0"/>
                  </a:moveTo>
                  <a:cubicBezTo>
                    <a:pt x="1295" y="0"/>
                    <a:pt x="1193" y="19"/>
                    <a:pt x="1087" y="53"/>
                  </a:cubicBezTo>
                  <a:cubicBezTo>
                    <a:pt x="836" y="143"/>
                    <a:pt x="605" y="284"/>
                    <a:pt x="412" y="464"/>
                  </a:cubicBezTo>
                  <a:cubicBezTo>
                    <a:pt x="193" y="663"/>
                    <a:pt x="0" y="901"/>
                    <a:pt x="142" y="1235"/>
                  </a:cubicBezTo>
                  <a:cubicBezTo>
                    <a:pt x="291" y="1572"/>
                    <a:pt x="543" y="1763"/>
                    <a:pt x="793" y="1763"/>
                  </a:cubicBezTo>
                  <a:cubicBezTo>
                    <a:pt x="801" y="1763"/>
                    <a:pt x="809" y="1763"/>
                    <a:pt x="817" y="1762"/>
                  </a:cubicBezTo>
                  <a:cubicBezTo>
                    <a:pt x="1389" y="1737"/>
                    <a:pt x="1710" y="1531"/>
                    <a:pt x="1954" y="1184"/>
                  </a:cubicBezTo>
                  <a:cubicBezTo>
                    <a:pt x="2160" y="888"/>
                    <a:pt x="2160" y="599"/>
                    <a:pt x="1942" y="297"/>
                  </a:cubicBezTo>
                  <a:cubicBezTo>
                    <a:pt x="1791" y="89"/>
                    <a:pt x="1605" y="0"/>
                    <a:pt x="13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34"/>
            <p:cNvSpPr/>
            <p:nvPr/>
          </p:nvSpPr>
          <p:spPr>
            <a:xfrm>
              <a:off x="6504940" y="875182"/>
              <a:ext cx="170516" cy="132753"/>
            </a:xfrm>
            <a:custGeom>
              <a:rect b="b" l="l" r="r" t="t"/>
              <a:pathLst>
                <a:path extrusionOk="0" h="1712" w="2199">
                  <a:moveTo>
                    <a:pt x="1419" y="0"/>
                  </a:moveTo>
                  <a:cubicBezTo>
                    <a:pt x="1319" y="0"/>
                    <a:pt x="1215" y="13"/>
                    <a:pt x="1112" y="33"/>
                  </a:cubicBezTo>
                  <a:cubicBezTo>
                    <a:pt x="900" y="71"/>
                    <a:pt x="701" y="148"/>
                    <a:pt x="521" y="264"/>
                  </a:cubicBezTo>
                  <a:cubicBezTo>
                    <a:pt x="219" y="457"/>
                    <a:pt x="0" y="720"/>
                    <a:pt x="122" y="1125"/>
                  </a:cubicBezTo>
                  <a:cubicBezTo>
                    <a:pt x="231" y="1485"/>
                    <a:pt x="546" y="1704"/>
                    <a:pt x="971" y="1710"/>
                  </a:cubicBezTo>
                  <a:cubicBezTo>
                    <a:pt x="986" y="1711"/>
                    <a:pt x="1002" y="1711"/>
                    <a:pt x="1018" y="1711"/>
                  </a:cubicBezTo>
                  <a:cubicBezTo>
                    <a:pt x="1297" y="1711"/>
                    <a:pt x="1567" y="1603"/>
                    <a:pt x="1768" y="1408"/>
                  </a:cubicBezTo>
                  <a:cubicBezTo>
                    <a:pt x="2076" y="1138"/>
                    <a:pt x="2198" y="624"/>
                    <a:pt x="2025" y="328"/>
                  </a:cubicBezTo>
                  <a:cubicBezTo>
                    <a:pt x="1876" y="75"/>
                    <a:pt x="1657" y="0"/>
                    <a:pt x="14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34"/>
            <p:cNvSpPr/>
            <p:nvPr/>
          </p:nvSpPr>
          <p:spPr>
            <a:xfrm>
              <a:off x="6168950" y="940473"/>
              <a:ext cx="157101" cy="136785"/>
            </a:xfrm>
            <a:custGeom>
              <a:rect b="b" l="l" r="r" t="t"/>
              <a:pathLst>
                <a:path extrusionOk="0" h="1764" w="2026">
                  <a:moveTo>
                    <a:pt x="1171" y="0"/>
                  </a:moveTo>
                  <a:cubicBezTo>
                    <a:pt x="734" y="39"/>
                    <a:pt x="374" y="245"/>
                    <a:pt x="162" y="656"/>
                  </a:cubicBezTo>
                  <a:cubicBezTo>
                    <a:pt x="1" y="971"/>
                    <a:pt x="72" y="1363"/>
                    <a:pt x="342" y="1601"/>
                  </a:cubicBezTo>
                  <a:cubicBezTo>
                    <a:pt x="485" y="1712"/>
                    <a:pt x="635" y="1764"/>
                    <a:pt x="783" y="1764"/>
                  </a:cubicBezTo>
                  <a:cubicBezTo>
                    <a:pt x="934" y="1764"/>
                    <a:pt x="1083" y="1711"/>
                    <a:pt x="1222" y="1614"/>
                  </a:cubicBezTo>
                  <a:cubicBezTo>
                    <a:pt x="1415" y="1479"/>
                    <a:pt x="1556" y="1273"/>
                    <a:pt x="1724" y="1106"/>
                  </a:cubicBezTo>
                  <a:cubicBezTo>
                    <a:pt x="1929" y="900"/>
                    <a:pt x="2026" y="656"/>
                    <a:pt x="1903" y="386"/>
                  </a:cubicBezTo>
                  <a:cubicBezTo>
                    <a:pt x="1768" y="71"/>
                    <a:pt x="1486" y="7"/>
                    <a:pt x="11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34"/>
            <p:cNvSpPr/>
            <p:nvPr/>
          </p:nvSpPr>
          <p:spPr>
            <a:xfrm>
              <a:off x="6624588" y="1152630"/>
              <a:ext cx="116624" cy="123370"/>
            </a:xfrm>
            <a:custGeom>
              <a:rect b="b" l="l" r="r" t="t"/>
              <a:pathLst>
                <a:path extrusionOk="0" h="1591" w="1504">
                  <a:moveTo>
                    <a:pt x="891" y="0"/>
                  </a:moveTo>
                  <a:cubicBezTo>
                    <a:pt x="445" y="0"/>
                    <a:pt x="0" y="452"/>
                    <a:pt x="13" y="909"/>
                  </a:cubicBezTo>
                  <a:cubicBezTo>
                    <a:pt x="19" y="1269"/>
                    <a:pt x="295" y="1564"/>
                    <a:pt x="655" y="1590"/>
                  </a:cubicBezTo>
                  <a:cubicBezTo>
                    <a:pt x="663" y="1591"/>
                    <a:pt x="671" y="1591"/>
                    <a:pt x="678" y="1591"/>
                  </a:cubicBezTo>
                  <a:cubicBezTo>
                    <a:pt x="1064" y="1591"/>
                    <a:pt x="1491" y="1119"/>
                    <a:pt x="1497" y="677"/>
                  </a:cubicBezTo>
                  <a:cubicBezTo>
                    <a:pt x="1504" y="330"/>
                    <a:pt x="1253" y="28"/>
                    <a:pt x="945" y="3"/>
                  </a:cubicBezTo>
                  <a:cubicBezTo>
                    <a:pt x="927" y="1"/>
                    <a:pt x="909" y="0"/>
                    <a:pt x="8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34"/>
            <p:cNvSpPr/>
            <p:nvPr/>
          </p:nvSpPr>
          <p:spPr>
            <a:xfrm>
              <a:off x="6949955" y="1154801"/>
              <a:ext cx="114220" cy="103209"/>
            </a:xfrm>
            <a:custGeom>
              <a:rect b="b" l="l" r="r" t="t"/>
              <a:pathLst>
                <a:path extrusionOk="0" h="1331" w="1473">
                  <a:moveTo>
                    <a:pt x="894" y="0"/>
                  </a:moveTo>
                  <a:cubicBezTo>
                    <a:pt x="534" y="7"/>
                    <a:pt x="1" y="502"/>
                    <a:pt x="20" y="810"/>
                  </a:cubicBezTo>
                  <a:cubicBezTo>
                    <a:pt x="39" y="1096"/>
                    <a:pt x="346" y="1331"/>
                    <a:pt x="700" y="1331"/>
                  </a:cubicBezTo>
                  <a:cubicBezTo>
                    <a:pt x="705" y="1331"/>
                    <a:pt x="710" y="1331"/>
                    <a:pt x="714" y="1331"/>
                  </a:cubicBezTo>
                  <a:cubicBezTo>
                    <a:pt x="1132" y="1324"/>
                    <a:pt x="1473" y="977"/>
                    <a:pt x="1460" y="559"/>
                  </a:cubicBezTo>
                  <a:cubicBezTo>
                    <a:pt x="1447" y="251"/>
                    <a:pt x="1203" y="7"/>
                    <a:pt x="8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8" name="Google Shape;948;p34"/>
          <p:cNvSpPr/>
          <p:nvPr/>
        </p:nvSpPr>
        <p:spPr>
          <a:xfrm>
            <a:off x="-3679" y="4387265"/>
            <a:ext cx="395405" cy="768782"/>
          </a:xfrm>
          <a:custGeom>
            <a:rect b="b" l="l" r="r" t="t"/>
            <a:pathLst>
              <a:path extrusionOk="0" h="21533" w="11075">
                <a:moveTo>
                  <a:pt x="0" y="0"/>
                </a:moveTo>
                <a:lnTo>
                  <a:pt x="0" y="21533"/>
                </a:lnTo>
                <a:lnTo>
                  <a:pt x="8356" y="21533"/>
                </a:lnTo>
                <a:cubicBezTo>
                  <a:pt x="9127" y="20035"/>
                  <a:pt x="9873" y="18531"/>
                  <a:pt x="10310" y="16886"/>
                </a:cubicBezTo>
                <a:cubicBezTo>
                  <a:pt x="10554" y="15954"/>
                  <a:pt x="10689" y="15009"/>
                  <a:pt x="10824" y="14058"/>
                </a:cubicBezTo>
                <a:cubicBezTo>
                  <a:pt x="11075" y="12335"/>
                  <a:pt x="10901" y="10580"/>
                  <a:pt x="10316" y="8935"/>
                </a:cubicBezTo>
                <a:cubicBezTo>
                  <a:pt x="9558" y="6788"/>
                  <a:pt x="8189" y="5085"/>
                  <a:pt x="6460" y="3619"/>
                </a:cubicBezTo>
                <a:cubicBezTo>
                  <a:pt x="4634" y="2083"/>
                  <a:pt x="2513" y="1074"/>
                  <a:pt x="392" y="58"/>
                </a:cubicBezTo>
                <a:cubicBezTo>
                  <a:pt x="276" y="0"/>
                  <a:pt x="135" y="20"/>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34"/>
          <p:cNvSpPr/>
          <p:nvPr/>
        </p:nvSpPr>
        <p:spPr>
          <a:xfrm flipH="1" rot="10800000">
            <a:off x="7388600" y="3500300"/>
            <a:ext cx="793585" cy="217039"/>
          </a:xfrm>
          <a:custGeom>
            <a:rect b="b" l="l" r="r" t="t"/>
            <a:pathLst>
              <a:path extrusionOk="0" h="4031" w="14739">
                <a:moveTo>
                  <a:pt x="13966" y="0"/>
                </a:moveTo>
                <a:cubicBezTo>
                  <a:pt x="13592" y="0"/>
                  <a:pt x="13359" y="199"/>
                  <a:pt x="13267" y="574"/>
                </a:cubicBezTo>
                <a:cubicBezTo>
                  <a:pt x="13151" y="1069"/>
                  <a:pt x="13080" y="1570"/>
                  <a:pt x="12920" y="2046"/>
                </a:cubicBezTo>
                <a:cubicBezTo>
                  <a:pt x="12805" y="2381"/>
                  <a:pt x="12651" y="2523"/>
                  <a:pt x="12416" y="2523"/>
                </a:cubicBezTo>
                <a:cubicBezTo>
                  <a:pt x="12296" y="2523"/>
                  <a:pt x="12155" y="2486"/>
                  <a:pt x="11988" y="2419"/>
                </a:cubicBezTo>
                <a:cubicBezTo>
                  <a:pt x="11370" y="2168"/>
                  <a:pt x="11068" y="1615"/>
                  <a:pt x="10715" y="1133"/>
                </a:cubicBezTo>
                <a:cubicBezTo>
                  <a:pt x="10470" y="803"/>
                  <a:pt x="10221" y="629"/>
                  <a:pt x="9859" y="629"/>
                </a:cubicBezTo>
                <a:cubicBezTo>
                  <a:pt x="9812" y="629"/>
                  <a:pt x="9763" y="632"/>
                  <a:pt x="9712" y="638"/>
                </a:cubicBezTo>
                <a:cubicBezTo>
                  <a:pt x="9237" y="696"/>
                  <a:pt x="8934" y="959"/>
                  <a:pt x="8787" y="1409"/>
                </a:cubicBezTo>
                <a:cubicBezTo>
                  <a:pt x="8722" y="1615"/>
                  <a:pt x="8645" y="1814"/>
                  <a:pt x="8555" y="2007"/>
                </a:cubicBezTo>
                <a:cubicBezTo>
                  <a:pt x="8373" y="2379"/>
                  <a:pt x="8246" y="2551"/>
                  <a:pt x="8077" y="2551"/>
                </a:cubicBezTo>
                <a:cubicBezTo>
                  <a:pt x="7935" y="2551"/>
                  <a:pt x="7765" y="2431"/>
                  <a:pt x="7508" y="2206"/>
                </a:cubicBezTo>
                <a:cubicBezTo>
                  <a:pt x="7025" y="1776"/>
                  <a:pt x="6691" y="1223"/>
                  <a:pt x="6241" y="767"/>
                </a:cubicBezTo>
                <a:cubicBezTo>
                  <a:pt x="5940" y="465"/>
                  <a:pt x="5672" y="314"/>
                  <a:pt x="5400" y="314"/>
                </a:cubicBezTo>
                <a:cubicBezTo>
                  <a:pt x="5145" y="314"/>
                  <a:pt x="4885" y="447"/>
                  <a:pt x="4589" y="715"/>
                </a:cubicBezTo>
                <a:cubicBezTo>
                  <a:pt x="4255" y="1024"/>
                  <a:pt x="3947" y="1358"/>
                  <a:pt x="3625" y="1679"/>
                </a:cubicBezTo>
                <a:cubicBezTo>
                  <a:pt x="3162" y="2142"/>
                  <a:pt x="2901" y="2380"/>
                  <a:pt x="2670" y="2380"/>
                </a:cubicBezTo>
                <a:cubicBezTo>
                  <a:pt x="2417" y="2380"/>
                  <a:pt x="2200" y="2094"/>
                  <a:pt x="1793" y="1506"/>
                </a:cubicBezTo>
                <a:cubicBezTo>
                  <a:pt x="1594" y="1223"/>
                  <a:pt x="1446" y="902"/>
                  <a:pt x="1170" y="677"/>
                </a:cubicBezTo>
                <a:cubicBezTo>
                  <a:pt x="1042" y="575"/>
                  <a:pt x="866" y="522"/>
                  <a:pt x="691" y="522"/>
                </a:cubicBezTo>
                <a:cubicBezTo>
                  <a:pt x="514" y="522"/>
                  <a:pt x="338" y="576"/>
                  <a:pt x="219" y="690"/>
                </a:cubicBezTo>
                <a:cubicBezTo>
                  <a:pt x="0" y="895"/>
                  <a:pt x="103" y="1127"/>
                  <a:pt x="206" y="1352"/>
                </a:cubicBezTo>
                <a:cubicBezTo>
                  <a:pt x="489" y="1962"/>
                  <a:pt x="855" y="2521"/>
                  <a:pt x="1298" y="3023"/>
                </a:cubicBezTo>
                <a:cubicBezTo>
                  <a:pt x="1643" y="3416"/>
                  <a:pt x="2163" y="3693"/>
                  <a:pt x="2732" y="3693"/>
                </a:cubicBezTo>
                <a:cubicBezTo>
                  <a:pt x="3046" y="3693"/>
                  <a:pt x="3374" y="3609"/>
                  <a:pt x="3696" y="3415"/>
                </a:cubicBezTo>
                <a:cubicBezTo>
                  <a:pt x="4043" y="3203"/>
                  <a:pt x="4268" y="2856"/>
                  <a:pt x="4641" y="2688"/>
                </a:cubicBezTo>
                <a:cubicBezTo>
                  <a:pt x="4922" y="2557"/>
                  <a:pt x="5039" y="2147"/>
                  <a:pt x="5369" y="2147"/>
                </a:cubicBezTo>
                <a:cubicBezTo>
                  <a:pt x="5379" y="2147"/>
                  <a:pt x="5389" y="2148"/>
                  <a:pt x="5399" y="2149"/>
                </a:cubicBezTo>
                <a:cubicBezTo>
                  <a:pt x="5753" y="2168"/>
                  <a:pt x="5804" y="2598"/>
                  <a:pt x="6036" y="2817"/>
                </a:cubicBezTo>
                <a:cubicBezTo>
                  <a:pt x="6563" y="3331"/>
                  <a:pt x="7128" y="3788"/>
                  <a:pt x="7835" y="3974"/>
                </a:cubicBezTo>
                <a:cubicBezTo>
                  <a:pt x="7978" y="4013"/>
                  <a:pt x="8114" y="4031"/>
                  <a:pt x="8242" y="4031"/>
                </a:cubicBezTo>
                <a:cubicBezTo>
                  <a:pt x="8842" y="4031"/>
                  <a:pt x="9293" y="3640"/>
                  <a:pt x="9674" y="3132"/>
                </a:cubicBezTo>
                <a:cubicBezTo>
                  <a:pt x="9843" y="2904"/>
                  <a:pt x="9924" y="2802"/>
                  <a:pt x="10029" y="2802"/>
                </a:cubicBezTo>
                <a:cubicBezTo>
                  <a:pt x="10122" y="2802"/>
                  <a:pt x="10236" y="2884"/>
                  <a:pt x="10451" y="3029"/>
                </a:cubicBezTo>
                <a:cubicBezTo>
                  <a:pt x="10987" y="3396"/>
                  <a:pt x="11492" y="3848"/>
                  <a:pt x="12189" y="3848"/>
                </a:cubicBezTo>
                <a:cubicBezTo>
                  <a:pt x="12261" y="3848"/>
                  <a:pt x="12335" y="3843"/>
                  <a:pt x="12412" y="3833"/>
                </a:cubicBezTo>
                <a:cubicBezTo>
                  <a:pt x="12511" y="3847"/>
                  <a:pt x="12608" y="3855"/>
                  <a:pt x="12701" y="3855"/>
                </a:cubicBezTo>
                <a:cubicBezTo>
                  <a:pt x="13258" y="3855"/>
                  <a:pt x="13702" y="3593"/>
                  <a:pt x="14038" y="3087"/>
                </a:cubicBezTo>
                <a:cubicBezTo>
                  <a:pt x="14494" y="2393"/>
                  <a:pt x="14616" y="1602"/>
                  <a:pt x="14694" y="805"/>
                </a:cubicBezTo>
                <a:cubicBezTo>
                  <a:pt x="14739" y="304"/>
                  <a:pt x="14462" y="15"/>
                  <a:pt x="14019" y="2"/>
                </a:cubicBezTo>
                <a:cubicBezTo>
                  <a:pt x="14001" y="1"/>
                  <a:pt x="13983" y="0"/>
                  <a:pt x="139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34"/>
          <p:cNvSpPr/>
          <p:nvPr/>
        </p:nvSpPr>
        <p:spPr>
          <a:xfrm>
            <a:off x="8548024" y="-6"/>
            <a:ext cx="609784" cy="811228"/>
          </a:xfrm>
          <a:custGeom>
            <a:rect b="b" l="l" r="r" t="t"/>
            <a:pathLst>
              <a:path extrusionOk="0" h="11904" w="8948">
                <a:moveTo>
                  <a:pt x="3806" y="0"/>
                </a:moveTo>
                <a:cubicBezTo>
                  <a:pt x="3240" y="771"/>
                  <a:pt x="2578" y="1465"/>
                  <a:pt x="2071" y="2282"/>
                </a:cubicBezTo>
                <a:cubicBezTo>
                  <a:pt x="631" y="4602"/>
                  <a:pt x="1" y="7051"/>
                  <a:pt x="740" y="9757"/>
                </a:cubicBezTo>
                <a:cubicBezTo>
                  <a:pt x="1061" y="10920"/>
                  <a:pt x="2064" y="11762"/>
                  <a:pt x="3266" y="11878"/>
                </a:cubicBezTo>
                <a:cubicBezTo>
                  <a:pt x="3467" y="11895"/>
                  <a:pt x="3669" y="11904"/>
                  <a:pt x="3871" y="11904"/>
                </a:cubicBezTo>
                <a:cubicBezTo>
                  <a:pt x="4576" y="11904"/>
                  <a:pt x="5278" y="11799"/>
                  <a:pt x="5953" y="11589"/>
                </a:cubicBezTo>
                <a:cubicBezTo>
                  <a:pt x="7110" y="11235"/>
                  <a:pt x="8035" y="10535"/>
                  <a:pt x="8948" y="9802"/>
                </a:cubicBezTo>
                <a:lnTo>
                  <a:pt x="894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1" name="Google Shape;951;p34"/>
          <p:cNvGrpSpPr/>
          <p:nvPr/>
        </p:nvGrpSpPr>
        <p:grpSpPr>
          <a:xfrm flipH="1" rot="1236532">
            <a:off x="1095299" y="1976472"/>
            <a:ext cx="1000930" cy="840687"/>
            <a:chOff x="1648650" y="1064850"/>
            <a:chExt cx="691625" cy="580900"/>
          </a:xfrm>
        </p:grpSpPr>
        <p:sp>
          <p:nvSpPr>
            <p:cNvPr id="952" name="Google Shape;952;p34"/>
            <p:cNvSpPr/>
            <p:nvPr/>
          </p:nvSpPr>
          <p:spPr>
            <a:xfrm>
              <a:off x="2267450" y="1209500"/>
              <a:ext cx="72825" cy="117900"/>
            </a:xfrm>
            <a:custGeom>
              <a:rect b="b" l="l" r="r" t="t"/>
              <a:pathLst>
                <a:path extrusionOk="0" h="4716" w="2913">
                  <a:moveTo>
                    <a:pt x="802" y="0"/>
                  </a:moveTo>
                  <a:cubicBezTo>
                    <a:pt x="679" y="0"/>
                    <a:pt x="557" y="34"/>
                    <a:pt x="438" y="101"/>
                  </a:cubicBezTo>
                  <a:cubicBezTo>
                    <a:pt x="58" y="313"/>
                    <a:pt x="1" y="500"/>
                    <a:pt x="226" y="1059"/>
                  </a:cubicBezTo>
                  <a:cubicBezTo>
                    <a:pt x="566" y="1908"/>
                    <a:pt x="856" y="2762"/>
                    <a:pt x="1138" y="3630"/>
                  </a:cubicBezTo>
                  <a:cubicBezTo>
                    <a:pt x="1248" y="3990"/>
                    <a:pt x="1466" y="4311"/>
                    <a:pt x="1775" y="4536"/>
                  </a:cubicBezTo>
                  <a:cubicBezTo>
                    <a:pt x="1925" y="4654"/>
                    <a:pt x="2106" y="4716"/>
                    <a:pt x="2290" y="4716"/>
                  </a:cubicBezTo>
                  <a:cubicBezTo>
                    <a:pt x="2398" y="4716"/>
                    <a:pt x="2506" y="4695"/>
                    <a:pt x="2610" y="4652"/>
                  </a:cubicBezTo>
                  <a:cubicBezTo>
                    <a:pt x="2912" y="4536"/>
                    <a:pt x="2816" y="4260"/>
                    <a:pt x="2854" y="3868"/>
                  </a:cubicBezTo>
                  <a:cubicBezTo>
                    <a:pt x="2585" y="2769"/>
                    <a:pt x="2250" y="1535"/>
                    <a:pt x="1543" y="436"/>
                  </a:cubicBezTo>
                  <a:cubicBezTo>
                    <a:pt x="1518" y="391"/>
                    <a:pt x="1479" y="352"/>
                    <a:pt x="1440" y="313"/>
                  </a:cubicBezTo>
                  <a:cubicBezTo>
                    <a:pt x="1236" y="105"/>
                    <a:pt x="1018" y="0"/>
                    <a:pt x="8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34"/>
            <p:cNvSpPr/>
            <p:nvPr/>
          </p:nvSpPr>
          <p:spPr>
            <a:xfrm>
              <a:off x="1931450" y="1465550"/>
              <a:ext cx="70700" cy="122950"/>
            </a:xfrm>
            <a:custGeom>
              <a:rect b="b" l="l" r="r" t="t"/>
              <a:pathLst>
                <a:path extrusionOk="0" h="4918" w="2828">
                  <a:moveTo>
                    <a:pt x="713" y="1"/>
                  </a:moveTo>
                  <a:cubicBezTo>
                    <a:pt x="628" y="1"/>
                    <a:pt x="534" y="28"/>
                    <a:pt x="425" y="92"/>
                  </a:cubicBezTo>
                  <a:cubicBezTo>
                    <a:pt x="110" y="272"/>
                    <a:pt x="1" y="510"/>
                    <a:pt x="116" y="812"/>
                  </a:cubicBezTo>
                  <a:cubicBezTo>
                    <a:pt x="553" y="1982"/>
                    <a:pt x="1035" y="3132"/>
                    <a:pt x="1466" y="4302"/>
                  </a:cubicBezTo>
                  <a:cubicBezTo>
                    <a:pt x="1620" y="4733"/>
                    <a:pt x="1961" y="4803"/>
                    <a:pt x="2321" y="4893"/>
                  </a:cubicBezTo>
                  <a:cubicBezTo>
                    <a:pt x="2389" y="4910"/>
                    <a:pt x="2449" y="4918"/>
                    <a:pt x="2503" y="4918"/>
                  </a:cubicBezTo>
                  <a:cubicBezTo>
                    <a:pt x="2724" y="4918"/>
                    <a:pt x="2827" y="4777"/>
                    <a:pt x="2822" y="4482"/>
                  </a:cubicBezTo>
                  <a:cubicBezTo>
                    <a:pt x="2777" y="4276"/>
                    <a:pt x="2764" y="4058"/>
                    <a:pt x="2687" y="3859"/>
                  </a:cubicBezTo>
                  <a:cubicBezTo>
                    <a:pt x="2282" y="2792"/>
                    <a:pt x="1871" y="1725"/>
                    <a:pt x="1453" y="664"/>
                  </a:cubicBezTo>
                  <a:cubicBezTo>
                    <a:pt x="1376" y="491"/>
                    <a:pt x="1267" y="343"/>
                    <a:pt x="1132" y="214"/>
                  </a:cubicBezTo>
                  <a:cubicBezTo>
                    <a:pt x="1002" y="96"/>
                    <a:pt x="874" y="1"/>
                    <a:pt x="7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34"/>
            <p:cNvSpPr/>
            <p:nvPr/>
          </p:nvSpPr>
          <p:spPr>
            <a:xfrm>
              <a:off x="1790525" y="1371825"/>
              <a:ext cx="83275" cy="110675"/>
            </a:xfrm>
            <a:custGeom>
              <a:rect b="b" l="l" r="r" t="t"/>
              <a:pathLst>
                <a:path extrusionOk="0" h="4427" w="3331">
                  <a:moveTo>
                    <a:pt x="836" y="1"/>
                  </a:moveTo>
                  <a:cubicBezTo>
                    <a:pt x="715" y="1"/>
                    <a:pt x="573" y="67"/>
                    <a:pt x="367" y="184"/>
                  </a:cubicBezTo>
                  <a:cubicBezTo>
                    <a:pt x="1" y="383"/>
                    <a:pt x="65" y="647"/>
                    <a:pt x="226" y="917"/>
                  </a:cubicBezTo>
                  <a:cubicBezTo>
                    <a:pt x="785" y="1881"/>
                    <a:pt x="1357" y="2838"/>
                    <a:pt x="1942" y="3796"/>
                  </a:cubicBezTo>
                  <a:cubicBezTo>
                    <a:pt x="2141" y="4124"/>
                    <a:pt x="2469" y="4310"/>
                    <a:pt x="2848" y="4394"/>
                  </a:cubicBezTo>
                  <a:cubicBezTo>
                    <a:pt x="2935" y="4415"/>
                    <a:pt x="3008" y="4426"/>
                    <a:pt x="3069" y="4426"/>
                  </a:cubicBezTo>
                  <a:cubicBezTo>
                    <a:pt x="3266" y="4426"/>
                    <a:pt x="3330" y="4306"/>
                    <a:pt x="3330" y="4021"/>
                  </a:cubicBezTo>
                  <a:cubicBezTo>
                    <a:pt x="3330" y="3828"/>
                    <a:pt x="3292" y="3648"/>
                    <a:pt x="3208" y="3475"/>
                  </a:cubicBezTo>
                  <a:cubicBezTo>
                    <a:pt x="2617" y="2376"/>
                    <a:pt x="1955" y="1315"/>
                    <a:pt x="1235" y="293"/>
                  </a:cubicBezTo>
                  <a:cubicBezTo>
                    <a:pt x="1087" y="90"/>
                    <a:pt x="975" y="1"/>
                    <a:pt x="8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34"/>
            <p:cNvSpPr/>
            <p:nvPr/>
          </p:nvSpPr>
          <p:spPr>
            <a:xfrm>
              <a:off x="2120275" y="1537450"/>
              <a:ext cx="62675" cy="108300"/>
            </a:xfrm>
            <a:custGeom>
              <a:rect b="b" l="l" r="r" t="t"/>
              <a:pathLst>
                <a:path extrusionOk="0" h="4332" w="2507">
                  <a:moveTo>
                    <a:pt x="632" y="0"/>
                  </a:moveTo>
                  <a:cubicBezTo>
                    <a:pt x="436" y="0"/>
                    <a:pt x="274" y="146"/>
                    <a:pt x="116" y="436"/>
                  </a:cubicBezTo>
                  <a:cubicBezTo>
                    <a:pt x="0" y="655"/>
                    <a:pt x="64" y="854"/>
                    <a:pt x="167" y="1040"/>
                  </a:cubicBezTo>
                  <a:cubicBezTo>
                    <a:pt x="476" y="1606"/>
                    <a:pt x="662" y="2210"/>
                    <a:pt x="823" y="2834"/>
                  </a:cubicBezTo>
                  <a:cubicBezTo>
                    <a:pt x="919" y="3219"/>
                    <a:pt x="1041" y="3605"/>
                    <a:pt x="1266" y="3939"/>
                  </a:cubicBezTo>
                  <a:cubicBezTo>
                    <a:pt x="1478" y="4261"/>
                    <a:pt x="1851" y="4331"/>
                    <a:pt x="2166" y="4331"/>
                  </a:cubicBezTo>
                  <a:cubicBezTo>
                    <a:pt x="2475" y="4325"/>
                    <a:pt x="2449" y="3939"/>
                    <a:pt x="2507" y="3605"/>
                  </a:cubicBezTo>
                  <a:cubicBezTo>
                    <a:pt x="2295" y="2544"/>
                    <a:pt x="1973" y="1458"/>
                    <a:pt x="1363" y="468"/>
                  </a:cubicBezTo>
                  <a:cubicBezTo>
                    <a:pt x="1298" y="378"/>
                    <a:pt x="1221" y="301"/>
                    <a:pt x="1138" y="243"/>
                  </a:cubicBezTo>
                  <a:cubicBezTo>
                    <a:pt x="943" y="81"/>
                    <a:pt x="778" y="0"/>
                    <a:pt x="63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34"/>
            <p:cNvSpPr/>
            <p:nvPr/>
          </p:nvSpPr>
          <p:spPr>
            <a:xfrm>
              <a:off x="1993650" y="1372100"/>
              <a:ext cx="83025" cy="111550"/>
            </a:xfrm>
            <a:custGeom>
              <a:rect b="b" l="l" r="r" t="t"/>
              <a:pathLst>
                <a:path extrusionOk="0" h="4462" w="3321">
                  <a:moveTo>
                    <a:pt x="405" y="738"/>
                  </a:moveTo>
                  <a:cubicBezTo>
                    <a:pt x="399" y="758"/>
                    <a:pt x="399" y="790"/>
                    <a:pt x="386" y="796"/>
                  </a:cubicBezTo>
                  <a:cubicBezTo>
                    <a:pt x="363" y="802"/>
                    <a:pt x="341" y="807"/>
                    <a:pt x="323" y="809"/>
                  </a:cubicBezTo>
                  <a:lnTo>
                    <a:pt x="323" y="809"/>
                  </a:lnTo>
                  <a:lnTo>
                    <a:pt x="405" y="738"/>
                  </a:lnTo>
                  <a:close/>
                  <a:moveTo>
                    <a:pt x="576" y="0"/>
                  </a:moveTo>
                  <a:cubicBezTo>
                    <a:pt x="436" y="0"/>
                    <a:pt x="310" y="108"/>
                    <a:pt x="199" y="263"/>
                  </a:cubicBezTo>
                  <a:cubicBezTo>
                    <a:pt x="0" y="533"/>
                    <a:pt x="7" y="565"/>
                    <a:pt x="315" y="816"/>
                  </a:cubicBezTo>
                  <a:lnTo>
                    <a:pt x="317" y="814"/>
                  </a:lnTo>
                  <a:lnTo>
                    <a:pt x="317" y="814"/>
                  </a:lnTo>
                  <a:cubicBezTo>
                    <a:pt x="703" y="2027"/>
                    <a:pt x="1376" y="3099"/>
                    <a:pt x="2031" y="4177"/>
                  </a:cubicBezTo>
                  <a:cubicBezTo>
                    <a:pt x="2180" y="4427"/>
                    <a:pt x="2418" y="4451"/>
                    <a:pt x="2660" y="4451"/>
                  </a:cubicBezTo>
                  <a:cubicBezTo>
                    <a:pt x="2716" y="4451"/>
                    <a:pt x="2773" y="4450"/>
                    <a:pt x="2829" y="4450"/>
                  </a:cubicBezTo>
                  <a:cubicBezTo>
                    <a:pt x="2897" y="4450"/>
                    <a:pt x="2964" y="4452"/>
                    <a:pt x="3027" y="4460"/>
                  </a:cubicBezTo>
                  <a:cubicBezTo>
                    <a:pt x="3038" y="4461"/>
                    <a:pt x="3048" y="4462"/>
                    <a:pt x="3058" y="4462"/>
                  </a:cubicBezTo>
                  <a:cubicBezTo>
                    <a:pt x="3242" y="4462"/>
                    <a:pt x="3321" y="4244"/>
                    <a:pt x="3278" y="4049"/>
                  </a:cubicBezTo>
                  <a:cubicBezTo>
                    <a:pt x="3233" y="3869"/>
                    <a:pt x="3169" y="3695"/>
                    <a:pt x="3085" y="3528"/>
                  </a:cubicBezTo>
                  <a:cubicBezTo>
                    <a:pt x="2642" y="2583"/>
                    <a:pt x="2070" y="1722"/>
                    <a:pt x="1466" y="880"/>
                  </a:cubicBezTo>
                  <a:cubicBezTo>
                    <a:pt x="1279" y="616"/>
                    <a:pt x="1080" y="366"/>
                    <a:pt x="855" y="141"/>
                  </a:cubicBezTo>
                  <a:cubicBezTo>
                    <a:pt x="756" y="42"/>
                    <a:pt x="663" y="0"/>
                    <a:pt x="5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34"/>
            <p:cNvSpPr/>
            <p:nvPr/>
          </p:nvSpPr>
          <p:spPr>
            <a:xfrm>
              <a:off x="2147425" y="1362650"/>
              <a:ext cx="68625" cy="102225"/>
            </a:xfrm>
            <a:custGeom>
              <a:rect b="b" l="l" r="r" t="t"/>
              <a:pathLst>
                <a:path extrusionOk="0" h="4089" w="2745">
                  <a:moveTo>
                    <a:pt x="796" y="1"/>
                  </a:moveTo>
                  <a:cubicBezTo>
                    <a:pt x="722" y="1"/>
                    <a:pt x="644" y="19"/>
                    <a:pt x="559" y="62"/>
                  </a:cubicBezTo>
                  <a:cubicBezTo>
                    <a:pt x="84" y="313"/>
                    <a:pt x="0" y="512"/>
                    <a:pt x="212" y="994"/>
                  </a:cubicBezTo>
                  <a:cubicBezTo>
                    <a:pt x="572" y="1798"/>
                    <a:pt x="932" y="2595"/>
                    <a:pt x="1318" y="3379"/>
                  </a:cubicBezTo>
                  <a:cubicBezTo>
                    <a:pt x="1485" y="3707"/>
                    <a:pt x="1729" y="3983"/>
                    <a:pt x="2147" y="4067"/>
                  </a:cubicBezTo>
                  <a:cubicBezTo>
                    <a:pt x="2220" y="4081"/>
                    <a:pt x="2285" y="4088"/>
                    <a:pt x="2345" y="4088"/>
                  </a:cubicBezTo>
                  <a:cubicBezTo>
                    <a:pt x="2606" y="4088"/>
                    <a:pt x="2740" y="3943"/>
                    <a:pt x="2745" y="3597"/>
                  </a:cubicBezTo>
                  <a:cubicBezTo>
                    <a:pt x="2732" y="3469"/>
                    <a:pt x="2706" y="3347"/>
                    <a:pt x="2668" y="3225"/>
                  </a:cubicBezTo>
                  <a:cubicBezTo>
                    <a:pt x="2211" y="2267"/>
                    <a:pt x="1768" y="1303"/>
                    <a:pt x="1286" y="358"/>
                  </a:cubicBezTo>
                  <a:cubicBezTo>
                    <a:pt x="1189" y="174"/>
                    <a:pt x="1019" y="1"/>
                    <a:pt x="7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4"/>
            <p:cNvSpPr/>
            <p:nvPr/>
          </p:nvSpPr>
          <p:spPr>
            <a:xfrm>
              <a:off x="2020000" y="1244050"/>
              <a:ext cx="81475" cy="102200"/>
            </a:xfrm>
            <a:custGeom>
              <a:rect b="b" l="l" r="r" t="t"/>
              <a:pathLst>
                <a:path extrusionOk="0" h="4088" w="3259">
                  <a:moveTo>
                    <a:pt x="439" y="1"/>
                  </a:moveTo>
                  <a:cubicBezTo>
                    <a:pt x="400" y="1"/>
                    <a:pt x="359" y="6"/>
                    <a:pt x="315" y="18"/>
                  </a:cubicBezTo>
                  <a:cubicBezTo>
                    <a:pt x="199" y="50"/>
                    <a:pt x="0" y="699"/>
                    <a:pt x="64" y="834"/>
                  </a:cubicBezTo>
                  <a:cubicBezTo>
                    <a:pt x="527" y="1830"/>
                    <a:pt x="1067" y="2775"/>
                    <a:pt x="1800" y="3604"/>
                  </a:cubicBezTo>
                  <a:cubicBezTo>
                    <a:pt x="2037" y="3870"/>
                    <a:pt x="2306" y="4048"/>
                    <a:pt x="2605" y="4048"/>
                  </a:cubicBezTo>
                  <a:cubicBezTo>
                    <a:pt x="2639" y="4048"/>
                    <a:pt x="2672" y="4046"/>
                    <a:pt x="2706" y="4041"/>
                  </a:cubicBezTo>
                  <a:cubicBezTo>
                    <a:pt x="2796" y="4068"/>
                    <a:pt x="2872" y="4087"/>
                    <a:pt x="2936" y="4087"/>
                  </a:cubicBezTo>
                  <a:cubicBezTo>
                    <a:pt x="3014" y="4087"/>
                    <a:pt x="3075" y="4058"/>
                    <a:pt x="3124" y="3977"/>
                  </a:cubicBezTo>
                  <a:cubicBezTo>
                    <a:pt x="3259" y="3797"/>
                    <a:pt x="3253" y="3553"/>
                    <a:pt x="3111" y="3379"/>
                  </a:cubicBezTo>
                  <a:cubicBezTo>
                    <a:pt x="2366" y="2338"/>
                    <a:pt x="1620" y="1297"/>
                    <a:pt x="862" y="262"/>
                  </a:cubicBezTo>
                  <a:cubicBezTo>
                    <a:pt x="756" y="114"/>
                    <a:pt x="620" y="1"/>
                    <a:pt x="4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34"/>
            <p:cNvSpPr/>
            <p:nvPr/>
          </p:nvSpPr>
          <p:spPr>
            <a:xfrm>
              <a:off x="2158675" y="1236600"/>
              <a:ext cx="66725" cy="91875"/>
            </a:xfrm>
            <a:custGeom>
              <a:rect b="b" l="l" r="r" t="t"/>
              <a:pathLst>
                <a:path extrusionOk="0" h="3675" w="2669">
                  <a:moveTo>
                    <a:pt x="608" y="0"/>
                  </a:moveTo>
                  <a:cubicBezTo>
                    <a:pt x="527" y="0"/>
                    <a:pt x="443" y="20"/>
                    <a:pt x="354" y="65"/>
                  </a:cubicBezTo>
                  <a:cubicBezTo>
                    <a:pt x="84" y="206"/>
                    <a:pt x="0" y="599"/>
                    <a:pt x="148" y="978"/>
                  </a:cubicBezTo>
                  <a:cubicBezTo>
                    <a:pt x="431" y="1698"/>
                    <a:pt x="797" y="2385"/>
                    <a:pt x="1131" y="3080"/>
                  </a:cubicBezTo>
                  <a:cubicBezTo>
                    <a:pt x="1335" y="3505"/>
                    <a:pt x="1640" y="3674"/>
                    <a:pt x="2065" y="3674"/>
                  </a:cubicBezTo>
                  <a:cubicBezTo>
                    <a:pt x="2096" y="3674"/>
                    <a:pt x="2128" y="3673"/>
                    <a:pt x="2160" y="3671"/>
                  </a:cubicBezTo>
                  <a:cubicBezTo>
                    <a:pt x="2198" y="3673"/>
                    <a:pt x="2234" y="3675"/>
                    <a:pt x="2267" y="3675"/>
                  </a:cubicBezTo>
                  <a:cubicBezTo>
                    <a:pt x="2589" y="3675"/>
                    <a:pt x="2669" y="3554"/>
                    <a:pt x="2616" y="3163"/>
                  </a:cubicBezTo>
                  <a:cubicBezTo>
                    <a:pt x="2597" y="2977"/>
                    <a:pt x="2546" y="2797"/>
                    <a:pt x="2468" y="2630"/>
                  </a:cubicBezTo>
                  <a:cubicBezTo>
                    <a:pt x="2141" y="1955"/>
                    <a:pt x="1800" y="1293"/>
                    <a:pt x="1453" y="631"/>
                  </a:cubicBezTo>
                  <a:cubicBezTo>
                    <a:pt x="1376" y="489"/>
                    <a:pt x="1273" y="361"/>
                    <a:pt x="1151" y="258"/>
                  </a:cubicBezTo>
                  <a:cubicBezTo>
                    <a:pt x="989" y="124"/>
                    <a:pt x="811" y="0"/>
                    <a:pt x="6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34"/>
            <p:cNvSpPr/>
            <p:nvPr/>
          </p:nvSpPr>
          <p:spPr>
            <a:xfrm>
              <a:off x="1648650" y="1350650"/>
              <a:ext cx="64300" cy="92075"/>
            </a:xfrm>
            <a:custGeom>
              <a:rect b="b" l="l" r="r" t="t"/>
              <a:pathLst>
                <a:path extrusionOk="0" h="3683" w="2572">
                  <a:moveTo>
                    <a:pt x="714" y="0"/>
                  </a:moveTo>
                  <a:cubicBezTo>
                    <a:pt x="634" y="0"/>
                    <a:pt x="558" y="16"/>
                    <a:pt x="495" y="47"/>
                  </a:cubicBezTo>
                  <a:cubicBezTo>
                    <a:pt x="122" y="247"/>
                    <a:pt x="0" y="587"/>
                    <a:pt x="187" y="1063"/>
                  </a:cubicBezTo>
                  <a:cubicBezTo>
                    <a:pt x="450" y="1699"/>
                    <a:pt x="733" y="2336"/>
                    <a:pt x="1035" y="2959"/>
                  </a:cubicBezTo>
                  <a:cubicBezTo>
                    <a:pt x="1228" y="3358"/>
                    <a:pt x="1530" y="3647"/>
                    <a:pt x="2012" y="3679"/>
                  </a:cubicBezTo>
                  <a:cubicBezTo>
                    <a:pt x="2045" y="3681"/>
                    <a:pt x="2077" y="3682"/>
                    <a:pt x="2107" y="3682"/>
                  </a:cubicBezTo>
                  <a:cubicBezTo>
                    <a:pt x="2433" y="3682"/>
                    <a:pt x="2552" y="3549"/>
                    <a:pt x="2552" y="3178"/>
                  </a:cubicBezTo>
                  <a:cubicBezTo>
                    <a:pt x="2571" y="2940"/>
                    <a:pt x="2449" y="2721"/>
                    <a:pt x="2359" y="2503"/>
                  </a:cubicBezTo>
                  <a:cubicBezTo>
                    <a:pt x="2063" y="1815"/>
                    <a:pt x="1781" y="1121"/>
                    <a:pt x="1440" y="459"/>
                  </a:cubicBezTo>
                  <a:cubicBezTo>
                    <a:pt x="1292" y="164"/>
                    <a:pt x="975" y="0"/>
                    <a:pt x="71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34"/>
            <p:cNvSpPr/>
            <p:nvPr/>
          </p:nvSpPr>
          <p:spPr>
            <a:xfrm>
              <a:off x="1734775" y="1521425"/>
              <a:ext cx="63650" cy="84825"/>
            </a:xfrm>
            <a:custGeom>
              <a:rect b="b" l="l" r="r" t="t"/>
              <a:pathLst>
                <a:path extrusionOk="0" h="3393" w="2546">
                  <a:moveTo>
                    <a:pt x="840" y="0"/>
                  </a:moveTo>
                  <a:cubicBezTo>
                    <a:pt x="766" y="0"/>
                    <a:pt x="689" y="14"/>
                    <a:pt x="611" y="42"/>
                  </a:cubicBezTo>
                  <a:cubicBezTo>
                    <a:pt x="322" y="152"/>
                    <a:pt x="0" y="306"/>
                    <a:pt x="77" y="685"/>
                  </a:cubicBezTo>
                  <a:cubicBezTo>
                    <a:pt x="97" y="1116"/>
                    <a:pt x="823" y="2646"/>
                    <a:pt x="1177" y="3006"/>
                  </a:cubicBezTo>
                  <a:cubicBezTo>
                    <a:pt x="1267" y="3102"/>
                    <a:pt x="1363" y="3218"/>
                    <a:pt x="1479" y="3263"/>
                  </a:cubicBezTo>
                  <a:cubicBezTo>
                    <a:pt x="1643" y="3325"/>
                    <a:pt x="1821" y="3392"/>
                    <a:pt x="1990" y="3392"/>
                  </a:cubicBezTo>
                  <a:cubicBezTo>
                    <a:pt x="2100" y="3392"/>
                    <a:pt x="2205" y="3364"/>
                    <a:pt x="2301" y="3288"/>
                  </a:cubicBezTo>
                  <a:cubicBezTo>
                    <a:pt x="2546" y="3102"/>
                    <a:pt x="2481" y="2819"/>
                    <a:pt x="2372" y="2562"/>
                  </a:cubicBezTo>
                  <a:cubicBezTo>
                    <a:pt x="2321" y="2440"/>
                    <a:pt x="2314" y="2298"/>
                    <a:pt x="2269" y="2176"/>
                  </a:cubicBezTo>
                  <a:cubicBezTo>
                    <a:pt x="2044" y="1553"/>
                    <a:pt x="1761" y="949"/>
                    <a:pt x="1427" y="377"/>
                  </a:cubicBezTo>
                  <a:cubicBezTo>
                    <a:pt x="1294" y="145"/>
                    <a:pt x="1082" y="0"/>
                    <a:pt x="8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34"/>
            <p:cNvSpPr/>
            <p:nvPr/>
          </p:nvSpPr>
          <p:spPr>
            <a:xfrm>
              <a:off x="1682375" y="1187950"/>
              <a:ext cx="66075" cy="90400"/>
            </a:xfrm>
            <a:custGeom>
              <a:rect b="b" l="l" r="r" t="t"/>
              <a:pathLst>
                <a:path extrusionOk="0" h="3616" w="2643">
                  <a:moveTo>
                    <a:pt x="715" y="1"/>
                  </a:moveTo>
                  <a:cubicBezTo>
                    <a:pt x="526" y="1"/>
                    <a:pt x="372" y="107"/>
                    <a:pt x="245" y="269"/>
                  </a:cubicBezTo>
                  <a:cubicBezTo>
                    <a:pt x="110" y="449"/>
                    <a:pt x="1" y="648"/>
                    <a:pt x="162" y="848"/>
                  </a:cubicBezTo>
                  <a:cubicBezTo>
                    <a:pt x="676" y="1478"/>
                    <a:pt x="856" y="2294"/>
                    <a:pt x="1338" y="2937"/>
                  </a:cubicBezTo>
                  <a:cubicBezTo>
                    <a:pt x="1550" y="3219"/>
                    <a:pt x="1768" y="3483"/>
                    <a:pt x="2122" y="3579"/>
                  </a:cubicBezTo>
                  <a:cubicBezTo>
                    <a:pt x="2210" y="3603"/>
                    <a:pt x="2285" y="3616"/>
                    <a:pt x="2349" y="3616"/>
                  </a:cubicBezTo>
                  <a:cubicBezTo>
                    <a:pt x="2546" y="3616"/>
                    <a:pt x="2633" y="3493"/>
                    <a:pt x="2643" y="3187"/>
                  </a:cubicBezTo>
                  <a:cubicBezTo>
                    <a:pt x="2630" y="3123"/>
                    <a:pt x="2617" y="3020"/>
                    <a:pt x="2591" y="2917"/>
                  </a:cubicBezTo>
                  <a:cubicBezTo>
                    <a:pt x="2366" y="1966"/>
                    <a:pt x="1846" y="1156"/>
                    <a:pt x="1325" y="346"/>
                  </a:cubicBezTo>
                  <a:cubicBezTo>
                    <a:pt x="1216" y="186"/>
                    <a:pt x="1061" y="76"/>
                    <a:pt x="875" y="25"/>
                  </a:cubicBezTo>
                  <a:cubicBezTo>
                    <a:pt x="819" y="9"/>
                    <a:pt x="766" y="1"/>
                    <a:pt x="7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34"/>
            <p:cNvSpPr/>
            <p:nvPr/>
          </p:nvSpPr>
          <p:spPr>
            <a:xfrm>
              <a:off x="2248825" y="1406725"/>
              <a:ext cx="59950" cy="75950"/>
            </a:xfrm>
            <a:custGeom>
              <a:rect b="b" l="l" r="r" t="t"/>
              <a:pathLst>
                <a:path extrusionOk="0" h="3038" w="2398">
                  <a:moveTo>
                    <a:pt x="752" y="1"/>
                  </a:moveTo>
                  <a:cubicBezTo>
                    <a:pt x="514" y="1"/>
                    <a:pt x="331" y="128"/>
                    <a:pt x="174" y="311"/>
                  </a:cubicBezTo>
                  <a:cubicBezTo>
                    <a:pt x="0" y="523"/>
                    <a:pt x="58" y="761"/>
                    <a:pt x="219" y="967"/>
                  </a:cubicBezTo>
                  <a:cubicBezTo>
                    <a:pt x="501" y="1333"/>
                    <a:pt x="649" y="1757"/>
                    <a:pt x="765" y="2201"/>
                  </a:cubicBezTo>
                  <a:cubicBezTo>
                    <a:pt x="823" y="2406"/>
                    <a:pt x="919" y="2599"/>
                    <a:pt x="1048" y="2766"/>
                  </a:cubicBezTo>
                  <a:cubicBezTo>
                    <a:pt x="1156" y="2928"/>
                    <a:pt x="1540" y="3038"/>
                    <a:pt x="1834" y="3038"/>
                  </a:cubicBezTo>
                  <a:cubicBezTo>
                    <a:pt x="1925" y="3038"/>
                    <a:pt x="2007" y="3027"/>
                    <a:pt x="2070" y="3004"/>
                  </a:cubicBezTo>
                  <a:cubicBezTo>
                    <a:pt x="2398" y="2882"/>
                    <a:pt x="2256" y="2606"/>
                    <a:pt x="2295" y="2381"/>
                  </a:cubicBezTo>
                  <a:cubicBezTo>
                    <a:pt x="2320" y="1719"/>
                    <a:pt x="2038" y="1140"/>
                    <a:pt x="1691" y="607"/>
                  </a:cubicBezTo>
                  <a:cubicBezTo>
                    <a:pt x="1523" y="324"/>
                    <a:pt x="1260" y="125"/>
                    <a:pt x="951" y="28"/>
                  </a:cubicBezTo>
                  <a:cubicBezTo>
                    <a:pt x="881" y="10"/>
                    <a:pt x="814" y="1"/>
                    <a:pt x="7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34"/>
            <p:cNvSpPr/>
            <p:nvPr/>
          </p:nvSpPr>
          <p:spPr>
            <a:xfrm>
              <a:off x="1778150" y="1130300"/>
              <a:ext cx="63675" cy="80000"/>
            </a:xfrm>
            <a:custGeom>
              <a:rect b="b" l="l" r="r" t="t"/>
              <a:pathLst>
                <a:path extrusionOk="0" h="3200" w="2547">
                  <a:moveTo>
                    <a:pt x="791" y="1"/>
                  </a:moveTo>
                  <a:cubicBezTo>
                    <a:pt x="546" y="1"/>
                    <a:pt x="444" y="309"/>
                    <a:pt x="232" y="383"/>
                  </a:cubicBezTo>
                  <a:cubicBezTo>
                    <a:pt x="1" y="467"/>
                    <a:pt x="142" y="705"/>
                    <a:pt x="219" y="865"/>
                  </a:cubicBezTo>
                  <a:cubicBezTo>
                    <a:pt x="515" y="1438"/>
                    <a:pt x="830" y="1997"/>
                    <a:pt x="1100" y="2582"/>
                  </a:cubicBezTo>
                  <a:cubicBezTo>
                    <a:pt x="1312" y="3044"/>
                    <a:pt x="1749" y="3077"/>
                    <a:pt x="2135" y="3186"/>
                  </a:cubicBezTo>
                  <a:cubicBezTo>
                    <a:pt x="2168" y="3195"/>
                    <a:pt x="2200" y="3200"/>
                    <a:pt x="2231" y="3200"/>
                  </a:cubicBezTo>
                  <a:cubicBezTo>
                    <a:pt x="2409" y="3200"/>
                    <a:pt x="2541" y="3048"/>
                    <a:pt x="2546" y="2813"/>
                  </a:cubicBezTo>
                  <a:cubicBezTo>
                    <a:pt x="2527" y="2710"/>
                    <a:pt x="2514" y="2607"/>
                    <a:pt x="2482" y="2505"/>
                  </a:cubicBezTo>
                  <a:cubicBezTo>
                    <a:pt x="2263" y="1752"/>
                    <a:pt x="1884" y="1071"/>
                    <a:pt x="1485" y="409"/>
                  </a:cubicBezTo>
                  <a:cubicBezTo>
                    <a:pt x="1363" y="210"/>
                    <a:pt x="1164" y="146"/>
                    <a:pt x="971" y="49"/>
                  </a:cubicBezTo>
                  <a:cubicBezTo>
                    <a:pt x="903" y="15"/>
                    <a:pt x="844" y="1"/>
                    <a:pt x="79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34"/>
            <p:cNvSpPr/>
            <p:nvPr/>
          </p:nvSpPr>
          <p:spPr>
            <a:xfrm>
              <a:off x="1992525" y="1064850"/>
              <a:ext cx="63425" cy="77975"/>
            </a:xfrm>
            <a:custGeom>
              <a:rect b="b" l="l" r="r" t="t"/>
              <a:pathLst>
                <a:path extrusionOk="0" h="3119" w="2537">
                  <a:moveTo>
                    <a:pt x="702" y="1"/>
                  </a:moveTo>
                  <a:cubicBezTo>
                    <a:pt x="581" y="1"/>
                    <a:pt x="456" y="44"/>
                    <a:pt x="334" y="148"/>
                  </a:cubicBezTo>
                  <a:cubicBezTo>
                    <a:pt x="52" y="392"/>
                    <a:pt x="0" y="752"/>
                    <a:pt x="238" y="1073"/>
                  </a:cubicBezTo>
                  <a:cubicBezTo>
                    <a:pt x="585" y="1549"/>
                    <a:pt x="881" y="2057"/>
                    <a:pt x="1125" y="2590"/>
                  </a:cubicBezTo>
                  <a:cubicBezTo>
                    <a:pt x="1311" y="3001"/>
                    <a:pt x="1613" y="3104"/>
                    <a:pt x="2018" y="3117"/>
                  </a:cubicBezTo>
                  <a:cubicBezTo>
                    <a:pt x="2037" y="3118"/>
                    <a:pt x="2055" y="3118"/>
                    <a:pt x="2072" y="3118"/>
                  </a:cubicBezTo>
                  <a:cubicBezTo>
                    <a:pt x="2367" y="3118"/>
                    <a:pt x="2536" y="3013"/>
                    <a:pt x="2488" y="2661"/>
                  </a:cubicBezTo>
                  <a:cubicBezTo>
                    <a:pt x="2340" y="1735"/>
                    <a:pt x="1890" y="880"/>
                    <a:pt x="1202" y="238"/>
                  </a:cubicBezTo>
                  <a:cubicBezTo>
                    <a:pt x="1062" y="101"/>
                    <a:pt x="887" y="1"/>
                    <a:pt x="70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34"/>
            <p:cNvSpPr/>
            <p:nvPr/>
          </p:nvSpPr>
          <p:spPr>
            <a:xfrm>
              <a:off x="1846125" y="1296050"/>
              <a:ext cx="71175" cy="75025"/>
            </a:xfrm>
            <a:custGeom>
              <a:rect b="b" l="l" r="r" t="t"/>
              <a:pathLst>
                <a:path extrusionOk="0" h="3001" w="2847">
                  <a:moveTo>
                    <a:pt x="627" y="1"/>
                  </a:moveTo>
                  <a:cubicBezTo>
                    <a:pt x="523" y="1"/>
                    <a:pt x="415" y="46"/>
                    <a:pt x="309" y="162"/>
                  </a:cubicBezTo>
                  <a:cubicBezTo>
                    <a:pt x="7" y="489"/>
                    <a:pt x="1" y="779"/>
                    <a:pt x="245" y="1107"/>
                  </a:cubicBezTo>
                  <a:cubicBezTo>
                    <a:pt x="560" y="1537"/>
                    <a:pt x="913" y="1955"/>
                    <a:pt x="1177" y="2398"/>
                  </a:cubicBezTo>
                  <a:cubicBezTo>
                    <a:pt x="1424" y="2820"/>
                    <a:pt x="1755" y="2999"/>
                    <a:pt x="2065" y="2999"/>
                  </a:cubicBezTo>
                  <a:cubicBezTo>
                    <a:pt x="2086" y="2999"/>
                    <a:pt x="2107" y="2998"/>
                    <a:pt x="2128" y="2996"/>
                  </a:cubicBezTo>
                  <a:cubicBezTo>
                    <a:pt x="2168" y="2999"/>
                    <a:pt x="2205" y="3000"/>
                    <a:pt x="2241" y="3000"/>
                  </a:cubicBezTo>
                  <a:cubicBezTo>
                    <a:pt x="2726" y="3000"/>
                    <a:pt x="2847" y="2758"/>
                    <a:pt x="2655" y="2308"/>
                  </a:cubicBezTo>
                  <a:cubicBezTo>
                    <a:pt x="2295" y="1492"/>
                    <a:pt x="1742" y="811"/>
                    <a:pt x="1074" y="226"/>
                  </a:cubicBezTo>
                  <a:cubicBezTo>
                    <a:pt x="945" y="109"/>
                    <a:pt x="790" y="1"/>
                    <a:pt x="6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34"/>
            <p:cNvSpPr/>
            <p:nvPr/>
          </p:nvSpPr>
          <p:spPr>
            <a:xfrm>
              <a:off x="2161250" y="1104325"/>
              <a:ext cx="55925" cy="74700"/>
            </a:xfrm>
            <a:custGeom>
              <a:rect b="b" l="l" r="r" t="t"/>
              <a:pathLst>
                <a:path extrusionOk="0" h="2988" w="2237">
                  <a:moveTo>
                    <a:pt x="688" y="0"/>
                  </a:moveTo>
                  <a:cubicBezTo>
                    <a:pt x="570" y="0"/>
                    <a:pt x="460" y="28"/>
                    <a:pt x="373" y="85"/>
                  </a:cubicBezTo>
                  <a:cubicBezTo>
                    <a:pt x="71" y="285"/>
                    <a:pt x="0" y="645"/>
                    <a:pt x="180" y="1069"/>
                  </a:cubicBezTo>
                  <a:cubicBezTo>
                    <a:pt x="341" y="1435"/>
                    <a:pt x="495" y="1802"/>
                    <a:pt x="662" y="2162"/>
                  </a:cubicBezTo>
                  <a:cubicBezTo>
                    <a:pt x="765" y="2406"/>
                    <a:pt x="919" y="2624"/>
                    <a:pt x="1118" y="2804"/>
                  </a:cubicBezTo>
                  <a:cubicBezTo>
                    <a:pt x="1278" y="2938"/>
                    <a:pt x="1450" y="2988"/>
                    <a:pt x="1626" y="2988"/>
                  </a:cubicBezTo>
                  <a:cubicBezTo>
                    <a:pt x="1756" y="2988"/>
                    <a:pt x="1888" y="2961"/>
                    <a:pt x="2018" y="2920"/>
                  </a:cubicBezTo>
                  <a:cubicBezTo>
                    <a:pt x="2237" y="2849"/>
                    <a:pt x="2224" y="2631"/>
                    <a:pt x="2224" y="2374"/>
                  </a:cubicBezTo>
                  <a:cubicBezTo>
                    <a:pt x="2134" y="1660"/>
                    <a:pt x="1813" y="966"/>
                    <a:pt x="1363" y="336"/>
                  </a:cubicBezTo>
                  <a:cubicBezTo>
                    <a:pt x="1199" y="116"/>
                    <a:pt x="928" y="0"/>
                    <a:pt x="6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34"/>
            <p:cNvSpPr/>
            <p:nvPr/>
          </p:nvSpPr>
          <p:spPr>
            <a:xfrm>
              <a:off x="1894025" y="1186525"/>
              <a:ext cx="61000" cy="66800"/>
            </a:xfrm>
            <a:custGeom>
              <a:rect b="b" l="l" r="r" t="t"/>
              <a:pathLst>
                <a:path extrusionOk="0" h="2672" w="2440">
                  <a:moveTo>
                    <a:pt x="771" y="0"/>
                  </a:moveTo>
                  <a:cubicBezTo>
                    <a:pt x="582" y="0"/>
                    <a:pt x="408" y="203"/>
                    <a:pt x="231" y="268"/>
                  </a:cubicBezTo>
                  <a:cubicBezTo>
                    <a:pt x="26" y="352"/>
                    <a:pt x="0" y="596"/>
                    <a:pt x="135" y="815"/>
                  </a:cubicBezTo>
                  <a:cubicBezTo>
                    <a:pt x="450" y="1303"/>
                    <a:pt x="758" y="1798"/>
                    <a:pt x="1067" y="2293"/>
                  </a:cubicBezTo>
                  <a:cubicBezTo>
                    <a:pt x="1241" y="2569"/>
                    <a:pt x="1504" y="2659"/>
                    <a:pt x="1813" y="2666"/>
                  </a:cubicBezTo>
                  <a:cubicBezTo>
                    <a:pt x="1853" y="2670"/>
                    <a:pt x="1892" y="2671"/>
                    <a:pt x="1929" y="2671"/>
                  </a:cubicBezTo>
                  <a:cubicBezTo>
                    <a:pt x="2270" y="2671"/>
                    <a:pt x="2439" y="2512"/>
                    <a:pt x="2352" y="2222"/>
                  </a:cubicBezTo>
                  <a:cubicBezTo>
                    <a:pt x="2108" y="1393"/>
                    <a:pt x="1600" y="705"/>
                    <a:pt x="996" y="108"/>
                  </a:cubicBezTo>
                  <a:cubicBezTo>
                    <a:pt x="918" y="30"/>
                    <a:pt x="844" y="0"/>
                    <a:pt x="77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34"/>
            <p:cNvSpPr/>
            <p:nvPr/>
          </p:nvSpPr>
          <p:spPr>
            <a:xfrm>
              <a:off x="1842425" y="1551625"/>
              <a:ext cx="54025" cy="64800"/>
            </a:xfrm>
            <a:custGeom>
              <a:rect b="b" l="l" r="r" t="t"/>
              <a:pathLst>
                <a:path extrusionOk="0" h="2592" w="2161">
                  <a:moveTo>
                    <a:pt x="762" y="0"/>
                  </a:moveTo>
                  <a:cubicBezTo>
                    <a:pt x="567" y="0"/>
                    <a:pt x="365" y="131"/>
                    <a:pt x="161" y="377"/>
                  </a:cubicBezTo>
                  <a:cubicBezTo>
                    <a:pt x="1" y="563"/>
                    <a:pt x="39" y="692"/>
                    <a:pt x="136" y="866"/>
                  </a:cubicBezTo>
                  <a:cubicBezTo>
                    <a:pt x="335" y="1206"/>
                    <a:pt x="554" y="1547"/>
                    <a:pt x="701" y="1907"/>
                  </a:cubicBezTo>
                  <a:cubicBezTo>
                    <a:pt x="907" y="2415"/>
                    <a:pt x="1357" y="2472"/>
                    <a:pt x="1781" y="2575"/>
                  </a:cubicBezTo>
                  <a:cubicBezTo>
                    <a:pt x="1822" y="2586"/>
                    <a:pt x="1860" y="2591"/>
                    <a:pt x="1894" y="2591"/>
                  </a:cubicBezTo>
                  <a:cubicBezTo>
                    <a:pt x="2082" y="2591"/>
                    <a:pt x="2160" y="2433"/>
                    <a:pt x="2160" y="2215"/>
                  </a:cubicBezTo>
                  <a:cubicBezTo>
                    <a:pt x="2141" y="1476"/>
                    <a:pt x="1665" y="936"/>
                    <a:pt x="1293" y="371"/>
                  </a:cubicBezTo>
                  <a:cubicBezTo>
                    <a:pt x="1126" y="119"/>
                    <a:pt x="947" y="0"/>
                    <a:pt x="7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34"/>
            <p:cNvSpPr/>
            <p:nvPr/>
          </p:nvSpPr>
          <p:spPr>
            <a:xfrm>
              <a:off x="2001525" y="1390550"/>
              <a:ext cx="2275" cy="1950"/>
            </a:xfrm>
            <a:custGeom>
              <a:rect b="b" l="l" r="r" t="t"/>
              <a:pathLst>
                <a:path extrusionOk="0" h="78" w="91">
                  <a:moveTo>
                    <a:pt x="90" y="0"/>
                  </a:moveTo>
                  <a:lnTo>
                    <a:pt x="8" y="71"/>
                  </a:lnTo>
                  <a:lnTo>
                    <a:pt x="8" y="71"/>
                  </a:lnTo>
                  <a:cubicBezTo>
                    <a:pt x="26" y="69"/>
                    <a:pt x="48" y="64"/>
                    <a:pt x="71" y="58"/>
                  </a:cubicBezTo>
                  <a:cubicBezTo>
                    <a:pt x="84" y="45"/>
                    <a:pt x="84" y="20"/>
                    <a:pt x="90" y="0"/>
                  </a:cubicBezTo>
                  <a:close/>
                  <a:moveTo>
                    <a:pt x="8" y="71"/>
                  </a:moveTo>
                  <a:cubicBezTo>
                    <a:pt x="5" y="71"/>
                    <a:pt x="3" y="71"/>
                    <a:pt x="0" y="71"/>
                  </a:cubicBezTo>
                  <a:lnTo>
                    <a:pt x="0" y="78"/>
                  </a:lnTo>
                  <a:lnTo>
                    <a:pt x="8" y="7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1" name="Google Shape;971;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7_1">
    <p:spTree>
      <p:nvGrpSpPr>
        <p:cNvPr id="972" name="Shape 972"/>
        <p:cNvGrpSpPr/>
        <p:nvPr/>
      </p:nvGrpSpPr>
      <p:grpSpPr>
        <a:xfrm>
          <a:off x="0" y="0"/>
          <a:ext cx="0" cy="0"/>
          <a:chOff x="0" y="0"/>
          <a:chExt cx="0" cy="0"/>
        </a:xfrm>
      </p:grpSpPr>
      <p:sp>
        <p:nvSpPr>
          <p:cNvPr id="973" name="Google Shape;973;p35"/>
          <p:cNvSpPr txBox="1"/>
          <p:nvPr>
            <p:ph type="title"/>
          </p:nvPr>
        </p:nvSpPr>
        <p:spPr>
          <a:xfrm>
            <a:off x="711725" y="535452"/>
            <a:ext cx="7720500" cy="4926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74" name="Google Shape;974;p35"/>
          <p:cNvSpPr/>
          <p:nvPr/>
        </p:nvSpPr>
        <p:spPr>
          <a:xfrm rot="6824275">
            <a:off x="3465181" y="4117687"/>
            <a:ext cx="575632" cy="861521"/>
          </a:xfrm>
          <a:custGeom>
            <a:rect b="b" l="l" r="r" t="t"/>
            <a:pathLst>
              <a:path extrusionOk="0" h="16990" w="11352">
                <a:moveTo>
                  <a:pt x="8034" y="0"/>
                </a:moveTo>
                <a:cubicBezTo>
                  <a:pt x="7512" y="0"/>
                  <a:pt x="7009" y="246"/>
                  <a:pt x="6499" y="690"/>
                </a:cubicBezTo>
                <a:cubicBezTo>
                  <a:pt x="5168" y="1847"/>
                  <a:pt x="4332" y="3319"/>
                  <a:pt x="4307" y="5163"/>
                </a:cubicBezTo>
                <a:cubicBezTo>
                  <a:pt x="4294" y="5992"/>
                  <a:pt x="4146" y="6809"/>
                  <a:pt x="3960" y="7619"/>
                </a:cubicBezTo>
                <a:cubicBezTo>
                  <a:pt x="3613" y="9129"/>
                  <a:pt x="2861" y="10453"/>
                  <a:pt x="2134" y="11797"/>
                </a:cubicBezTo>
                <a:cubicBezTo>
                  <a:pt x="1537" y="12902"/>
                  <a:pt x="868" y="13969"/>
                  <a:pt x="425" y="15158"/>
                </a:cubicBezTo>
                <a:cubicBezTo>
                  <a:pt x="0" y="16322"/>
                  <a:pt x="373" y="16906"/>
                  <a:pt x="1601" y="16984"/>
                </a:cubicBezTo>
                <a:cubicBezTo>
                  <a:pt x="1626" y="16990"/>
                  <a:pt x="1652" y="16990"/>
                  <a:pt x="1678" y="16990"/>
                </a:cubicBezTo>
                <a:cubicBezTo>
                  <a:pt x="3465" y="16900"/>
                  <a:pt x="5072" y="16277"/>
                  <a:pt x="6293" y="15004"/>
                </a:cubicBezTo>
                <a:cubicBezTo>
                  <a:pt x="8311" y="12902"/>
                  <a:pt x="9796" y="10427"/>
                  <a:pt x="10799" y="7670"/>
                </a:cubicBezTo>
                <a:cubicBezTo>
                  <a:pt x="11133" y="6732"/>
                  <a:pt x="11249" y="5748"/>
                  <a:pt x="11351" y="4848"/>
                </a:cubicBezTo>
                <a:cubicBezTo>
                  <a:pt x="11300" y="3235"/>
                  <a:pt x="10869" y="1892"/>
                  <a:pt x="9706" y="805"/>
                </a:cubicBezTo>
                <a:cubicBezTo>
                  <a:pt x="9111" y="252"/>
                  <a:pt x="8563" y="0"/>
                  <a:pt x="80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35"/>
          <p:cNvSpPr/>
          <p:nvPr/>
        </p:nvSpPr>
        <p:spPr>
          <a:xfrm>
            <a:off x="0" y="2764800"/>
            <a:ext cx="599669" cy="253802"/>
          </a:xfrm>
          <a:custGeom>
            <a:rect b="b" l="l" r="r" t="t"/>
            <a:pathLst>
              <a:path extrusionOk="0" h="2737" w="6467">
                <a:moveTo>
                  <a:pt x="2526" y="1"/>
                </a:moveTo>
                <a:cubicBezTo>
                  <a:pt x="2323" y="1"/>
                  <a:pt x="2121" y="108"/>
                  <a:pt x="1890" y="324"/>
                </a:cubicBezTo>
                <a:cubicBezTo>
                  <a:pt x="1568" y="613"/>
                  <a:pt x="1273" y="915"/>
                  <a:pt x="983" y="1236"/>
                </a:cubicBezTo>
                <a:cubicBezTo>
                  <a:pt x="813" y="1431"/>
                  <a:pt x="633" y="1523"/>
                  <a:pt x="433" y="1523"/>
                </a:cubicBezTo>
                <a:cubicBezTo>
                  <a:pt x="316" y="1523"/>
                  <a:pt x="191" y="1491"/>
                  <a:pt x="58" y="1429"/>
                </a:cubicBezTo>
                <a:cubicBezTo>
                  <a:pt x="0" y="1860"/>
                  <a:pt x="0" y="2297"/>
                  <a:pt x="45" y="2734"/>
                </a:cubicBezTo>
                <a:cubicBezTo>
                  <a:pt x="80" y="2736"/>
                  <a:pt x="115" y="2736"/>
                  <a:pt x="150" y="2736"/>
                </a:cubicBezTo>
                <a:cubicBezTo>
                  <a:pt x="815" y="2736"/>
                  <a:pt x="1355" y="2446"/>
                  <a:pt x="1832" y="1976"/>
                </a:cubicBezTo>
                <a:cubicBezTo>
                  <a:pt x="2175" y="1636"/>
                  <a:pt x="2365" y="1470"/>
                  <a:pt x="2566" y="1470"/>
                </a:cubicBezTo>
                <a:cubicBezTo>
                  <a:pt x="2764" y="1470"/>
                  <a:pt x="2972" y="1631"/>
                  <a:pt x="3349" y="1943"/>
                </a:cubicBezTo>
                <a:cubicBezTo>
                  <a:pt x="3452" y="2033"/>
                  <a:pt x="3554" y="2117"/>
                  <a:pt x="3664" y="2188"/>
                </a:cubicBezTo>
                <a:cubicBezTo>
                  <a:pt x="3939" y="2345"/>
                  <a:pt x="4233" y="2439"/>
                  <a:pt x="4522" y="2439"/>
                </a:cubicBezTo>
                <a:cubicBezTo>
                  <a:pt x="4752" y="2439"/>
                  <a:pt x="4980" y="2379"/>
                  <a:pt x="5193" y="2246"/>
                </a:cubicBezTo>
                <a:cubicBezTo>
                  <a:pt x="5740" y="1905"/>
                  <a:pt x="6100" y="1352"/>
                  <a:pt x="6376" y="761"/>
                </a:cubicBezTo>
                <a:cubicBezTo>
                  <a:pt x="6440" y="613"/>
                  <a:pt x="6466" y="439"/>
                  <a:pt x="6350" y="304"/>
                </a:cubicBezTo>
                <a:cubicBezTo>
                  <a:pt x="6266" y="205"/>
                  <a:pt x="6164" y="172"/>
                  <a:pt x="6056" y="172"/>
                </a:cubicBezTo>
                <a:cubicBezTo>
                  <a:pt x="5982" y="172"/>
                  <a:pt x="5905" y="187"/>
                  <a:pt x="5830" y="208"/>
                </a:cubicBezTo>
                <a:cubicBezTo>
                  <a:pt x="5643" y="253"/>
                  <a:pt x="5515" y="394"/>
                  <a:pt x="5399" y="549"/>
                </a:cubicBezTo>
                <a:cubicBezTo>
                  <a:pt x="5277" y="722"/>
                  <a:pt x="5149" y="896"/>
                  <a:pt x="5007" y="1050"/>
                </a:cubicBezTo>
                <a:cubicBezTo>
                  <a:pt x="4776" y="1288"/>
                  <a:pt x="4622" y="1405"/>
                  <a:pt x="4466" y="1405"/>
                </a:cubicBezTo>
                <a:cubicBezTo>
                  <a:pt x="4318" y="1405"/>
                  <a:pt x="4168" y="1301"/>
                  <a:pt x="3947" y="1095"/>
                </a:cubicBezTo>
                <a:cubicBezTo>
                  <a:pt x="3670" y="844"/>
                  <a:pt x="3426" y="555"/>
                  <a:pt x="3150" y="304"/>
                </a:cubicBezTo>
                <a:cubicBezTo>
                  <a:pt x="2922" y="102"/>
                  <a:pt x="2723" y="1"/>
                  <a:pt x="25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35"/>
          <p:cNvSpPr/>
          <p:nvPr/>
        </p:nvSpPr>
        <p:spPr>
          <a:xfrm>
            <a:off x="-3679" y="4387265"/>
            <a:ext cx="395405" cy="768782"/>
          </a:xfrm>
          <a:custGeom>
            <a:rect b="b" l="l" r="r" t="t"/>
            <a:pathLst>
              <a:path extrusionOk="0" h="21533" w="11075">
                <a:moveTo>
                  <a:pt x="0" y="0"/>
                </a:moveTo>
                <a:lnTo>
                  <a:pt x="0" y="21533"/>
                </a:lnTo>
                <a:lnTo>
                  <a:pt x="8356" y="21533"/>
                </a:lnTo>
                <a:cubicBezTo>
                  <a:pt x="9127" y="20035"/>
                  <a:pt x="9873" y="18531"/>
                  <a:pt x="10310" y="16886"/>
                </a:cubicBezTo>
                <a:cubicBezTo>
                  <a:pt x="10554" y="15954"/>
                  <a:pt x="10689" y="15009"/>
                  <a:pt x="10824" y="14058"/>
                </a:cubicBezTo>
                <a:cubicBezTo>
                  <a:pt x="11075" y="12335"/>
                  <a:pt x="10901" y="10580"/>
                  <a:pt x="10316" y="8935"/>
                </a:cubicBezTo>
                <a:cubicBezTo>
                  <a:pt x="9558" y="6788"/>
                  <a:pt x="8189" y="5085"/>
                  <a:pt x="6460" y="3619"/>
                </a:cubicBezTo>
                <a:cubicBezTo>
                  <a:pt x="4634" y="2083"/>
                  <a:pt x="2513" y="1074"/>
                  <a:pt x="392" y="58"/>
                </a:cubicBezTo>
                <a:cubicBezTo>
                  <a:pt x="276" y="0"/>
                  <a:pt x="135" y="20"/>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35"/>
          <p:cNvSpPr/>
          <p:nvPr/>
        </p:nvSpPr>
        <p:spPr>
          <a:xfrm rot="4381075">
            <a:off x="446448" y="1108550"/>
            <a:ext cx="530563" cy="809394"/>
          </a:xfrm>
          <a:custGeom>
            <a:rect b="b" l="l" r="r" t="t"/>
            <a:pathLst>
              <a:path extrusionOk="0" h="22671" w="14861">
                <a:moveTo>
                  <a:pt x="4364" y="0"/>
                </a:moveTo>
                <a:cubicBezTo>
                  <a:pt x="3873" y="0"/>
                  <a:pt x="3387" y="163"/>
                  <a:pt x="2899" y="524"/>
                </a:cubicBezTo>
                <a:cubicBezTo>
                  <a:pt x="958" y="1938"/>
                  <a:pt x="0" y="3815"/>
                  <a:pt x="58" y="6354"/>
                </a:cubicBezTo>
                <a:cubicBezTo>
                  <a:pt x="7" y="7074"/>
                  <a:pt x="168" y="7909"/>
                  <a:pt x="341" y="8751"/>
                </a:cubicBezTo>
                <a:cubicBezTo>
                  <a:pt x="740" y="10686"/>
                  <a:pt x="1582" y="12441"/>
                  <a:pt x="2514" y="14157"/>
                </a:cubicBezTo>
                <a:cubicBezTo>
                  <a:pt x="3626" y="16194"/>
                  <a:pt x="4975" y="18103"/>
                  <a:pt x="6537" y="19826"/>
                </a:cubicBezTo>
                <a:cubicBezTo>
                  <a:pt x="7913" y="21336"/>
                  <a:pt x="9719" y="22159"/>
                  <a:pt x="11686" y="22558"/>
                </a:cubicBezTo>
                <a:cubicBezTo>
                  <a:pt x="12031" y="22629"/>
                  <a:pt x="12388" y="22670"/>
                  <a:pt x="12748" y="22670"/>
                </a:cubicBezTo>
                <a:cubicBezTo>
                  <a:pt x="13165" y="22670"/>
                  <a:pt x="13586" y="22615"/>
                  <a:pt x="13993" y="22487"/>
                </a:cubicBezTo>
                <a:cubicBezTo>
                  <a:pt x="14655" y="22275"/>
                  <a:pt x="14842" y="21992"/>
                  <a:pt x="14855" y="21317"/>
                </a:cubicBezTo>
                <a:cubicBezTo>
                  <a:pt x="14861" y="20906"/>
                  <a:pt x="14720" y="20533"/>
                  <a:pt x="14578" y="20160"/>
                </a:cubicBezTo>
                <a:cubicBezTo>
                  <a:pt x="14019" y="18682"/>
                  <a:pt x="13164" y="17345"/>
                  <a:pt x="12438" y="15950"/>
                </a:cubicBezTo>
                <a:cubicBezTo>
                  <a:pt x="11596" y="14318"/>
                  <a:pt x="10587" y="12769"/>
                  <a:pt x="10117" y="10956"/>
                </a:cubicBezTo>
                <a:cubicBezTo>
                  <a:pt x="9790" y="9690"/>
                  <a:pt x="9378" y="8430"/>
                  <a:pt x="9410" y="7119"/>
                </a:cubicBezTo>
                <a:cubicBezTo>
                  <a:pt x="9449" y="5608"/>
                  <a:pt x="8986" y="4284"/>
                  <a:pt x="8253" y="3018"/>
                </a:cubicBezTo>
                <a:cubicBezTo>
                  <a:pt x="7636" y="1945"/>
                  <a:pt x="6865" y="993"/>
                  <a:pt x="5740" y="389"/>
                </a:cubicBezTo>
                <a:cubicBezTo>
                  <a:pt x="5274" y="139"/>
                  <a:pt x="4817" y="0"/>
                  <a:pt x="43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35"/>
          <p:cNvSpPr/>
          <p:nvPr/>
        </p:nvSpPr>
        <p:spPr>
          <a:xfrm>
            <a:off x="6720975" y="4479175"/>
            <a:ext cx="793585" cy="217039"/>
          </a:xfrm>
          <a:custGeom>
            <a:rect b="b" l="l" r="r" t="t"/>
            <a:pathLst>
              <a:path extrusionOk="0" h="4031" w="14739">
                <a:moveTo>
                  <a:pt x="13966" y="0"/>
                </a:moveTo>
                <a:cubicBezTo>
                  <a:pt x="13592" y="0"/>
                  <a:pt x="13359" y="199"/>
                  <a:pt x="13267" y="574"/>
                </a:cubicBezTo>
                <a:cubicBezTo>
                  <a:pt x="13151" y="1069"/>
                  <a:pt x="13080" y="1570"/>
                  <a:pt x="12920" y="2046"/>
                </a:cubicBezTo>
                <a:cubicBezTo>
                  <a:pt x="12805" y="2381"/>
                  <a:pt x="12651" y="2523"/>
                  <a:pt x="12416" y="2523"/>
                </a:cubicBezTo>
                <a:cubicBezTo>
                  <a:pt x="12296" y="2523"/>
                  <a:pt x="12155" y="2486"/>
                  <a:pt x="11988" y="2419"/>
                </a:cubicBezTo>
                <a:cubicBezTo>
                  <a:pt x="11370" y="2168"/>
                  <a:pt x="11068" y="1615"/>
                  <a:pt x="10715" y="1133"/>
                </a:cubicBezTo>
                <a:cubicBezTo>
                  <a:pt x="10470" y="803"/>
                  <a:pt x="10221" y="629"/>
                  <a:pt x="9859" y="629"/>
                </a:cubicBezTo>
                <a:cubicBezTo>
                  <a:pt x="9812" y="629"/>
                  <a:pt x="9763" y="632"/>
                  <a:pt x="9712" y="638"/>
                </a:cubicBezTo>
                <a:cubicBezTo>
                  <a:pt x="9237" y="696"/>
                  <a:pt x="8934" y="959"/>
                  <a:pt x="8787" y="1409"/>
                </a:cubicBezTo>
                <a:cubicBezTo>
                  <a:pt x="8722" y="1615"/>
                  <a:pt x="8645" y="1814"/>
                  <a:pt x="8555" y="2007"/>
                </a:cubicBezTo>
                <a:cubicBezTo>
                  <a:pt x="8373" y="2379"/>
                  <a:pt x="8246" y="2551"/>
                  <a:pt x="8077" y="2551"/>
                </a:cubicBezTo>
                <a:cubicBezTo>
                  <a:pt x="7935" y="2551"/>
                  <a:pt x="7765" y="2431"/>
                  <a:pt x="7508" y="2206"/>
                </a:cubicBezTo>
                <a:cubicBezTo>
                  <a:pt x="7025" y="1776"/>
                  <a:pt x="6691" y="1223"/>
                  <a:pt x="6241" y="767"/>
                </a:cubicBezTo>
                <a:cubicBezTo>
                  <a:pt x="5940" y="465"/>
                  <a:pt x="5672" y="314"/>
                  <a:pt x="5400" y="314"/>
                </a:cubicBezTo>
                <a:cubicBezTo>
                  <a:pt x="5145" y="314"/>
                  <a:pt x="4885" y="447"/>
                  <a:pt x="4589" y="715"/>
                </a:cubicBezTo>
                <a:cubicBezTo>
                  <a:pt x="4255" y="1024"/>
                  <a:pt x="3947" y="1358"/>
                  <a:pt x="3625" y="1679"/>
                </a:cubicBezTo>
                <a:cubicBezTo>
                  <a:pt x="3162" y="2142"/>
                  <a:pt x="2901" y="2380"/>
                  <a:pt x="2670" y="2380"/>
                </a:cubicBezTo>
                <a:cubicBezTo>
                  <a:pt x="2417" y="2380"/>
                  <a:pt x="2200" y="2094"/>
                  <a:pt x="1793" y="1506"/>
                </a:cubicBezTo>
                <a:cubicBezTo>
                  <a:pt x="1594" y="1223"/>
                  <a:pt x="1446" y="902"/>
                  <a:pt x="1170" y="677"/>
                </a:cubicBezTo>
                <a:cubicBezTo>
                  <a:pt x="1042" y="575"/>
                  <a:pt x="866" y="522"/>
                  <a:pt x="691" y="522"/>
                </a:cubicBezTo>
                <a:cubicBezTo>
                  <a:pt x="514" y="522"/>
                  <a:pt x="338" y="576"/>
                  <a:pt x="219" y="690"/>
                </a:cubicBezTo>
                <a:cubicBezTo>
                  <a:pt x="0" y="895"/>
                  <a:pt x="103" y="1127"/>
                  <a:pt x="206" y="1352"/>
                </a:cubicBezTo>
                <a:cubicBezTo>
                  <a:pt x="489" y="1962"/>
                  <a:pt x="855" y="2521"/>
                  <a:pt x="1298" y="3023"/>
                </a:cubicBezTo>
                <a:cubicBezTo>
                  <a:pt x="1643" y="3416"/>
                  <a:pt x="2163" y="3693"/>
                  <a:pt x="2732" y="3693"/>
                </a:cubicBezTo>
                <a:cubicBezTo>
                  <a:pt x="3046" y="3693"/>
                  <a:pt x="3374" y="3609"/>
                  <a:pt x="3696" y="3415"/>
                </a:cubicBezTo>
                <a:cubicBezTo>
                  <a:pt x="4043" y="3203"/>
                  <a:pt x="4268" y="2856"/>
                  <a:pt x="4641" y="2688"/>
                </a:cubicBezTo>
                <a:cubicBezTo>
                  <a:pt x="4922" y="2557"/>
                  <a:pt x="5039" y="2147"/>
                  <a:pt x="5369" y="2147"/>
                </a:cubicBezTo>
                <a:cubicBezTo>
                  <a:pt x="5379" y="2147"/>
                  <a:pt x="5389" y="2148"/>
                  <a:pt x="5399" y="2149"/>
                </a:cubicBezTo>
                <a:cubicBezTo>
                  <a:pt x="5753" y="2168"/>
                  <a:pt x="5804" y="2598"/>
                  <a:pt x="6036" y="2817"/>
                </a:cubicBezTo>
                <a:cubicBezTo>
                  <a:pt x="6563" y="3331"/>
                  <a:pt x="7128" y="3788"/>
                  <a:pt x="7835" y="3974"/>
                </a:cubicBezTo>
                <a:cubicBezTo>
                  <a:pt x="7978" y="4013"/>
                  <a:pt x="8114" y="4031"/>
                  <a:pt x="8242" y="4031"/>
                </a:cubicBezTo>
                <a:cubicBezTo>
                  <a:pt x="8842" y="4031"/>
                  <a:pt x="9293" y="3640"/>
                  <a:pt x="9674" y="3132"/>
                </a:cubicBezTo>
                <a:cubicBezTo>
                  <a:pt x="9843" y="2904"/>
                  <a:pt x="9924" y="2802"/>
                  <a:pt x="10029" y="2802"/>
                </a:cubicBezTo>
                <a:cubicBezTo>
                  <a:pt x="10122" y="2802"/>
                  <a:pt x="10236" y="2884"/>
                  <a:pt x="10451" y="3029"/>
                </a:cubicBezTo>
                <a:cubicBezTo>
                  <a:pt x="10987" y="3396"/>
                  <a:pt x="11492" y="3848"/>
                  <a:pt x="12189" y="3848"/>
                </a:cubicBezTo>
                <a:cubicBezTo>
                  <a:pt x="12261" y="3848"/>
                  <a:pt x="12335" y="3843"/>
                  <a:pt x="12412" y="3833"/>
                </a:cubicBezTo>
                <a:cubicBezTo>
                  <a:pt x="12511" y="3847"/>
                  <a:pt x="12608" y="3855"/>
                  <a:pt x="12701" y="3855"/>
                </a:cubicBezTo>
                <a:cubicBezTo>
                  <a:pt x="13258" y="3855"/>
                  <a:pt x="13702" y="3593"/>
                  <a:pt x="14038" y="3087"/>
                </a:cubicBezTo>
                <a:cubicBezTo>
                  <a:pt x="14494" y="2393"/>
                  <a:pt x="14616" y="1602"/>
                  <a:pt x="14694" y="805"/>
                </a:cubicBezTo>
                <a:cubicBezTo>
                  <a:pt x="14739" y="304"/>
                  <a:pt x="14462" y="15"/>
                  <a:pt x="14019" y="2"/>
                </a:cubicBezTo>
                <a:cubicBezTo>
                  <a:pt x="14001" y="1"/>
                  <a:pt x="13983" y="0"/>
                  <a:pt x="139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35"/>
          <p:cNvSpPr/>
          <p:nvPr/>
        </p:nvSpPr>
        <p:spPr>
          <a:xfrm>
            <a:off x="8548024" y="-6"/>
            <a:ext cx="609784" cy="811228"/>
          </a:xfrm>
          <a:custGeom>
            <a:rect b="b" l="l" r="r" t="t"/>
            <a:pathLst>
              <a:path extrusionOk="0" h="11904" w="8948">
                <a:moveTo>
                  <a:pt x="3806" y="0"/>
                </a:moveTo>
                <a:cubicBezTo>
                  <a:pt x="3240" y="771"/>
                  <a:pt x="2578" y="1465"/>
                  <a:pt x="2071" y="2282"/>
                </a:cubicBezTo>
                <a:cubicBezTo>
                  <a:pt x="631" y="4602"/>
                  <a:pt x="1" y="7051"/>
                  <a:pt x="740" y="9757"/>
                </a:cubicBezTo>
                <a:cubicBezTo>
                  <a:pt x="1061" y="10920"/>
                  <a:pt x="2064" y="11762"/>
                  <a:pt x="3266" y="11878"/>
                </a:cubicBezTo>
                <a:cubicBezTo>
                  <a:pt x="3467" y="11895"/>
                  <a:pt x="3669" y="11904"/>
                  <a:pt x="3871" y="11904"/>
                </a:cubicBezTo>
                <a:cubicBezTo>
                  <a:pt x="4576" y="11904"/>
                  <a:pt x="5278" y="11799"/>
                  <a:pt x="5953" y="11589"/>
                </a:cubicBezTo>
                <a:cubicBezTo>
                  <a:pt x="7110" y="11235"/>
                  <a:pt x="8035" y="10535"/>
                  <a:pt x="8948" y="9802"/>
                </a:cubicBezTo>
                <a:lnTo>
                  <a:pt x="894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7_1_1">
    <p:spTree>
      <p:nvGrpSpPr>
        <p:cNvPr id="981" name="Shape 981"/>
        <p:cNvGrpSpPr/>
        <p:nvPr/>
      </p:nvGrpSpPr>
      <p:grpSpPr>
        <a:xfrm>
          <a:off x="0" y="0"/>
          <a:ext cx="0" cy="0"/>
          <a:chOff x="0" y="0"/>
          <a:chExt cx="0" cy="0"/>
        </a:xfrm>
      </p:grpSpPr>
      <p:sp>
        <p:nvSpPr>
          <p:cNvPr id="982" name="Google Shape;982;p36"/>
          <p:cNvSpPr txBox="1"/>
          <p:nvPr>
            <p:ph type="title"/>
          </p:nvPr>
        </p:nvSpPr>
        <p:spPr>
          <a:xfrm>
            <a:off x="711725" y="535448"/>
            <a:ext cx="7720500" cy="4926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83" name="Google Shape;983;p36"/>
          <p:cNvSpPr/>
          <p:nvPr/>
        </p:nvSpPr>
        <p:spPr>
          <a:xfrm flipH="1" rot="-5400000">
            <a:off x="6441407" y="4287286"/>
            <a:ext cx="471732" cy="1254478"/>
          </a:xfrm>
          <a:custGeom>
            <a:rect b="b" l="l" r="r" t="t"/>
            <a:pathLst>
              <a:path extrusionOk="0" h="20942" w="7875">
                <a:moveTo>
                  <a:pt x="7849" y="0"/>
                </a:moveTo>
                <a:cubicBezTo>
                  <a:pt x="6017" y="772"/>
                  <a:pt x="4281" y="1723"/>
                  <a:pt x="2829" y="3098"/>
                </a:cubicBezTo>
                <a:cubicBezTo>
                  <a:pt x="1067" y="4757"/>
                  <a:pt x="7" y="6762"/>
                  <a:pt x="1" y="9243"/>
                </a:cubicBezTo>
                <a:cubicBezTo>
                  <a:pt x="1" y="10901"/>
                  <a:pt x="328" y="12547"/>
                  <a:pt x="965" y="14077"/>
                </a:cubicBezTo>
                <a:cubicBezTo>
                  <a:pt x="2012" y="16667"/>
                  <a:pt x="3606" y="18827"/>
                  <a:pt x="6042" y="20286"/>
                </a:cubicBezTo>
                <a:cubicBezTo>
                  <a:pt x="6595" y="20620"/>
                  <a:pt x="7174" y="20890"/>
                  <a:pt x="7829" y="20941"/>
                </a:cubicBezTo>
                <a:cubicBezTo>
                  <a:pt x="7849" y="20652"/>
                  <a:pt x="7874" y="20356"/>
                  <a:pt x="7874" y="20067"/>
                </a:cubicBezTo>
                <a:lnTo>
                  <a:pt x="7874" y="887"/>
                </a:lnTo>
                <a:cubicBezTo>
                  <a:pt x="7874" y="592"/>
                  <a:pt x="7855" y="296"/>
                  <a:pt x="78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36"/>
          <p:cNvSpPr/>
          <p:nvPr/>
        </p:nvSpPr>
        <p:spPr>
          <a:xfrm flipH="1">
            <a:off x="8566931" y="3230975"/>
            <a:ext cx="597793" cy="253001"/>
          </a:xfrm>
          <a:custGeom>
            <a:rect b="b" l="l" r="r" t="t"/>
            <a:pathLst>
              <a:path extrusionOk="0" h="2737" w="6467">
                <a:moveTo>
                  <a:pt x="2526" y="1"/>
                </a:moveTo>
                <a:cubicBezTo>
                  <a:pt x="2323" y="1"/>
                  <a:pt x="2121" y="108"/>
                  <a:pt x="1890" y="324"/>
                </a:cubicBezTo>
                <a:cubicBezTo>
                  <a:pt x="1568" y="613"/>
                  <a:pt x="1273" y="915"/>
                  <a:pt x="983" y="1236"/>
                </a:cubicBezTo>
                <a:cubicBezTo>
                  <a:pt x="813" y="1431"/>
                  <a:pt x="633" y="1523"/>
                  <a:pt x="433" y="1523"/>
                </a:cubicBezTo>
                <a:cubicBezTo>
                  <a:pt x="316" y="1523"/>
                  <a:pt x="191" y="1491"/>
                  <a:pt x="58" y="1429"/>
                </a:cubicBezTo>
                <a:cubicBezTo>
                  <a:pt x="0" y="1860"/>
                  <a:pt x="0" y="2297"/>
                  <a:pt x="45" y="2734"/>
                </a:cubicBezTo>
                <a:cubicBezTo>
                  <a:pt x="80" y="2736"/>
                  <a:pt x="115" y="2736"/>
                  <a:pt x="150" y="2736"/>
                </a:cubicBezTo>
                <a:cubicBezTo>
                  <a:pt x="815" y="2736"/>
                  <a:pt x="1355" y="2446"/>
                  <a:pt x="1832" y="1976"/>
                </a:cubicBezTo>
                <a:cubicBezTo>
                  <a:pt x="2175" y="1636"/>
                  <a:pt x="2365" y="1470"/>
                  <a:pt x="2566" y="1470"/>
                </a:cubicBezTo>
                <a:cubicBezTo>
                  <a:pt x="2764" y="1470"/>
                  <a:pt x="2972" y="1631"/>
                  <a:pt x="3349" y="1943"/>
                </a:cubicBezTo>
                <a:cubicBezTo>
                  <a:pt x="3452" y="2033"/>
                  <a:pt x="3554" y="2117"/>
                  <a:pt x="3664" y="2188"/>
                </a:cubicBezTo>
                <a:cubicBezTo>
                  <a:pt x="3939" y="2345"/>
                  <a:pt x="4233" y="2439"/>
                  <a:pt x="4522" y="2439"/>
                </a:cubicBezTo>
                <a:cubicBezTo>
                  <a:pt x="4752" y="2439"/>
                  <a:pt x="4980" y="2379"/>
                  <a:pt x="5193" y="2246"/>
                </a:cubicBezTo>
                <a:cubicBezTo>
                  <a:pt x="5740" y="1905"/>
                  <a:pt x="6100" y="1352"/>
                  <a:pt x="6376" y="761"/>
                </a:cubicBezTo>
                <a:cubicBezTo>
                  <a:pt x="6440" y="613"/>
                  <a:pt x="6466" y="439"/>
                  <a:pt x="6350" y="304"/>
                </a:cubicBezTo>
                <a:cubicBezTo>
                  <a:pt x="6266" y="205"/>
                  <a:pt x="6164" y="172"/>
                  <a:pt x="6056" y="172"/>
                </a:cubicBezTo>
                <a:cubicBezTo>
                  <a:pt x="5982" y="172"/>
                  <a:pt x="5905" y="187"/>
                  <a:pt x="5830" y="208"/>
                </a:cubicBezTo>
                <a:cubicBezTo>
                  <a:pt x="5643" y="253"/>
                  <a:pt x="5515" y="394"/>
                  <a:pt x="5399" y="549"/>
                </a:cubicBezTo>
                <a:cubicBezTo>
                  <a:pt x="5277" y="722"/>
                  <a:pt x="5149" y="896"/>
                  <a:pt x="5007" y="1050"/>
                </a:cubicBezTo>
                <a:cubicBezTo>
                  <a:pt x="4776" y="1288"/>
                  <a:pt x="4622" y="1405"/>
                  <a:pt x="4466" y="1405"/>
                </a:cubicBezTo>
                <a:cubicBezTo>
                  <a:pt x="4318" y="1405"/>
                  <a:pt x="4168" y="1301"/>
                  <a:pt x="3947" y="1095"/>
                </a:cubicBezTo>
                <a:cubicBezTo>
                  <a:pt x="3670" y="844"/>
                  <a:pt x="3426" y="555"/>
                  <a:pt x="3150" y="304"/>
                </a:cubicBezTo>
                <a:cubicBezTo>
                  <a:pt x="2922" y="102"/>
                  <a:pt x="2723" y="1"/>
                  <a:pt x="25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85" name="Google Shape;985;p36"/>
          <p:cNvGrpSpPr/>
          <p:nvPr/>
        </p:nvGrpSpPr>
        <p:grpSpPr>
          <a:xfrm>
            <a:off x="3834011" y="4259713"/>
            <a:ext cx="895225" cy="596225"/>
            <a:chOff x="6168950" y="679775"/>
            <a:chExt cx="895225" cy="596225"/>
          </a:xfrm>
        </p:grpSpPr>
        <p:sp>
          <p:nvSpPr>
            <p:cNvPr id="986" name="Google Shape;986;p36"/>
            <p:cNvSpPr/>
            <p:nvPr/>
          </p:nvSpPr>
          <p:spPr>
            <a:xfrm>
              <a:off x="6536345" y="679775"/>
              <a:ext cx="170516" cy="162064"/>
            </a:xfrm>
            <a:custGeom>
              <a:rect b="b" l="l" r="r" t="t"/>
              <a:pathLst>
                <a:path extrusionOk="0" h="2090" w="2199">
                  <a:moveTo>
                    <a:pt x="1205" y="0"/>
                  </a:moveTo>
                  <a:cubicBezTo>
                    <a:pt x="564" y="0"/>
                    <a:pt x="0" y="513"/>
                    <a:pt x="0" y="1093"/>
                  </a:cubicBezTo>
                  <a:cubicBezTo>
                    <a:pt x="13" y="1649"/>
                    <a:pt x="463" y="2090"/>
                    <a:pt x="1016" y="2090"/>
                  </a:cubicBezTo>
                  <a:cubicBezTo>
                    <a:pt x="1020" y="2090"/>
                    <a:pt x="1024" y="2090"/>
                    <a:pt x="1028" y="2090"/>
                  </a:cubicBezTo>
                  <a:cubicBezTo>
                    <a:pt x="1607" y="2070"/>
                    <a:pt x="2198" y="1453"/>
                    <a:pt x="2192" y="875"/>
                  </a:cubicBezTo>
                  <a:cubicBezTo>
                    <a:pt x="2179" y="374"/>
                    <a:pt x="1787" y="14"/>
                    <a:pt x="1241" y="1"/>
                  </a:cubicBezTo>
                  <a:cubicBezTo>
                    <a:pt x="1229" y="0"/>
                    <a:pt x="1217" y="0"/>
                    <a:pt x="12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36"/>
            <p:cNvSpPr/>
            <p:nvPr/>
          </p:nvSpPr>
          <p:spPr>
            <a:xfrm>
              <a:off x="6331944" y="1074157"/>
              <a:ext cx="188971" cy="140972"/>
            </a:xfrm>
            <a:custGeom>
              <a:rect b="b" l="l" r="r" t="t"/>
              <a:pathLst>
                <a:path extrusionOk="0" h="1818" w="2437">
                  <a:moveTo>
                    <a:pt x="1615" y="0"/>
                  </a:moveTo>
                  <a:cubicBezTo>
                    <a:pt x="1553" y="0"/>
                    <a:pt x="1486" y="4"/>
                    <a:pt x="1415" y="12"/>
                  </a:cubicBezTo>
                  <a:cubicBezTo>
                    <a:pt x="1261" y="31"/>
                    <a:pt x="939" y="12"/>
                    <a:pt x="643" y="160"/>
                  </a:cubicBezTo>
                  <a:cubicBezTo>
                    <a:pt x="200" y="385"/>
                    <a:pt x="1" y="790"/>
                    <a:pt x="142" y="1201"/>
                  </a:cubicBezTo>
                  <a:cubicBezTo>
                    <a:pt x="271" y="1578"/>
                    <a:pt x="628" y="1818"/>
                    <a:pt x="1010" y="1818"/>
                  </a:cubicBezTo>
                  <a:cubicBezTo>
                    <a:pt x="1104" y="1818"/>
                    <a:pt x="1199" y="1803"/>
                    <a:pt x="1293" y="1773"/>
                  </a:cubicBezTo>
                  <a:cubicBezTo>
                    <a:pt x="1653" y="1664"/>
                    <a:pt x="1961" y="1432"/>
                    <a:pt x="2173" y="1117"/>
                  </a:cubicBezTo>
                  <a:cubicBezTo>
                    <a:pt x="2328" y="892"/>
                    <a:pt x="2437" y="648"/>
                    <a:pt x="2295" y="372"/>
                  </a:cubicBezTo>
                  <a:cubicBezTo>
                    <a:pt x="2169" y="126"/>
                    <a:pt x="1969" y="0"/>
                    <a:pt x="16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36"/>
            <p:cNvSpPr/>
            <p:nvPr/>
          </p:nvSpPr>
          <p:spPr>
            <a:xfrm>
              <a:off x="6749121" y="974359"/>
              <a:ext cx="148571" cy="140662"/>
            </a:xfrm>
            <a:custGeom>
              <a:rect b="b" l="l" r="r" t="t"/>
              <a:pathLst>
                <a:path extrusionOk="0" h="1814" w="1916">
                  <a:moveTo>
                    <a:pt x="997" y="0"/>
                  </a:moveTo>
                  <a:cubicBezTo>
                    <a:pt x="451" y="0"/>
                    <a:pt x="1" y="425"/>
                    <a:pt x="7" y="932"/>
                  </a:cubicBezTo>
                  <a:cubicBezTo>
                    <a:pt x="26" y="1402"/>
                    <a:pt x="399" y="1781"/>
                    <a:pt x="868" y="1813"/>
                  </a:cubicBezTo>
                  <a:cubicBezTo>
                    <a:pt x="878" y="1813"/>
                    <a:pt x="888" y="1814"/>
                    <a:pt x="899" y="1814"/>
                  </a:cubicBezTo>
                  <a:cubicBezTo>
                    <a:pt x="1421" y="1814"/>
                    <a:pt x="1916" y="1327"/>
                    <a:pt x="1903" y="810"/>
                  </a:cubicBezTo>
                  <a:cubicBezTo>
                    <a:pt x="1890" y="354"/>
                    <a:pt x="1498" y="0"/>
                    <a:pt x="9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36"/>
            <p:cNvSpPr/>
            <p:nvPr/>
          </p:nvSpPr>
          <p:spPr>
            <a:xfrm>
              <a:off x="6877221" y="721105"/>
              <a:ext cx="167569" cy="136785"/>
            </a:xfrm>
            <a:custGeom>
              <a:rect b="b" l="l" r="r" t="t"/>
              <a:pathLst>
                <a:path extrusionOk="0" h="1764" w="2161">
                  <a:moveTo>
                    <a:pt x="1392" y="0"/>
                  </a:moveTo>
                  <a:cubicBezTo>
                    <a:pt x="1295" y="0"/>
                    <a:pt x="1193" y="19"/>
                    <a:pt x="1087" y="53"/>
                  </a:cubicBezTo>
                  <a:cubicBezTo>
                    <a:pt x="836" y="143"/>
                    <a:pt x="605" y="284"/>
                    <a:pt x="412" y="464"/>
                  </a:cubicBezTo>
                  <a:cubicBezTo>
                    <a:pt x="193" y="663"/>
                    <a:pt x="0" y="901"/>
                    <a:pt x="142" y="1235"/>
                  </a:cubicBezTo>
                  <a:cubicBezTo>
                    <a:pt x="291" y="1572"/>
                    <a:pt x="543" y="1763"/>
                    <a:pt x="793" y="1763"/>
                  </a:cubicBezTo>
                  <a:cubicBezTo>
                    <a:pt x="801" y="1763"/>
                    <a:pt x="809" y="1763"/>
                    <a:pt x="817" y="1762"/>
                  </a:cubicBezTo>
                  <a:cubicBezTo>
                    <a:pt x="1389" y="1737"/>
                    <a:pt x="1710" y="1531"/>
                    <a:pt x="1954" y="1184"/>
                  </a:cubicBezTo>
                  <a:cubicBezTo>
                    <a:pt x="2160" y="888"/>
                    <a:pt x="2160" y="599"/>
                    <a:pt x="1942" y="297"/>
                  </a:cubicBezTo>
                  <a:cubicBezTo>
                    <a:pt x="1791" y="89"/>
                    <a:pt x="1605" y="0"/>
                    <a:pt x="13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36"/>
            <p:cNvSpPr/>
            <p:nvPr/>
          </p:nvSpPr>
          <p:spPr>
            <a:xfrm>
              <a:off x="6504940" y="875182"/>
              <a:ext cx="170516" cy="132753"/>
            </a:xfrm>
            <a:custGeom>
              <a:rect b="b" l="l" r="r" t="t"/>
              <a:pathLst>
                <a:path extrusionOk="0" h="1712" w="2199">
                  <a:moveTo>
                    <a:pt x="1419" y="0"/>
                  </a:moveTo>
                  <a:cubicBezTo>
                    <a:pt x="1319" y="0"/>
                    <a:pt x="1215" y="13"/>
                    <a:pt x="1112" y="33"/>
                  </a:cubicBezTo>
                  <a:cubicBezTo>
                    <a:pt x="900" y="71"/>
                    <a:pt x="701" y="148"/>
                    <a:pt x="521" y="264"/>
                  </a:cubicBezTo>
                  <a:cubicBezTo>
                    <a:pt x="219" y="457"/>
                    <a:pt x="0" y="720"/>
                    <a:pt x="122" y="1125"/>
                  </a:cubicBezTo>
                  <a:cubicBezTo>
                    <a:pt x="231" y="1485"/>
                    <a:pt x="546" y="1704"/>
                    <a:pt x="971" y="1710"/>
                  </a:cubicBezTo>
                  <a:cubicBezTo>
                    <a:pt x="986" y="1711"/>
                    <a:pt x="1002" y="1711"/>
                    <a:pt x="1018" y="1711"/>
                  </a:cubicBezTo>
                  <a:cubicBezTo>
                    <a:pt x="1297" y="1711"/>
                    <a:pt x="1567" y="1603"/>
                    <a:pt x="1768" y="1408"/>
                  </a:cubicBezTo>
                  <a:cubicBezTo>
                    <a:pt x="2076" y="1138"/>
                    <a:pt x="2198" y="624"/>
                    <a:pt x="2025" y="328"/>
                  </a:cubicBezTo>
                  <a:cubicBezTo>
                    <a:pt x="1876" y="75"/>
                    <a:pt x="1657" y="0"/>
                    <a:pt x="14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36"/>
            <p:cNvSpPr/>
            <p:nvPr/>
          </p:nvSpPr>
          <p:spPr>
            <a:xfrm>
              <a:off x="6168950" y="940473"/>
              <a:ext cx="157101" cy="136785"/>
            </a:xfrm>
            <a:custGeom>
              <a:rect b="b" l="l" r="r" t="t"/>
              <a:pathLst>
                <a:path extrusionOk="0" h="1764" w="2026">
                  <a:moveTo>
                    <a:pt x="1171" y="0"/>
                  </a:moveTo>
                  <a:cubicBezTo>
                    <a:pt x="734" y="39"/>
                    <a:pt x="374" y="245"/>
                    <a:pt x="162" y="656"/>
                  </a:cubicBezTo>
                  <a:cubicBezTo>
                    <a:pt x="1" y="971"/>
                    <a:pt x="72" y="1363"/>
                    <a:pt x="342" y="1601"/>
                  </a:cubicBezTo>
                  <a:cubicBezTo>
                    <a:pt x="485" y="1712"/>
                    <a:pt x="635" y="1764"/>
                    <a:pt x="783" y="1764"/>
                  </a:cubicBezTo>
                  <a:cubicBezTo>
                    <a:pt x="934" y="1764"/>
                    <a:pt x="1083" y="1711"/>
                    <a:pt x="1222" y="1614"/>
                  </a:cubicBezTo>
                  <a:cubicBezTo>
                    <a:pt x="1415" y="1479"/>
                    <a:pt x="1556" y="1273"/>
                    <a:pt x="1724" y="1106"/>
                  </a:cubicBezTo>
                  <a:cubicBezTo>
                    <a:pt x="1929" y="900"/>
                    <a:pt x="2026" y="656"/>
                    <a:pt x="1903" y="386"/>
                  </a:cubicBezTo>
                  <a:cubicBezTo>
                    <a:pt x="1768" y="71"/>
                    <a:pt x="1486" y="7"/>
                    <a:pt x="11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36"/>
            <p:cNvSpPr/>
            <p:nvPr/>
          </p:nvSpPr>
          <p:spPr>
            <a:xfrm>
              <a:off x="6624588" y="1152630"/>
              <a:ext cx="116624" cy="123370"/>
            </a:xfrm>
            <a:custGeom>
              <a:rect b="b" l="l" r="r" t="t"/>
              <a:pathLst>
                <a:path extrusionOk="0" h="1591" w="1504">
                  <a:moveTo>
                    <a:pt x="891" y="0"/>
                  </a:moveTo>
                  <a:cubicBezTo>
                    <a:pt x="445" y="0"/>
                    <a:pt x="0" y="452"/>
                    <a:pt x="13" y="909"/>
                  </a:cubicBezTo>
                  <a:cubicBezTo>
                    <a:pt x="19" y="1269"/>
                    <a:pt x="295" y="1564"/>
                    <a:pt x="655" y="1590"/>
                  </a:cubicBezTo>
                  <a:cubicBezTo>
                    <a:pt x="663" y="1591"/>
                    <a:pt x="671" y="1591"/>
                    <a:pt x="678" y="1591"/>
                  </a:cubicBezTo>
                  <a:cubicBezTo>
                    <a:pt x="1064" y="1591"/>
                    <a:pt x="1491" y="1119"/>
                    <a:pt x="1497" y="677"/>
                  </a:cubicBezTo>
                  <a:cubicBezTo>
                    <a:pt x="1504" y="330"/>
                    <a:pt x="1253" y="28"/>
                    <a:pt x="945" y="3"/>
                  </a:cubicBezTo>
                  <a:cubicBezTo>
                    <a:pt x="927" y="1"/>
                    <a:pt x="909" y="0"/>
                    <a:pt x="8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36"/>
            <p:cNvSpPr/>
            <p:nvPr/>
          </p:nvSpPr>
          <p:spPr>
            <a:xfrm>
              <a:off x="6949955" y="1154801"/>
              <a:ext cx="114220" cy="103209"/>
            </a:xfrm>
            <a:custGeom>
              <a:rect b="b" l="l" r="r" t="t"/>
              <a:pathLst>
                <a:path extrusionOk="0" h="1331" w="1473">
                  <a:moveTo>
                    <a:pt x="894" y="0"/>
                  </a:moveTo>
                  <a:cubicBezTo>
                    <a:pt x="534" y="7"/>
                    <a:pt x="1" y="502"/>
                    <a:pt x="20" y="810"/>
                  </a:cubicBezTo>
                  <a:cubicBezTo>
                    <a:pt x="39" y="1096"/>
                    <a:pt x="346" y="1331"/>
                    <a:pt x="700" y="1331"/>
                  </a:cubicBezTo>
                  <a:cubicBezTo>
                    <a:pt x="705" y="1331"/>
                    <a:pt x="710" y="1331"/>
                    <a:pt x="714" y="1331"/>
                  </a:cubicBezTo>
                  <a:cubicBezTo>
                    <a:pt x="1132" y="1324"/>
                    <a:pt x="1473" y="977"/>
                    <a:pt x="1460" y="559"/>
                  </a:cubicBezTo>
                  <a:cubicBezTo>
                    <a:pt x="1447" y="251"/>
                    <a:pt x="1203" y="7"/>
                    <a:pt x="8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4" name="Google Shape;994;p36"/>
          <p:cNvSpPr/>
          <p:nvPr/>
        </p:nvSpPr>
        <p:spPr>
          <a:xfrm rot="10800000">
            <a:off x="8762307" y="-3"/>
            <a:ext cx="395405" cy="768782"/>
          </a:xfrm>
          <a:custGeom>
            <a:rect b="b" l="l" r="r" t="t"/>
            <a:pathLst>
              <a:path extrusionOk="0" h="21533" w="11075">
                <a:moveTo>
                  <a:pt x="0" y="0"/>
                </a:moveTo>
                <a:lnTo>
                  <a:pt x="0" y="21533"/>
                </a:lnTo>
                <a:lnTo>
                  <a:pt x="8356" y="21533"/>
                </a:lnTo>
                <a:cubicBezTo>
                  <a:pt x="9127" y="20035"/>
                  <a:pt x="9873" y="18531"/>
                  <a:pt x="10310" y="16886"/>
                </a:cubicBezTo>
                <a:cubicBezTo>
                  <a:pt x="10554" y="15954"/>
                  <a:pt x="10689" y="15009"/>
                  <a:pt x="10824" y="14058"/>
                </a:cubicBezTo>
                <a:cubicBezTo>
                  <a:pt x="11075" y="12335"/>
                  <a:pt x="10901" y="10580"/>
                  <a:pt x="10316" y="8935"/>
                </a:cubicBezTo>
                <a:cubicBezTo>
                  <a:pt x="9558" y="6788"/>
                  <a:pt x="8189" y="5085"/>
                  <a:pt x="6460" y="3619"/>
                </a:cubicBezTo>
                <a:cubicBezTo>
                  <a:pt x="4634" y="2083"/>
                  <a:pt x="2513" y="1074"/>
                  <a:pt x="392" y="58"/>
                </a:cubicBezTo>
                <a:cubicBezTo>
                  <a:pt x="276" y="0"/>
                  <a:pt x="135" y="20"/>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36"/>
          <p:cNvSpPr/>
          <p:nvPr/>
        </p:nvSpPr>
        <p:spPr>
          <a:xfrm rot="10800000">
            <a:off x="-13827" y="4339169"/>
            <a:ext cx="609784" cy="811228"/>
          </a:xfrm>
          <a:custGeom>
            <a:rect b="b" l="l" r="r" t="t"/>
            <a:pathLst>
              <a:path extrusionOk="0" h="11904" w="8948">
                <a:moveTo>
                  <a:pt x="3806" y="0"/>
                </a:moveTo>
                <a:cubicBezTo>
                  <a:pt x="3240" y="771"/>
                  <a:pt x="2578" y="1465"/>
                  <a:pt x="2071" y="2282"/>
                </a:cubicBezTo>
                <a:cubicBezTo>
                  <a:pt x="631" y="4602"/>
                  <a:pt x="1" y="7051"/>
                  <a:pt x="740" y="9757"/>
                </a:cubicBezTo>
                <a:cubicBezTo>
                  <a:pt x="1061" y="10920"/>
                  <a:pt x="2064" y="11762"/>
                  <a:pt x="3266" y="11878"/>
                </a:cubicBezTo>
                <a:cubicBezTo>
                  <a:pt x="3467" y="11895"/>
                  <a:pt x="3669" y="11904"/>
                  <a:pt x="3871" y="11904"/>
                </a:cubicBezTo>
                <a:cubicBezTo>
                  <a:pt x="4576" y="11904"/>
                  <a:pt x="5278" y="11799"/>
                  <a:pt x="5953" y="11589"/>
                </a:cubicBezTo>
                <a:cubicBezTo>
                  <a:pt x="7110" y="11235"/>
                  <a:pt x="8035" y="10535"/>
                  <a:pt x="8948" y="9802"/>
                </a:cubicBezTo>
                <a:lnTo>
                  <a:pt x="894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96" name="Google Shape;996;p36"/>
          <p:cNvGrpSpPr/>
          <p:nvPr/>
        </p:nvGrpSpPr>
        <p:grpSpPr>
          <a:xfrm rot="10800000">
            <a:off x="1336032" y="1498045"/>
            <a:ext cx="812897" cy="472803"/>
            <a:chOff x="7336943" y="4410641"/>
            <a:chExt cx="671927" cy="390811"/>
          </a:xfrm>
        </p:grpSpPr>
        <p:sp>
          <p:nvSpPr>
            <p:cNvPr id="997" name="Google Shape;997;p36"/>
            <p:cNvSpPr/>
            <p:nvPr/>
          </p:nvSpPr>
          <p:spPr>
            <a:xfrm>
              <a:off x="7353536" y="4410641"/>
              <a:ext cx="655333" cy="178030"/>
            </a:xfrm>
            <a:custGeom>
              <a:rect b="b" l="l" r="r" t="t"/>
              <a:pathLst>
                <a:path extrusionOk="0" h="2972" w="10940">
                  <a:moveTo>
                    <a:pt x="543" y="0"/>
                  </a:moveTo>
                  <a:cubicBezTo>
                    <a:pt x="517" y="0"/>
                    <a:pt x="490" y="3"/>
                    <a:pt x="463" y="8"/>
                  </a:cubicBezTo>
                  <a:cubicBezTo>
                    <a:pt x="109" y="79"/>
                    <a:pt x="19" y="355"/>
                    <a:pt x="0" y="670"/>
                  </a:cubicBezTo>
                  <a:lnTo>
                    <a:pt x="0" y="985"/>
                  </a:lnTo>
                  <a:cubicBezTo>
                    <a:pt x="7" y="1551"/>
                    <a:pt x="424" y="2444"/>
                    <a:pt x="964" y="2669"/>
                  </a:cubicBezTo>
                  <a:cubicBezTo>
                    <a:pt x="1217" y="2774"/>
                    <a:pt x="1468" y="2825"/>
                    <a:pt x="1716" y="2825"/>
                  </a:cubicBezTo>
                  <a:cubicBezTo>
                    <a:pt x="2110" y="2825"/>
                    <a:pt x="2496" y="2695"/>
                    <a:pt x="2867" y="2438"/>
                  </a:cubicBezTo>
                  <a:cubicBezTo>
                    <a:pt x="3135" y="2250"/>
                    <a:pt x="3282" y="2155"/>
                    <a:pt x="3414" y="2155"/>
                  </a:cubicBezTo>
                  <a:cubicBezTo>
                    <a:pt x="3568" y="2155"/>
                    <a:pt x="3703" y="2282"/>
                    <a:pt x="3985" y="2541"/>
                  </a:cubicBezTo>
                  <a:cubicBezTo>
                    <a:pt x="4296" y="2830"/>
                    <a:pt x="4579" y="2971"/>
                    <a:pt x="4882" y="2971"/>
                  </a:cubicBezTo>
                  <a:cubicBezTo>
                    <a:pt x="5116" y="2971"/>
                    <a:pt x="5363" y="2886"/>
                    <a:pt x="5644" y="2721"/>
                  </a:cubicBezTo>
                  <a:cubicBezTo>
                    <a:pt x="5946" y="2541"/>
                    <a:pt x="6183" y="2297"/>
                    <a:pt x="6441" y="2052"/>
                  </a:cubicBezTo>
                  <a:cubicBezTo>
                    <a:pt x="6682" y="1824"/>
                    <a:pt x="6808" y="1717"/>
                    <a:pt x="6946" y="1717"/>
                  </a:cubicBezTo>
                  <a:cubicBezTo>
                    <a:pt x="7072" y="1717"/>
                    <a:pt x="7207" y="1806"/>
                    <a:pt x="7450" y="1975"/>
                  </a:cubicBezTo>
                  <a:cubicBezTo>
                    <a:pt x="7758" y="2181"/>
                    <a:pt x="8073" y="2380"/>
                    <a:pt x="8395" y="2586"/>
                  </a:cubicBezTo>
                  <a:cubicBezTo>
                    <a:pt x="8577" y="2702"/>
                    <a:pt x="8760" y="2753"/>
                    <a:pt x="8939" y="2753"/>
                  </a:cubicBezTo>
                  <a:cubicBezTo>
                    <a:pt x="9194" y="2753"/>
                    <a:pt x="9440" y="2649"/>
                    <a:pt x="9667" y="2483"/>
                  </a:cubicBezTo>
                  <a:cubicBezTo>
                    <a:pt x="10169" y="2117"/>
                    <a:pt x="10490" y="1577"/>
                    <a:pt x="10798" y="1050"/>
                  </a:cubicBezTo>
                  <a:cubicBezTo>
                    <a:pt x="10895" y="889"/>
                    <a:pt x="10940" y="683"/>
                    <a:pt x="10779" y="529"/>
                  </a:cubicBezTo>
                  <a:cubicBezTo>
                    <a:pt x="10692" y="439"/>
                    <a:pt x="10594" y="405"/>
                    <a:pt x="10492" y="405"/>
                  </a:cubicBezTo>
                  <a:cubicBezTo>
                    <a:pt x="10390" y="405"/>
                    <a:pt x="10284" y="439"/>
                    <a:pt x="10181" y="484"/>
                  </a:cubicBezTo>
                  <a:cubicBezTo>
                    <a:pt x="10008" y="561"/>
                    <a:pt x="9905" y="728"/>
                    <a:pt x="9789" y="876"/>
                  </a:cubicBezTo>
                  <a:cubicBezTo>
                    <a:pt x="9641" y="1063"/>
                    <a:pt x="9487" y="1249"/>
                    <a:pt x="9320" y="1422"/>
                  </a:cubicBezTo>
                  <a:cubicBezTo>
                    <a:pt x="9184" y="1568"/>
                    <a:pt x="9045" y="1640"/>
                    <a:pt x="8906" y="1640"/>
                  </a:cubicBezTo>
                  <a:cubicBezTo>
                    <a:pt x="8767" y="1640"/>
                    <a:pt x="8628" y="1569"/>
                    <a:pt x="8491" y="1429"/>
                  </a:cubicBezTo>
                  <a:cubicBezTo>
                    <a:pt x="8227" y="1165"/>
                    <a:pt x="7964" y="895"/>
                    <a:pt x="7694" y="638"/>
                  </a:cubicBezTo>
                  <a:cubicBezTo>
                    <a:pt x="7414" y="374"/>
                    <a:pt x="7182" y="240"/>
                    <a:pt x="6956" y="240"/>
                  </a:cubicBezTo>
                  <a:cubicBezTo>
                    <a:pt x="6715" y="240"/>
                    <a:pt x="6481" y="391"/>
                    <a:pt x="6203" y="696"/>
                  </a:cubicBezTo>
                  <a:cubicBezTo>
                    <a:pt x="6061" y="850"/>
                    <a:pt x="5952" y="1043"/>
                    <a:pt x="5817" y="1204"/>
                  </a:cubicBezTo>
                  <a:cubicBezTo>
                    <a:pt x="5502" y="1570"/>
                    <a:pt x="5258" y="1755"/>
                    <a:pt x="5047" y="1755"/>
                  </a:cubicBezTo>
                  <a:cubicBezTo>
                    <a:pt x="4805" y="1755"/>
                    <a:pt x="4606" y="1514"/>
                    <a:pt x="4390" y="1024"/>
                  </a:cubicBezTo>
                  <a:cubicBezTo>
                    <a:pt x="4222" y="637"/>
                    <a:pt x="3969" y="439"/>
                    <a:pt x="3686" y="439"/>
                  </a:cubicBezTo>
                  <a:cubicBezTo>
                    <a:pt x="3471" y="439"/>
                    <a:pt x="3239" y="553"/>
                    <a:pt x="3015" y="786"/>
                  </a:cubicBezTo>
                  <a:cubicBezTo>
                    <a:pt x="2700" y="1114"/>
                    <a:pt x="2385" y="1442"/>
                    <a:pt x="2063" y="1763"/>
                  </a:cubicBezTo>
                  <a:cubicBezTo>
                    <a:pt x="1958" y="1869"/>
                    <a:pt x="1858" y="1918"/>
                    <a:pt x="1764" y="1918"/>
                  </a:cubicBezTo>
                  <a:cubicBezTo>
                    <a:pt x="1636" y="1918"/>
                    <a:pt x="1521" y="1825"/>
                    <a:pt x="1421" y="1654"/>
                  </a:cubicBezTo>
                  <a:cubicBezTo>
                    <a:pt x="1234" y="1326"/>
                    <a:pt x="1125" y="966"/>
                    <a:pt x="1093" y="593"/>
                  </a:cubicBezTo>
                  <a:cubicBezTo>
                    <a:pt x="1052" y="244"/>
                    <a:pt x="800" y="0"/>
                    <a:pt x="5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36"/>
            <p:cNvSpPr/>
            <p:nvPr/>
          </p:nvSpPr>
          <p:spPr>
            <a:xfrm>
              <a:off x="7336943" y="4628034"/>
              <a:ext cx="651140" cy="173418"/>
            </a:xfrm>
            <a:custGeom>
              <a:rect b="b" l="l" r="r" t="t"/>
              <a:pathLst>
                <a:path extrusionOk="0" h="2895" w="10870">
                  <a:moveTo>
                    <a:pt x="555" y="0"/>
                  </a:moveTo>
                  <a:cubicBezTo>
                    <a:pt x="516" y="0"/>
                    <a:pt x="475" y="4"/>
                    <a:pt x="431" y="11"/>
                  </a:cubicBezTo>
                  <a:cubicBezTo>
                    <a:pt x="52" y="75"/>
                    <a:pt x="1" y="358"/>
                    <a:pt x="59" y="679"/>
                  </a:cubicBezTo>
                  <a:cubicBezTo>
                    <a:pt x="78" y="834"/>
                    <a:pt x="91" y="994"/>
                    <a:pt x="110" y="1155"/>
                  </a:cubicBezTo>
                  <a:cubicBezTo>
                    <a:pt x="224" y="2033"/>
                    <a:pt x="826" y="2833"/>
                    <a:pt x="1685" y="2833"/>
                  </a:cubicBezTo>
                  <a:cubicBezTo>
                    <a:pt x="2033" y="2833"/>
                    <a:pt x="2424" y="2701"/>
                    <a:pt x="2842" y="2389"/>
                  </a:cubicBezTo>
                  <a:cubicBezTo>
                    <a:pt x="2906" y="2344"/>
                    <a:pt x="2977" y="2299"/>
                    <a:pt x="3035" y="2248"/>
                  </a:cubicBezTo>
                  <a:cubicBezTo>
                    <a:pt x="3170" y="2109"/>
                    <a:pt x="3288" y="2036"/>
                    <a:pt x="3408" y="2036"/>
                  </a:cubicBezTo>
                  <a:cubicBezTo>
                    <a:pt x="3534" y="2036"/>
                    <a:pt x="3661" y="2116"/>
                    <a:pt x="3812" y="2286"/>
                  </a:cubicBezTo>
                  <a:cubicBezTo>
                    <a:pt x="4181" y="2701"/>
                    <a:pt x="4506" y="2895"/>
                    <a:pt x="4865" y="2895"/>
                  </a:cubicBezTo>
                  <a:cubicBezTo>
                    <a:pt x="5158" y="2895"/>
                    <a:pt x="5472" y="2766"/>
                    <a:pt x="5850" y="2524"/>
                  </a:cubicBezTo>
                  <a:cubicBezTo>
                    <a:pt x="6120" y="2344"/>
                    <a:pt x="6377" y="2158"/>
                    <a:pt x="6557" y="1881"/>
                  </a:cubicBezTo>
                  <a:cubicBezTo>
                    <a:pt x="6666" y="1708"/>
                    <a:pt x="6794" y="1626"/>
                    <a:pt x="6933" y="1626"/>
                  </a:cubicBezTo>
                  <a:cubicBezTo>
                    <a:pt x="7047" y="1626"/>
                    <a:pt x="7169" y="1681"/>
                    <a:pt x="7296" y="1785"/>
                  </a:cubicBezTo>
                  <a:cubicBezTo>
                    <a:pt x="7650" y="2081"/>
                    <a:pt x="8029" y="2331"/>
                    <a:pt x="8434" y="2537"/>
                  </a:cubicBezTo>
                  <a:cubicBezTo>
                    <a:pt x="8631" y="2629"/>
                    <a:pt x="8829" y="2691"/>
                    <a:pt x="9035" y="2691"/>
                  </a:cubicBezTo>
                  <a:cubicBezTo>
                    <a:pt x="9118" y="2691"/>
                    <a:pt x="9202" y="2681"/>
                    <a:pt x="9289" y="2659"/>
                  </a:cubicBezTo>
                  <a:cubicBezTo>
                    <a:pt x="9828" y="2518"/>
                    <a:pt x="10793" y="1386"/>
                    <a:pt x="10844" y="827"/>
                  </a:cubicBezTo>
                  <a:cubicBezTo>
                    <a:pt x="10870" y="513"/>
                    <a:pt x="10697" y="314"/>
                    <a:pt x="10439" y="314"/>
                  </a:cubicBezTo>
                  <a:cubicBezTo>
                    <a:pt x="10375" y="314"/>
                    <a:pt x="10306" y="326"/>
                    <a:pt x="10233" y="352"/>
                  </a:cubicBezTo>
                  <a:cubicBezTo>
                    <a:pt x="10047" y="422"/>
                    <a:pt x="9951" y="583"/>
                    <a:pt x="9841" y="737"/>
                  </a:cubicBezTo>
                  <a:cubicBezTo>
                    <a:pt x="9668" y="975"/>
                    <a:pt x="9501" y="1219"/>
                    <a:pt x="9314" y="1444"/>
                  </a:cubicBezTo>
                  <a:cubicBezTo>
                    <a:pt x="9196" y="1589"/>
                    <a:pt x="9072" y="1661"/>
                    <a:pt x="8946" y="1661"/>
                  </a:cubicBezTo>
                  <a:cubicBezTo>
                    <a:pt x="8825" y="1661"/>
                    <a:pt x="8701" y="1595"/>
                    <a:pt x="8575" y="1464"/>
                  </a:cubicBezTo>
                  <a:cubicBezTo>
                    <a:pt x="8273" y="1155"/>
                    <a:pt x="7977" y="847"/>
                    <a:pt x="7662" y="557"/>
                  </a:cubicBezTo>
                  <a:cubicBezTo>
                    <a:pt x="7385" y="309"/>
                    <a:pt x="7144" y="185"/>
                    <a:pt x="6914" y="185"/>
                  </a:cubicBezTo>
                  <a:cubicBezTo>
                    <a:pt x="6644" y="185"/>
                    <a:pt x="6388" y="358"/>
                    <a:pt x="6107" y="705"/>
                  </a:cubicBezTo>
                  <a:cubicBezTo>
                    <a:pt x="5959" y="892"/>
                    <a:pt x="5818" y="1084"/>
                    <a:pt x="5657" y="1258"/>
                  </a:cubicBezTo>
                  <a:cubicBezTo>
                    <a:pt x="5301" y="1632"/>
                    <a:pt x="5095" y="1828"/>
                    <a:pt x="4933" y="1828"/>
                  </a:cubicBezTo>
                  <a:cubicBezTo>
                    <a:pt x="4750" y="1828"/>
                    <a:pt x="4622" y="1577"/>
                    <a:pt x="4397" y="1052"/>
                  </a:cubicBezTo>
                  <a:cubicBezTo>
                    <a:pt x="4378" y="1007"/>
                    <a:pt x="4359" y="956"/>
                    <a:pt x="4333" y="904"/>
                  </a:cubicBezTo>
                  <a:cubicBezTo>
                    <a:pt x="4145" y="525"/>
                    <a:pt x="3920" y="333"/>
                    <a:pt x="3678" y="333"/>
                  </a:cubicBezTo>
                  <a:cubicBezTo>
                    <a:pt x="3465" y="333"/>
                    <a:pt x="3237" y="481"/>
                    <a:pt x="3009" y="782"/>
                  </a:cubicBezTo>
                  <a:cubicBezTo>
                    <a:pt x="2745" y="1123"/>
                    <a:pt x="2462" y="1438"/>
                    <a:pt x="2090" y="1656"/>
                  </a:cubicBezTo>
                  <a:cubicBezTo>
                    <a:pt x="1926" y="1753"/>
                    <a:pt x="1798" y="1804"/>
                    <a:pt x="1692" y="1804"/>
                  </a:cubicBezTo>
                  <a:cubicBezTo>
                    <a:pt x="1522" y="1804"/>
                    <a:pt x="1411" y="1674"/>
                    <a:pt x="1312" y="1393"/>
                  </a:cubicBezTo>
                  <a:cubicBezTo>
                    <a:pt x="1209" y="1091"/>
                    <a:pt x="1164" y="769"/>
                    <a:pt x="1081" y="461"/>
                  </a:cubicBezTo>
                  <a:cubicBezTo>
                    <a:pt x="1007" y="174"/>
                    <a:pt x="831" y="0"/>
                    <a:pt x="5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9" name="Google Shape;999;p36"/>
          <p:cNvSpPr/>
          <p:nvPr/>
        </p:nvSpPr>
        <p:spPr>
          <a:xfrm flipH="1" rot="10800000">
            <a:off x="-13805" y="1166649"/>
            <a:ext cx="597793" cy="253001"/>
          </a:xfrm>
          <a:custGeom>
            <a:rect b="b" l="l" r="r" t="t"/>
            <a:pathLst>
              <a:path extrusionOk="0" h="2737" w="6467">
                <a:moveTo>
                  <a:pt x="2526" y="1"/>
                </a:moveTo>
                <a:cubicBezTo>
                  <a:pt x="2323" y="1"/>
                  <a:pt x="2121" y="108"/>
                  <a:pt x="1890" y="324"/>
                </a:cubicBezTo>
                <a:cubicBezTo>
                  <a:pt x="1568" y="613"/>
                  <a:pt x="1273" y="915"/>
                  <a:pt x="983" y="1236"/>
                </a:cubicBezTo>
                <a:cubicBezTo>
                  <a:pt x="813" y="1431"/>
                  <a:pt x="633" y="1523"/>
                  <a:pt x="433" y="1523"/>
                </a:cubicBezTo>
                <a:cubicBezTo>
                  <a:pt x="316" y="1523"/>
                  <a:pt x="191" y="1491"/>
                  <a:pt x="58" y="1429"/>
                </a:cubicBezTo>
                <a:cubicBezTo>
                  <a:pt x="0" y="1860"/>
                  <a:pt x="0" y="2297"/>
                  <a:pt x="45" y="2734"/>
                </a:cubicBezTo>
                <a:cubicBezTo>
                  <a:pt x="80" y="2736"/>
                  <a:pt x="115" y="2736"/>
                  <a:pt x="150" y="2736"/>
                </a:cubicBezTo>
                <a:cubicBezTo>
                  <a:pt x="815" y="2736"/>
                  <a:pt x="1355" y="2446"/>
                  <a:pt x="1832" y="1976"/>
                </a:cubicBezTo>
                <a:cubicBezTo>
                  <a:pt x="2175" y="1636"/>
                  <a:pt x="2365" y="1470"/>
                  <a:pt x="2566" y="1470"/>
                </a:cubicBezTo>
                <a:cubicBezTo>
                  <a:pt x="2764" y="1470"/>
                  <a:pt x="2972" y="1631"/>
                  <a:pt x="3349" y="1943"/>
                </a:cubicBezTo>
                <a:cubicBezTo>
                  <a:pt x="3452" y="2033"/>
                  <a:pt x="3554" y="2117"/>
                  <a:pt x="3664" y="2188"/>
                </a:cubicBezTo>
                <a:cubicBezTo>
                  <a:pt x="3939" y="2345"/>
                  <a:pt x="4233" y="2439"/>
                  <a:pt x="4522" y="2439"/>
                </a:cubicBezTo>
                <a:cubicBezTo>
                  <a:pt x="4752" y="2439"/>
                  <a:pt x="4980" y="2379"/>
                  <a:pt x="5193" y="2246"/>
                </a:cubicBezTo>
                <a:cubicBezTo>
                  <a:pt x="5740" y="1905"/>
                  <a:pt x="6100" y="1352"/>
                  <a:pt x="6376" y="761"/>
                </a:cubicBezTo>
                <a:cubicBezTo>
                  <a:pt x="6440" y="613"/>
                  <a:pt x="6466" y="439"/>
                  <a:pt x="6350" y="304"/>
                </a:cubicBezTo>
                <a:cubicBezTo>
                  <a:pt x="6266" y="205"/>
                  <a:pt x="6164" y="172"/>
                  <a:pt x="6056" y="172"/>
                </a:cubicBezTo>
                <a:cubicBezTo>
                  <a:pt x="5982" y="172"/>
                  <a:pt x="5905" y="187"/>
                  <a:pt x="5830" y="208"/>
                </a:cubicBezTo>
                <a:cubicBezTo>
                  <a:pt x="5643" y="253"/>
                  <a:pt x="5515" y="394"/>
                  <a:pt x="5399" y="549"/>
                </a:cubicBezTo>
                <a:cubicBezTo>
                  <a:pt x="5277" y="722"/>
                  <a:pt x="5149" y="896"/>
                  <a:pt x="5007" y="1050"/>
                </a:cubicBezTo>
                <a:cubicBezTo>
                  <a:pt x="4776" y="1288"/>
                  <a:pt x="4622" y="1405"/>
                  <a:pt x="4466" y="1405"/>
                </a:cubicBezTo>
                <a:cubicBezTo>
                  <a:pt x="4318" y="1405"/>
                  <a:pt x="4168" y="1301"/>
                  <a:pt x="3947" y="1095"/>
                </a:cubicBezTo>
                <a:cubicBezTo>
                  <a:pt x="3670" y="844"/>
                  <a:pt x="3426" y="555"/>
                  <a:pt x="3150" y="304"/>
                </a:cubicBezTo>
                <a:cubicBezTo>
                  <a:pt x="2922" y="102"/>
                  <a:pt x="2723" y="1"/>
                  <a:pt x="25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7_1_1_1">
    <p:spTree>
      <p:nvGrpSpPr>
        <p:cNvPr id="1001" name="Shape 1001"/>
        <p:cNvGrpSpPr/>
        <p:nvPr/>
      </p:nvGrpSpPr>
      <p:grpSpPr>
        <a:xfrm>
          <a:off x="0" y="0"/>
          <a:ext cx="0" cy="0"/>
          <a:chOff x="0" y="0"/>
          <a:chExt cx="0" cy="0"/>
        </a:xfrm>
      </p:grpSpPr>
      <p:sp>
        <p:nvSpPr>
          <p:cNvPr id="1002" name="Google Shape;1002;p37"/>
          <p:cNvSpPr txBox="1"/>
          <p:nvPr>
            <p:ph type="title"/>
          </p:nvPr>
        </p:nvSpPr>
        <p:spPr>
          <a:xfrm>
            <a:off x="711725" y="535449"/>
            <a:ext cx="7720500" cy="4926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03" name="Google Shape;1003;p37"/>
          <p:cNvSpPr/>
          <p:nvPr/>
        </p:nvSpPr>
        <p:spPr>
          <a:xfrm flipH="1" rot="-5400000">
            <a:off x="7736807" y="4287286"/>
            <a:ext cx="471732" cy="1254478"/>
          </a:xfrm>
          <a:custGeom>
            <a:rect b="b" l="l" r="r" t="t"/>
            <a:pathLst>
              <a:path extrusionOk="0" h="20942" w="7875">
                <a:moveTo>
                  <a:pt x="7849" y="0"/>
                </a:moveTo>
                <a:cubicBezTo>
                  <a:pt x="6017" y="772"/>
                  <a:pt x="4281" y="1723"/>
                  <a:pt x="2829" y="3098"/>
                </a:cubicBezTo>
                <a:cubicBezTo>
                  <a:pt x="1067" y="4757"/>
                  <a:pt x="7" y="6762"/>
                  <a:pt x="1" y="9243"/>
                </a:cubicBezTo>
                <a:cubicBezTo>
                  <a:pt x="1" y="10901"/>
                  <a:pt x="328" y="12547"/>
                  <a:pt x="965" y="14077"/>
                </a:cubicBezTo>
                <a:cubicBezTo>
                  <a:pt x="2012" y="16667"/>
                  <a:pt x="3606" y="18827"/>
                  <a:pt x="6042" y="20286"/>
                </a:cubicBezTo>
                <a:cubicBezTo>
                  <a:pt x="6595" y="20620"/>
                  <a:pt x="7174" y="20890"/>
                  <a:pt x="7829" y="20941"/>
                </a:cubicBezTo>
                <a:cubicBezTo>
                  <a:pt x="7849" y="20652"/>
                  <a:pt x="7874" y="20356"/>
                  <a:pt x="7874" y="20067"/>
                </a:cubicBezTo>
                <a:lnTo>
                  <a:pt x="7874" y="887"/>
                </a:lnTo>
                <a:cubicBezTo>
                  <a:pt x="7874" y="592"/>
                  <a:pt x="7855" y="296"/>
                  <a:pt x="78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37"/>
          <p:cNvSpPr/>
          <p:nvPr/>
        </p:nvSpPr>
        <p:spPr>
          <a:xfrm flipH="1">
            <a:off x="8663285" y="3957550"/>
            <a:ext cx="501451" cy="212227"/>
          </a:xfrm>
          <a:custGeom>
            <a:rect b="b" l="l" r="r" t="t"/>
            <a:pathLst>
              <a:path extrusionOk="0" h="2737" w="6467">
                <a:moveTo>
                  <a:pt x="2526" y="1"/>
                </a:moveTo>
                <a:cubicBezTo>
                  <a:pt x="2323" y="1"/>
                  <a:pt x="2121" y="108"/>
                  <a:pt x="1890" y="324"/>
                </a:cubicBezTo>
                <a:cubicBezTo>
                  <a:pt x="1568" y="613"/>
                  <a:pt x="1273" y="915"/>
                  <a:pt x="983" y="1236"/>
                </a:cubicBezTo>
                <a:cubicBezTo>
                  <a:pt x="813" y="1431"/>
                  <a:pt x="633" y="1523"/>
                  <a:pt x="433" y="1523"/>
                </a:cubicBezTo>
                <a:cubicBezTo>
                  <a:pt x="316" y="1523"/>
                  <a:pt x="191" y="1491"/>
                  <a:pt x="58" y="1429"/>
                </a:cubicBezTo>
                <a:cubicBezTo>
                  <a:pt x="0" y="1860"/>
                  <a:pt x="0" y="2297"/>
                  <a:pt x="45" y="2734"/>
                </a:cubicBezTo>
                <a:cubicBezTo>
                  <a:pt x="80" y="2736"/>
                  <a:pt x="115" y="2736"/>
                  <a:pt x="150" y="2736"/>
                </a:cubicBezTo>
                <a:cubicBezTo>
                  <a:pt x="815" y="2736"/>
                  <a:pt x="1355" y="2446"/>
                  <a:pt x="1832" y="1976"/>
                </a:cubicBezTo>
                <a:cubicBezTo>
                  <a:pt x="2175" y="1636"/>
                  <a:pt x="2365" y="1470"/>
                  <a:pt x="2566" y="1470"/>
                </a:cubicBezTo>
                <a:cubicBezTo>
                  <a:pt x="2764" y="1470"/>
                  <a:pt x="2972" y="1631"/>
                  <a:pt x="3349" y="1943"/>
                </a:cubicBezTo>
                <a:cubicBezTo>
                  <a:pt x="3452" y="2033"/>
                  <a:pt x="3554" y="2117"/>
                  <a:pt x="3664" y="2188"/>
                </a:cubicBezTo>
                <a:cubicBezTo>
                  <a:pt x="3939" y="2345"/>
                  <a:pt x="4233" y="2439"/>
                  <a:pt x="4522" y="2439"/>
                </a:cubicBezTo>
                <a:cubicBezTo>
                  <a:pt x="4752" y="2439"/>
                  <a:pt x="4980" y="2379"/>
                  <a:pt x="5193" y="2246"/>
                </a:cubicBezTo>
                <a:cubicBezTo>
                  <a:pt x="5740" y="1905"/>
                  <a:pt x="6100" y="1352"/>
                  <a:pt x="6376" y="761"/>
                </a:cubicBezTo>
                <a:cubicBezTo>
                  <a:pt x="6440" y="613"/>
                  <a:pt x="6466" y="439"/>
                  <a:pt x="6350" y="304"/>
                </a:cubicBezTo>
                <a:cubicBezTo>
                  <a:pt x="6266" y="205"/>
                  <a:pt x="6164" y="172"/>
                  <a:pt x="6056" y="172"/>
                </a:cubicBezTo>
                <a:cubicBezTo>
                  <a:pt x="5982" y="172"/>
                  <a:pt x="5905" y="187"/>
                  <a:pt x="5830" y="208"/>
                </a:cubicBezTo>
                <a:cubicBezTo>
                  <a:pt x="5643" y="253"/>
                  <a:pt x="5515" y="394"/>
                  <a:pt x="5399" y="549"/>
                </a:cubicBezTo>
                <a:cubicBezTo>
                  <a:pt x="5277" y="722"/>
                  <a:pt x="5149" y="896"/>
                  <a:pt x="5007" y="1050"/>
                </a:cubicBezTo>
                <a:cubicBezTo>
                  <a:pt x="4776" y="1288"/>
                  <a:pt x="4622" y="1405"/>
                  <a:pt x="4466" y="1405"/>
                </a:cubicBezTo>
                <a:cubicBezTo>
                  <a:pt x="4318" y="1405"/>
                  <a:pt x="4168" y="1301"/>
                  <a:pt x="3947" y="1095"/>
                </a:cubicBezTo>
                <a:cubicBezTo>
                  <a:pt x="3670" y="844"/>
                  <a:pt x="3426" y="555"/>
                  <a:pt x="3150" y="304"/>
                </a:cubicBezTo>
                <a:cubicBezTo>
                  <a:pt x="2922" y="102"/>
                  <a:pt x="2723" y="1"/>
                  <a:pt x="25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05" name="Google Shape;1005;p37"/>
          <p:cNvGrpSpPr/>
          <p:nvPr/>
        </p:nvGrpSpPr>
        <p:grpSpPr>
          <a:xfrm>
            <a:off x="503336" y="1373825"/>
            <a:ext cx="895225" cy="596225"/>
            <a:chOff x="6168950" y="679775"/>
            <a:chExt cx="895225" cy="596225"/>
          </a:xfrm>
        </p:grpSpPr>
        <p:sp>
          <p:nvSpPr>
            <p:cNvPr id="1006" name="Google Shape;1006;p37"/>
            <p:cNvSpPr/>
            <p:nvPr/>
          </p:nvSpPr>
          <p:spPr>
            <a:xfrm>
              <a:off x="6536345" y="679775"/>
              <a:ext cx="170516" cy="162064"/>
            </a:xfrm>
            <a:custGeom>
              <a:rect b="b" l="l" r="r" t="t"/>
              <a:pathLst>
                <a:path extrusionOk="0" h="2090" w="2199">
                  <a:moveTo>
                    <a:pt x="1205" y="0"/>
                  </a:moveTo>
                  <a:cubicBezTo>
                    <a:pt x="564" y="0"/>
                    <a:pt x="0" y="513"/>
                    <a:pt x="0" y="1093"/>
                  </a:cubicBezTo>
                  <a:cubicBezTo>
                    <a:pt x="13" y="1649"/>
                    <a:pt x="463" y="2090"/>
                    <a:pt x="1016" y="2090"/>
                  </a:cubicBezTo>
                  <a:cubicBezTo>
                    <a:pt x="1020" y="2090"/>
                    <a:pt x="1024" y="2090"/>
                    <a:pt x="1028" y="2090"/>
                  </a:cubicBezTo>
                  <a:cubicBezTo>
                    <a:pt x="1607" y="2070"/>
                    <a:pt x="2198" y="1453"/>
                    <a:pt x="2192" y="875"/>
                  </a:cubicBezTo>
                  <a:cubicBezTo>
                    <a:pt x="2179" y="374"/>
                    <a:pt x="1787" y="14"/>
                    <a:pt x="1241" y="1"/>
                  </a:cubicBezTo>
                  <a:cubicBezTo>
                    <a:pt x="1229" y="0"/>
                    <a:pt x="1217" y="0"/>
                    <a:pt x="12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37"/>
            <p:cNvSpPr/>
            <p:nvPr/>
          </p:nvSpPr>
          <p:spPr>
            <a:xfrm>
              <a:off x="6331944" y="1074157"/>
              <a:ext cx="188971" cy="140972"/>
            </a:xfrm>
            <a:custGeom>
              <a:rect b="b" l="l" r="r" t="t"/>
              <a:pathLst>
                <a:path extrusionOk="0" h="1818" w="2437">
                  <a:moveTo>
                    <a:pt x="1615" y="0"/>
                  </a:moveTo>
                  <a:cubicBezTo>
                    <a:pt x="1553" y="0"/>
                    <a:pt x="1486" y="4"/>
                    <a:pt x="1415" y="12"/>
                  </a:cubicBezTo>
                  <a:cubicBezTo>
                    <a:pt x="1261" y="31"/>
                    <a:pt x="939" y="12"/>
                    <a:pt x="643" y="160"/>
                  </a:cubicBezTo>
                  <a:cubicBezTo>
                    <a:pt x="200" y="385"/>
                    <a:pt x="1" y="790"/>
                    <a:pt x="142" y="1201"/>
                  </a:cubicBezTo>
                  <a:cubicBezTo>
                    <a:pt x="271" y="1578"/>
                    <a:pt x="628" y="1818"/>
                    <a:pt x="1010" y="1818"/>
                  </a:cubicBezTo>
                  <a:cubicBezTo>
                    <a:pt x="1104" y="1818"/>
                    <a:pt x="1199" y="1803"/>
                    <a:pt x="1293" y="1773"/>
                  </a:cubicBezTo>
                  <a:cubicBezTo>
                    <a:pt x="1653" y="1664"/>
                    <a:pt x="1961" y="1432"/>
                    <a:pt x="2173" y="1117"/>
                  </a:cubicBezTo>
                  <a:cubicBezTo>
                    <a:pt x="2328" y="892"/>
                    <a:pt x="2437" y="648"/>
                    <a:pt x="2295" y="372"/>
                  </a:cubicBezTo>
                  <a:cubicBezTo>
                    <a:pt x="2169" y="126"/>
                    <a:pt x="1969" y="0"/>
                    <a:pt x="16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37"/>
            <p:cNvSpPr/>
            <p:nvPr/>
          </p:nvSpPr>
          <p:spPr>
            <a:xfrm>
              <a:off x="6749121" y="974359"/>
              <a:ext cx="148571" cy="140662"/>
            </a:xfrm>
            <a:custGeom>
              <a:rect b="b" l="l" r="r" t="t"/>
              <a:pathLst>
                <a:path extrusionOk="0" h="1814" w="1916">
                  <a:moveTo>
                    <a:pt x="997" y="0"/>
                  </a:moveTo>
                  <a:cubicBezTo>
                    <a:pt x="451" y="0"/>
                    <a:pt x="1" y="425"/>
                    <a:pt x="7" y="932"/>
                  </a:cubicBezTo>
                  <a:cubicBezTo>
                    <a:pt x="26" y="1402"/>
                    <a:pt x="399" y="1781"/>
                    <a:pt x="868" y="1813"/>
                  </a:cubicBezTo>
                  <a:cubicBezTo>
                    <a:pt x="878" y="1813"/>
                    <a:pt x="888" y="1814"/>
                    <a:pt x="899" y="1814"/>
                  </a:cubicBezTo>
                  <a:cubicBezTo>
                    <a:pt x="1421" y="1814"/>
                    <a:pt x="1916" y="1327"/>
                    <a:pt x="1903" y="810"/>
                  </a:cubicBezTo>
                  <a:cubicBezTo>
                    <a:pt x="1890" y="354"/>
                    <a:pt x="1498" y="0"/>
                    <a:pt x="9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37"/>
            <p:cNvSpPr/>
            <p:nvPr/>
          </p:nvSpPr>
          <p:spPr>
            <a:xfrm>
              <a:off x="6877221" y="721105"/>
              <a:ext cx="167569" cy="136785"/>
            </a:xfrm>
            <a:custGeom>
              <a:rect b="b" l="l" r="r" t="t"/>
              <a:pathLst>
                <a:path extrusionOk="0" h="1764" w="2161">
                  <a:moveTo>
                    <a:pt x="1392" y="0"/>
                  </a:moveTo>
                  <a:cubicBezTo>
                    <a:pt x="1295" y="0"/>
                    <a:pt x="1193" y="19"/>
                    <a:pt x="1087" y="53"/>
                  </a:cubicBezTo>
                  <a:cubicBezTo>
                    <a:pt x="836" y="143"/>
                    <a:pt x="605" y="284"/>
                    <a:pt x="412" y="464"/>
                  </a:cubicBezTo>
                  <a:cubicBezTo>
                    <a:pt x="193" y="663"/>
                    <a:pt x="0" y="901"/>
                    <a:pt x="142" y="1235"/>
                  </a:cubicBezTo>
                  <a:cubicBezTo>
                    <a:pt x="291" y="1572"/>
                    <a:pt x="543" y="1763"/>
                    <a:pt x="793" y="1763"/>
                  </a:cubicBezTo>
                  <a:cubicBezTo>
                    <a:pt x="801" y="1763"/>
                    <a:pt x="809" y="1763"/>
                    <a:pt x="817" y="1762"/>
                  </a:cubicBezTo>
                  <a:cubicBezTo>
                    <a:pt x="1389" y="1737"/>
                    <a:pt x="1710" y="1531"/>
                    <a:pt x="1954" y="1184"/>
                  </a:cubicBezTo>
                  <a:cubicBezTo>
                    <a:pt x="2160" y="888"/>
                    <a:pt x="2160" y="599"/>
                    <a:pt x="1942" y="297"/>
                  </a:cubicBezTo>
                  <a:cubicBezTo>
                    <a:pt x="1791" y="89"/>
                    <a:pt x="1605" y="0"/>
                    <a:pt x="13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37"/>
            <p:cNvSpPr/>
            <p:nvPr/>
          </p:nvSpPr>
          <p:spPr>
            <a:xfrm>
              <a:off x="6504940" y="875182"/>
              <a:ext cx="170516" cy="132753"/>
            </a:xfrm>
            <a:custGeom>
              <a:rect b="b" l="l" r="r" t="t"/>
              <a:pathLst>
                <a:path extrusionOk="0" h="1712" w="2199">
                  <a:moveTo>
                    <a:pt x="1419" y="0"/>
                  </a:moveTo>
                  <a:cubicBezTo>
                    <a:pt x="1319" y="0"/>
                    <a:pt x="1215" y="13"/>
                    <a:pt x="1112" y="33"/>
                  </a:cubicBezTo>
                  <a:cubicBezTo>
                    <a:pt x="900" y="71"/>
                    <a:pt x="701" y="148"/>
                    <a:pt x="521" y="264"/>
                  </a:cubicBezTo>
                  <a:cubicBezTo>
                    <a:pt x="219" y="457"/>
                    <a:pt x="0" y="720"/>
                    <a:pt x="122" y="1125"/>
                  </a:cubicBezTo>
                  <a:cubicBezTo>
                    <a:pt x="231" y="1485"/>
                    <a:pt x="546" y="1704"/>
                    <a:pt x="971" y="1710"/>
                  </a:cubicBezTo>
                  <a:cubicBezTo>
                    <a:pt x="986" y="1711"/>
                    <a:pt x="1002" y="1711"/>
                    <a:pt x="1018" y="1711"/>
                  </a:cubicBezTo>
                  <a:cubicBezTo>
                    <a:pt x="1297" y="1711"/>
                    <a:pt x="1567" y="1603"/>
                    <a:pt x="1768" y="1408"/>
                  </a:cubicBezTo>
                  <a:cubicBezTo>
                    <a:pt x="2076" y="1138"/>
                    <a:pt x="2198" y="624"/>
                    <a:pt x="2025" y="328"/>
                  </a:cubicBezTo>
                  <a:cubicBezTo>
                    <a:pt x="1876" y="75"/>
                    <a:pt x="1657" y="0"/>
                    <a:pt x="14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37"/>
            <p:cNvSpPr/>
            <p:nvPr/>
          </p:nvSpPr>
          <p:spPr>
            <a:xfrm>
              <a:off x="6168950" y="940473"/>
              <a:ext cx="157101" cy="136785"/>
            </a:xfrm>
            <a:custGeom>
              <a:rect b="b" l="l" r="r" t="t"/>
              <a:pathLst>
                <a:path extrusionOk="0" h="1764" w="2026">
                  <a:moveTo>
                    <a:pt x="1171" y="0"/>
                  </a:moveTo>
                  <a:cubicBezTo>
                    <a:pt x="734" y="39"/>
                    <a:pt x="374" y="245"/>
                    <a:pt x="162" y="656"/>
                  </a:cubicBezTo>
                  <a:cubicBezTo>
                    <a:pt x="1" y="971"/>
                    <a:pt x="72" y="1363"/>
                    <a:pt x="342" y="1601"/>
                  </a:cubicBezTo>
                  <a:cubicBezTo>
                    <a:pt x="485" y="1712"/>
                    <a:pt x="635" y="1764"/>
                    <a:pt x="783" y="1764"/>
                  </a:cubicBezTo>
                  <a:cubicBezTo>
                    <a:pt x="934" y="1764"/>
                    <a:pt x="1083" y="1711"/>
                    <a:pt x="1222" y="1614"/>
                  </a:cubicBezTo>
                  <a:cubicBezTo>
                    <a:pt x="1415" y="1479"/>
                    <a:pt x="1556" y="1273"/>
                    <a:pt x="1724" y="1106"/>
                  </a:cubicBezTo>
                  <a:cubicBezTo>
                    <a:pt x="1929" y="900"/>
                    <a:pt x="2026" y="656"/>
                    <a:pt x="1903" y="386"/>
                  </a:cubicBezTo>
                  <a:cubicBezTo>
                    <a:pt x="1768" y="71"/>
                    <a:pt x="1486" y="7"/>
                    <a:pt x="11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37"/>
            <p:cNvSpPr/>
            <p:nvPr/>
          </p:nvSpPr>
          <p:spPr>
            <a:xfrm>
              <a:off x="6624588" y="1152630"/>
              <a:ext cx="116624" cy="123370"/>
            </a:xfrm>
            <a:custGeom>
              <a:rect b="b" l="l" r="r" t="t"/>
              <a:pathLst>
                <a:path extrusionOk="0" h="1591" w="1504">
                  <a:moveTo>
                    <a:pt x="891" y="0"/>
                  </a:moveTo>
                  <a:cubicBezTo>
                    <a:pt x="445" y="0"/>
                    <a:pt x="0" y="452"/>
                    <a:pt x="13" y="909"/>
                  </a:cubicBezTo>
                  <a:cubicBezTo>
                    <a:pt x="19" y="1269"/>
                    <a:pt x="295" y="1564"/>
                    <a:pt x="655" y="1590"/>
                  </a:cubicBezTo>
                  <a:cubicBezTo>
                    <a:pt x="663" y="1591"/>
                    <a:pt x="671" y="1591"/>
                    <a:pt x="678" y="1591"/>
                  </a:cubicBezTo>
                  <a:cubicBezTo>
                    <a:pt x="1064" y="1591"/>
                    <a:pt x="1491" y="1119"/>
                    <a:pt x="1497" y="677"/>
                  </a:cubicBezTo>
                  <a:cubicBezTo>
                    <a:pt x="1504" y="330"/>
                    <a:pt x="1253" y="28"/>
                    <a:pt x="945" y="3"/>
                  </a:cubicBezTo>
                  <a:cubicBezTo>
                    <a:pt x="927" y="1"/>
                    <a:pt x="909" y="0"/>
                    <a:pt x="8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37"/>
            <p:cNvSpPr/>
            <p:nvPr/>
          </p:nvSpPr>
          <p:spPr>
            <a:xfrm>
              <a:off x="6949955" y="1154801"/>
              <a:ext cx="114220" cy="103209"/>
            </a:xfrm>
            <a:custGeom>
              <a:rect b="b" l="l" r="r" t="t"/>
              <a:pathLst>
                <a:path extrusionOk="0" h="1331" w="1473">
                  <a:moveTo>
                    <a:pt x="894" y="0"/>
                  </a:moveTo>
                  <a:cubicBezTo>
                    <a:pt x="534" y="7"/>
                    <a:pt x="1" y="502"/>
                    <a:pt x="20" y="810"/>
                  </a:cubicBezTo>
                  <a:cubicBezTo>
                    <a:pt x="39" y="1096"/>
                    <a:pt x="346" y="1331"/>
                    <a:pt x="700" y="1331"/>
                  </a:cubicBezTo>
                  <a:cubicBezTo>
                    <a:pt x="705" y="1331"/>
                    <a:pt x="710" y="1331"/>
                    <a:pt x="714" y="1331"/>
                  </a:cubicBezTo>
                  <a:cubicBezTo>
                    <a:pt x="1132" y="1324"/>
                    <a:pt x="1473" y="977"/>
                    <a:pt x="1460" y="559"/>
                  </a:cubicBezTo>
                  <a:cubicBezTo>
                    <a:pt x="1447" y="251"/>
                    <a:pt x="1203" y="7"/>
                    <a:pt x="8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4" name="Google Shape;1014;p37"/>
          <p:cNvSpPr/>
          <p:nvPr/>
        </p:nvSpPr>
        <p:spPr>
          <a:xfrm rot="10800000">
            <a:off x="8769325" y="-3"/>
            <a:ext cx="395405" cy="768782"/>
          </a:xfrm>
          <a:custGeom>
            <a:rect b="b" l="l" r="r" t="t"/>
            <a:pathLst>
              <a:path extrusionOk="0" h="21533" w="11075">
                <a:moveTo>
                  <a:pt x="0" y="0"/>
                </a:moveTo>
                <a:lnTo>
                  <a:pt x="0" y="21533"/>
                </a:lnTo>
                <a:lnTo>
                  <a:pt x="8356" y="21533"/>
                </a:lnTo>
                <a:cubicBezTo>
                  <a:pt x="9127" y="20035"/>
                  <a:pt x="9873" y="18531"/>
                  <a:pt x="10310" y="16886"/>
                </a:cubicBezTo>
                <a:cubicBezTo>
                  <a:pt x="10554" y="15954"/>
                  <a:pt x="10689" y="15009"/>
                  <a:pt x="10824" y="14058"/>
                </a:cubicBezTo>
                <a:cubicBezTo>
                  <a:pt x="11075" y="12335"/>
                  <a:pt x="10901" y="10580"/>
                  <a:pt x="10316" y="8935"/>
                </a:cubicBezTo>
                <a:cubicBezTo>
                  <a:pt x="9558" y="6788"/>
                  <a:pt x="8189" y="5085"/>
                  <a:pt x="6460" y="3619"/>
                </a:cubicBezTo>
                <a:cubicBezTo>
                  <a:pt x="4634" y="2083"/>
                  <a:pt x="2513" y="1074"/>
                  <a:pt x="392" y="58"/>
                </a:cubicBezTo>
                <a:cubicBezTo>
                  <a:pt x="276" y="0"/>
                  <a:pt x="135" y="20"/>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37"/>
          <p:cNvSpPr/>
          <p:nvPr/>
        </p:nvSpPr>
        <p:spPr>
          <a:xfrm flipH="1" rot="-8100164">
            <a:off x="2821097" y="1156731"/>
            <a:ext cx="552343" cy="842620"/>
          </a:xfrm>
          <a:custGeom>
            <a:rect b="b" l="l" r="r" t="t"/>
            <a:pathLst>
              <a:path extrusionOk="0" h="22671" w="14861">
                <a:moveTo>
                  <a:pt x="4364" y="0"/>
                </a:moveTo>
                <a:cubicBezTo>
                  <a:pt x="3873" y="0"/>
                  <a:pt x="3387" y="163"/>
                  <a:pt x="2899" y="524"/>
                </a:cubicBezTo>
                <a:cubicBezTo>
                  <a:pt x="958" y="1938"/>
                  <a:pt x="0" y="3815"/>
                  <a:pt x="58" y="6354"/>
                </a:cubicBezTo>
                <a:cubicBezTo>
                  <a:pt x="7" y="7074"/>
                  <a:pt x="168" y="7909"/>
                  <a:pt x="341" y="8751"/>
                </a:cubicBezTo>
                <a:cubicBezTo>
                  <a:pt x="740" y="10686"/>
                  <a:pt x="1582" y="12441"/>
                  <a:pt x="2514" y="14157"/>
                </a:cubicBezTo>
                <a:cubicBezTo>
                  <a:pt x="3626" y="16194"/>
                  <a:pt x="4975" y="18103"/>
                  <a:pt x="6537" y="19826"/>
                </a:cubicBezTo>
                <a:cubicBezTo>
                  <a:pt x="7913" y="21336"/>
                  <a:pt x="9719" y="22159"/>
                  <a:pt x="11686" y="22558"/>
                </a:cubicBezTo>
                <a:cubicBezTo>
                  <a:pt x="12031" y="22629"/>
                  <a:pt x="12388" y="22670"/>
                  <a:pt x="12748" y="22670"/>
                </a:cubicBezTo>
                <a:cubicBezTo>
                  <a:pt x="13165" y="22670"/>
                  <a:pt x="13586" y="22615"/>
                  <a:pt x="13993" y="22487"/>
                </a:cubicBezTo>
                <a:cubicBezTo>
                  <a:pt x="14655" y="22275"/>
                  <a:pt x="14842" y="21992"/>
                  <a:pt x="14855" y="21317"/>
                </a:cubicBezTo>
                <a:cubicBezTo>
                  <a:pt x="14861" y="20906"/>
                  <a:pt x="14720" y="20533"/>
                  <a:pt x="14578" y="20160"/>
                </a:cubicBezTo>
                <a:cubicBezTo>
                  <a:pt x="14019" y="18682"/>
                  <a:pt x="13164" y="17345"/>
                  <a:pt x="12438" y="15950"/>
                </a:cubicBezTo>
                <a:cubicBezTo>
                  <a:pt x="11596" y="14318"/>
                  <a:pt x="10587" y="12769"/>
                  <a:pt x="10117" y="10956"/>
                </a:cubicBezTo>
                <a:cubicBezTo>
                  <a:pt x="9790" y="9690"/>
                  <a:pt x="9378" y="8430"/>
                  <a:pt x="9410" y="7119"/>
                </a:cubicBezTo>
                <a:cubicBezTo>
                  <a:pt x="9449" y="5608"/>
                  <a:pt x="8986" y="4284"/>
                  <a:pt x="8253" y="3018"/>
                </a:cubicBezTo>
                <a:cubicBezTo>
                  <a:pt x="7636" y="1945"/>
                  <a:pt x="6865" y="993"/>
                  <a:pt x="5740" y="389"/>
                </a:cubicBezTo>
                <a:cubicBezTo>
                  <a:pt x="5274" y="139"/>
                  <a:pt x="4817" y="0"/>
                  <a:pt x="43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37"/>
          <p:cNvSpPr/>
          <p:nvPr/>
        </p:nvSpPr>
        <p:spPr>
          <a:xfrm rot="10800000">
            <a:off x="0" y="4339169"/>
            <a:ext cx="609784" cy="811228"/>
          </a:xfrm>
          <a:custGeom>
            <a:rect b="b" l="l" r="r" t="t"/>
            <a:pathLst>
              <a:path extrusionOk="0" h="11904" w="8948">
                <a:moveTo>
                  <a:pt x="3806" y="0"/>
                </a:moveTo>
                <a:cubicBezTo>
                  <a:pt x="3240" y="771"/>
                  <a:pt x="2578" y="1465"/>
                  <a:pt x="2071" y="2282"/>
                </a:cubicBezTo>
                <a:cubicBezTo>
                  <a:pt x="631" y="4602"/>
                  <a:pt x="1" y="7051"/>
                  <a:pt x="740" y="9757"/>
                </a:cubicBezTo>
                <a:cubicBezTo>
                  <a:pt x="1061" y="10920"/>
                  <a:pt x="2064" y="11762"/>
                  <a:pt x="3266" y="11878"/>
                </a:cubicBezTo>
                <a:cubicBezTo>
                  <a:pt x="3467" y="11895"/>
                  <a:pt x="3669" y="11904"/>
                  <a:pt x="3871" y="11904"/>
                </a:cubicBezTo>
                <a:cubicBezTo>
                  <a:pt x="4576" y="11904"/>
                  <a:pt x="5278" y="11799"/>
                  <a:pt x="5953" y="11589"/>
                </a:cubicBezTo>
                <a:cubicBezTo>
                  <a:pt x="7110" y="11235"/>
                  <a:pt x="8035" y="10535"/>
                  <a:pt x="8948" y="9802"/>
                </a:cubicBezTo>
                <a:lnTo>
                  <a:pt x="894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17" name="Google Shape;1017;p37"/>
          <p:cNvGrpSpPr/>
          <p:nvPr/>
        </p:nvGrpSpPr>
        <p:grpSpPr>
          <a:xfrm>
            <a:off x="7731593" y="982976"/>
            <a:ext cx="1000920" cy="840678"/>
            <a:chOff x="1648650" y="1064850"/>
            <a:chExt cx="691625" cy="580900"/>
          </a:xfrm>
        </p:grpSpPr>
        <p:sp>
          <p:nvSpPr>
            <p:cNvPr id="1018" name="Google Shape;1018;p37"/>
            <p:cNvSpPr/>
            <p:nvPr/>
          </p:nvSpPr>
          <p:spPr>
            <a:xfrm>
              <a:off x="2267450" y="1209500"/>
              <a:ext cx="72825" cy="117900"/>
            </a:xfrm>
            <a:custGeom>
              <a:rect b="b" l="l" r="r" t="t"/>
              <a:pathLst>
                <a:path extrusionOk="0" h="4716" w="2913">
                  <a:moveTo>
                    <a:pt x="802" y="0"/>
                  </a:moveTo>
                  <a:cubicBezTo>
                    <a:pt x="679" y="0"/>
                    <a:pt x="557" y="34"/>
                    <a:pt x="438" y="101"/>
                  </a:cubicBezTo>
                  <a:cubicBezTo>
                    <a:pt x="58" y="313"/>
                    <a:pt x="1" y="500"/>
                    <a:pt x="226" y="1059"/>
                  </a:cubicBezTo>
                  <a:cubicBezTo>
                    <a:pt x="566" y="1908"/>
                    <a:pt x="856" y="2762"/>
                    <a:pt x="1138" y="3630"/>
                  </a:cubicBezTo>
                  <a:cubicBezTo>
                    <a:pt x="1248" y="3990"/>
                    <a:pt x="1466" y="4311"/>
                    <a:pt x="1775" y="4536"/>
                  </a:cubicBezTo>
                  <a:cubicBezTo>
                    <a:pt x="1925" y="4654"/>
                    <a:pt x="2106" y="4716"/>
                    <a:pt x="2290" y="4716"/>
                  </a:cubicBezTo>
                  <a:cubicBezTo>
                    <a:pt x="2398" y="4716"/>
                    <a:pt x="2506" y="4695"/>
                    <a:pt x="2610" y="4652"/>
                  </a:cubicBezTo>
                  <a:cubicBezTo>
                    <a:pt x="2912" y="4536"/>
                    <a:pt x="2816" y="4260"/>
                    <a:pt x="2854" y="3868"/>
                  </a:cubicBezTo>
                  <a:cubicBezTo>
                    <a:pt x="2585" y="2769"/>
                    <a:pt x="2250" y="1535"/>
                    <a:pt x="1543" y="436"/>
                  </a:cubicBezTo>
                  <a:cubicBezTo>
                    <a:pt x="1518" y="391"/>
                    <a:pt x="1479" y="352"/>
                    <a:pt x="1440" y="313"/>
                  </a:cubicBezTo>
                  <a:cubicBezTo>
                    <a:pt x="1236" y="105"/>
                    <a:pt x="1018" y="0"/>
                    <a:pt x="8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37"/>
            <p:cNvSpPr/>
            <p:nvPr/>
          </p:nvSpPr>
          <p:spPr>
            <a:xfrm>
              <a:off x="1931450" y="1465550"/>
              <a:ext cx="70700" cy="122950"/>
            </a:xfrm>
            <a:custGeom>
              <a:rect b="b" l="l" r="r" t="t"/>
              <a:pathLst>
                <a:path extrusionOk="0" h="4918" w="2828">
                  <a:moveTo>
                    <a:pt x="713" y="1"/>
                  </a:moveTo>
                  <a:cubicBezTo>
                    <a:pt x="628" y="1"/>
                    <a:pt x="534" y="28"/>
                    <a:pt x="425" y="92"/>
                  </a:cubicBezTo>
                  <a:cubicBezTo>
                    <a:pt x="110" y="272"/>
                    <a:pt x="1" y="510"/>
                    <a:pt x="116" y="812"/>
                  </a:cubicBezTo>
                  <a:cubicBezTo>
                    <a:pt x="553" y="1982"/>
                    <a:pt x="1035" y="3132"/>
                    <a:pt x="1466" y="4302"/>
                  </a:cubicBezTo>
                  <a:cubicBezTo>
                    <a:pt x="1620" y="4733"/>
                    <a:pt x="1961" y="4803"/>
                    <a:pt x="2321" y="4893"/>
                  </a:cubicBezTo>
                  <a:cubicBezTo>
                    <a:pt x="2389" y="4910"/>
                    <a:pt x="2449" y="4918"/>
                    <a:pt x="2503" y="4918"/>
                  </a:cubicBezTo>
                  <a:cubicBezTo>
                    <a:pt x="2724" y="4918"/>
                    <a:pt x="2827" y="4777"/>
                    <a:pt x="2822" y="4482"/>
                  </a:cubicBezTo>
                  <a:cubicBezTo>
                    <a:pt x="2777" y="4276"/>
                    <a:pt x="2764" y="4058"/>
                    <a:pt x="2687" y="3859"/>
                  </a:cubicBezTo>
                  <a:cubicBezTo>
                    <a:pt x="2282" y="2792"/>
                    <a:pt x="1871" y="1725"/>
                    <a:pt x="1453" y="664"/>
                  </a:cubicBezTo>
                  <a:cubicBezTo>
                    <a:pt x="1376" y="491"/>
                    <a:pt x="1267" y="343"/>
                    <a:pt x="1132" y="214"/>
                  </a:cubicBezTo>
                  <a:cubicBezTo>
                    <a:pt x="1002" y="96"/>
                    <a:pt x="874" y="1"/>
                    <a:pt x="7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37"/>
            <p:cNvSpPr/>
            <p:nvPr/>
          </p:nvSpPr>
          <p:spPr>
            <a:xfrm>
              <a:off x="1790525" y="1371825"/>
              <a:ext cx="83275" cy="110675"/>
            </a:xfrm>
            <a:custGeom>
              <a:rect b="b" l="l" r="r" t="t"/>
              <a:pathLst>
                <a:path extrusionOk="0" h="4427" w="3331">
                  <a:moveTo>
                    <a:pt x="836" y="1"/>
                  </a:moveTo>
                  <a:cubicBezTo>
                    <a:pt x="715" y="1"/>
                    <a:pt x="573" y="67"/>
                    <a:pt x="367" y="184"/>
                  </a:cubicBezTo>
                  <a:cubicBezTo>
                    <a:pt x="1" y="383"/>
                    <a:pt x="65" y="647"/>
                    <a:pt x="226" y="917"/>
                  </a:cubicBezTo>
                  <a:cubicBezTo>
                    <a:pt x="785" y="1881"/>
                    <a:pt x="1357" y="2838"/>
                    <a:pt x="1942" y="3796"/>
                  </a:cubicBezTo>
                  <a:cubicBezTo>
                    <a:pt x="2141" y="4124"/>
                    <a:pt x="2469" y="4310"/>
                    <a:pt x="2848" y="4394"/>
                  </a:cubicBezTo>
                  <a:cubicBezTo>
                    <a:pt x="2935" y="4415"/>
                    <a:pt x="3008" y="4426"/>
                    <a:pt x="3069" y="4426"/>
                  </a:cubicBezTo>
                  <a:cubicBezTo>
                    <a:pt x="3266" y="4426"/>
                    <a:pt x="3330" y="4306"/>
                    <a:pt x="3330" y="4021"/>
                  </a:cubicBezTo>
                  <a:cubicBezTo>
                    <a:pt x="3330" y="3828"/>
                    <a:pt x="3292" y="3648"/>
                    <a:pt x="3208" y="3475"/>
                  </a:cubicBezTo>
                  <a:cubicBezTo>
                    <a:pt x="2617" y="2376"/>
                    <a:pt x="1955" y="1315"/>
                    <a:pt x="1235" y="293"/>
                  </a:cubicBezTo>
                  <a:cubicBezTo>
                    <a:pt x="1087" y="90"/>
                    <a:pt x="975" y="1"/>
                    <a:pt x="8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37"/>
            <p:cNvSpPr/>
            <p:nvPr/>
          </p:nvSpPr>
          <p:spPr>
            <a:xfrm>
              <a:off x="2120275" y="1537450"/>
              <a:ext cx="62675" cy="108300"/>
            </a:xfrm>
            <a:custGeom>
              <a:rect b="b" l="l" r="r" t="t"/>
              <a:pathLst>
                <a:path extrusionOk="0" h="4332" w="2507">
                  <a:moveTo>
                    <a:pt x="632" y="0"/>
                  </a:moveTo>
                  <a:cubicBezTo>
                    <a:pt x="436" y="0"/>
                    <a:pt x="274" y="146"/>
                    <a:pt x="116" y="436"/>
                  </a:cubicBezTo>
                  <a:cubicBezTo>
                    <a:pt x="0" y="655"/>
                    <a:pt x="64" y="854"/>
                    <a:pt x="167" y="1040"/>
                  </a:cubicBezTo>
                  <a:cubicBezTo>
                    <a:pt x="476" y="1606"/>
                    <a:pt x="662" y="2210"/>
                    <a:pt x="823" y="2834"/>
                  </a:cubicBezTo>
                  <a:cubicBezTo>
                    <a:pt x="919" y="3219"/>
                    <a:pt x="1041" y="3605"/>
                    <a:pt x="1266" y="3939"/>
                  </a:cubicBezTo>
                  <a:cubicBezTo>
                    <a:pt x="1478" y="4261"/>
                    <a:pt x="1851" y="4331"/>
                    <a:pt x="2166" y="4331"/>
                  </a:cubicBezTo>
                  <a:cubicBezTo>
                    <a:pt x="2475" y="4325"/>
                    <a:pt x="2449" y="3939"/>
                    <a:pt x="2507" y="3605"/>
                  </a:cubicBezTo>
                  <a:cubicBezTo>
                    <a:pt x="2295" y="2544"/>
                    <a:pt x="1973" y="1458"/>
                    <a:pt x="1363" y="468"/>
                  </a:cubicBezTo>
                  <a:cubicBezTo>
                    <a:pt x="1298" y="378"/>
                    <a:pt x="1221" y="301"/>
                    <a:pt x="1138" y="243"/>
                  </a:cubicBezTo>
                  <a:cubicBezTo>
                    <a:pt x="943" y="81"/>
                    <a:pt x="778" y="0"/>
                    <a:pt x="63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37"/>
            <p:cNvSpPr/>
            <p:nvPr/>
          </p:nvSpPr>
          <p:spPr>
            <a:xfrm>
              <a:off x="1993650" y="1372100"/>
              <a:ext cx="83025" cy="111550"/>
            </a:xfrm>
            <a:custGeom>
              <a:rect b="b" l="l" r="r" t="t"/>
              <a:pathLst>
                <a:path extrusionOk="0" h="4462" w="3321">
                  <a:moveTo>
                    <a:pt x="405" y="738"/>
                  </a:moveTo>
                  <a:cubicBezTo>
                    <a:pt x="399" y="758"/>
                    <a:pt x="399" y="790"/>
                    <a:pt x="386" y="796"/>
                  </a:cubicBezTo>
                  <a:cubicBezTo>
                    <a:pt x="363" y="802"/>
                    <a:pt x="341" y="807"/>
                    <a:pt x="323" y="809"/>
                  </a:cubicBezTo>
                  <a:lnTo>
                    <a:pt x="323" y="809"/>
                  </a:lnTo>
                  <a:lnTo>
                    <a:pt x="405" y="738"/>
                  </a:lnTo>
                  <a:close/>
                  <a:moveTo>
                    <a:pt x="576" y="0"/>
                  </a:moveTo>
                  <a:cubicBezTo>
                    <a:pt x="436" y="0"/>
                    <a:pt x="310" y="108"/>
                    <a:pt x="199" y="263"/>
                  </a:cubicBezTo>
                  <a:cubicBezTo>
                    <a:pt x="0" y="533"/>
                    <a:pt x="7" y="565"/>
                    <a:pt x="315" y="816"/>
                  </a:cubicBezTo>
                  <a:lnTo>
                    <a:pt x="317" y="814"/>
                  </a:lnTo>
                  <a:lnTo>
                    <a:pt x="317" y="814"/>
                  </a:lnTo>
                  <a:cubicBezTo>
                    <a:pt x="703" y="2027"/>
                    <a:pt x="1376" y="3099"/>
                    <a:pt x="2031" y="4177"/>
                  </a:cubicBezTo>
                  <a:cubicBezTo>
                    <a:pt x="2180" y="4427"/>
                    <a:pt x="2418" y="4451"/>
                    <a:pt x="2660" y="4451"/>
                  </a:cubicBezTo>
                  <a:cubicBezTo>
                    <a:pt x="2716" y="4451"/>
                    <a:pt x="2773" y="4450"/>
                    <a:pt x="2829" y="4450"/>
                  </a:cubicBezTo>
                  <a:cubicBezTo>
                    <a:pt x="2897" y="4450"/>
                    <a:pt x="2964" y="4452"/>
                    <a:pt x="3027" y="4460"/>
                  </a:cubicBezTo>
                  <a:cubicBezTo>
                    <a:pt x="3038" y="4461"/>
                    <a:pt x="3048" y="4462"/>
                    <a:pt x="3058" y="4462"/>
                  </a:cubicBezTo>
                  <a:cubicBezTo>
                    <a:pt x="3242" y="4462"/>
                    <a:pt x="3321" y="4244"/>
                    <a:pt x="3278" y="4049"/>
                  </a:cubicBezTo>
                  <a:cubicBezTo>
                    <a:pt x="3233" y="3869"/>
                    <a:pt x="3169" y="3695"/>
                    <a:pt x="3085" y="3528"/>
                  </a:cubicBezTo>
                  <a:cubicBezTo>
                    <a:pt x="2642" y="2583"/>
                    <a:pt x="2070" y="1722"/>
                    <a:pt x="1466" y="880"/>
                  </a:cubicBezTo>
                  <a:cubicBezTo>
                    <a:pt x="1279" y="616"/>
                    <a:pt x="1080" y="366"/>
                    <a:pt x="855" y="141"/>
                  </a:cubicBezTo>
                  <a:cubicBezTo>
                    <a:pt x="756" y="42"/>
                    <a:pt x="663" y="0"/>
                    <a:pt x="5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37"/>
            <p:cNvSpPr/>
            <p:nvPr/>
          </p:nvSpPr>
          <p:spPr>
            <a:xfrm>
              <a:off x="2147425" y="1362650"/>
              <a:ext cx="68625" cy="102225"/>
            </a:xfrm>
            <a:custGeom>
              <a:rect b="b" l="l" r="r" t="t"/>
              <a:pathLst>
                <a:path extrusionOk="0" h="4089" w="2745">
                  <a:moveTo>
                    <a:pt x="796" y="1"/>
                  </a:moveTo>
                  <a:cubicBezTo>
                    <a:pt x="722" y="1"/>
                    <a:pt x="644" y="19"/>
                    <a:pt x="559" y="62"/>
                  </a:cubicBezTo>
                  <a:cubicBezTo>
                    <a:pt x="84" y="313"/>
                    <a:pt x="0" y="512"/>
                    <a:pt x="212" y="994"/>
                  </a:cubicBezTo>
                  <a:cubicBezTo>
                    <a:pt x="572" y="1798"/>
                    <a:pt x="932" y="2595"/>
                    <a:pt x="1318" y="3379"/>
                  </a:cubicBezTo>
                  <a:cubicBezTo>
                    <a:pt x="1485" y="3707"/>
                    <a:pt x="1729" y="3983"/>
                    <a:pt x="2147" y="4067"/>
                  </a:cubicBezTo>
                  <a:cubicBezTo>
                    <a:pt x="2220" y="4081"/>
                    <a:pt x="2285" y="4088"/>
                    <a:pt x="2345" y="4088"/>
                  </a:cubicBezTo>
                  <a:cubicBezTo>
                    <a:pt x="2606" y="4088"/>
                    <a:pt x="2740" y="3943"/>
                    <a:pt x="2745" y="3597"/>
                  </a:cubicBezTo>
                  <a:cubicBezTo>
                    <a:pt x="2732" y="3469"/>
                    <a:pt x="2706" y="3347"/>
                    <a:pt x="2668" y="3225"/>
                  </a:cubicBezTo>
                  <a:cubicBezTo>
                    <a:pt x="2211" y="2267"/>
                    <a:pt x="1768" y="1303"/>
                    <a:pt x="1286" y="358"/>
                  </a:cubicBezTo>
                  <a:cubicBezTo>
                    <a:pt x="1189" y="174"/>
                    <a:pt x="1019" y="1"/>
                    <a:pt x="7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37"/>
            <p:cNvSpPr/>
            <p:nvPr/>
          </p:nvSpPr>
          <p:spPr>
            <a:xfrm>
              <a:off x="2020000" y="1244050"/>
              <a:ext cx="81475" cy="102200"/>
            </a:xfrm>
            <a:custGeom>
              <a:rect b="b" l="l" r="r" t="t"/>
              <a:pathLst>
                <a:path extrusionOk="0" h="4088" w="3259">
                  <a:moveTo>
                    <a:pt x="439" y="1"/>
                  </a:moveTo>
                  <a:cubicBezTo>
                    <a:pt x="400" y="1"/>
                    <a:pt x="359" y="6"/>
                    <a:pt x="315" y="18"/>
                  </a:cubicBezTo>
                  <a:cubicBezTo>
                    <a:pt x="199" y="50"/>
                    <a:pt x="0" y="699"/>
                    <a:pt x="64" y="834"/>
                  </a:cubicBezTo>
                  <a:cubicBezTo>
                    <a:pt x="527" y="1830"/>
                    <a:pt x="1067" y="2775"/>
                    <a:pt x="1800" y="3604"/>
                  </a:cubicBezTo>
                  <a:cubicBezTo>
                    <a:pt x="2037" y="3870"/>
                    <a:pt x="2306" y="4048"/>
                    <a:pt x="2605" y="4048"/>
                  </a:cubicBezTo>
                  <a:cubicBezTo>
                    <a:pt x="2639" y="4048"/>
                    <a:pt x="2672" y="4046"/>
                    <a:pt x="2706" y="4041"/>
                  </a:cubicBezTo>
                  <a:cubicBezTo>
                    <a:pt x="2796" y="4068"/>
                    <a:pt x="2872" y="4087"/>
                    <a:pt x="2936" y="4087"/>
                  </a:cubicBezTo>
                  <a:cubicBezTo>
                    <a:pt x="3014" y="4087"/>
                    <a:pt x="3075" y="4058"/>
                    <a:pt x="3124" y="3977"/>
                  </a:cubicBezTo>
                  <a:cubicBezTo>
                    <a:pt x="3259" y="3797"/>
                    <a:pt x="3253" y="3553"/>
                    <a:pt x="3111" y="3379"/>
                  </a:cubicBezTo>
                  <a:cubicBezTo>
                    <a:pt x="2366" y="2338"/>
                    <a:pt x="1620" y="1297"/>
                    <a:pt x="862" y="262"/>
                  </a:cubicBezTo>
                  <a:cubicBezTo>
                    <a:pt x="756" y="114"/>
                    <a:pt x="620" y="1"/>
                    <a:pt x="4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37"/>
            <p:cNvSpPr/>
            <p:nvPr/>
          </p:nvSpPr>
          <p:spPr>
            <a:xfrm>
              <a:off x="2158675" y="1236600"/>
              <a:ext cx="66725" cy="91875"/>
            </a:xfrm>
            <a:custGeom>
              <a:rect b="b" l="l" r="r" t="t"/>
              <a:pathLst>
                <a:path extrusionOk="0" h="3675" w="2669">
                  <a:moveTo>
                    <a:pt x="608" y="0"/>
                  </a:moveTo>
                  <a:cubicBezTo>
                    <a:pt x="527" y="0"/>
                    <a:pt x="443" y="20"/>
                    <a:pt x="354" y="65"/>
                  </a:cubicBezTo>
                  <a:cubicBezTo>
                    <a:pt x="84" y="206"/>
                    <a:pt x="0" y="599"/>
                    <a:pt x="148" y="978"/>
                  </a:cubicBezTo>
                  <a:cubicBezTo>
                    <a:pt x="431" y="1698"/>
                    <a:pt x="797" y="2385"/>
                    <a:pt x="1131" y="3080"/>
                  </a:cubicBezTo>
                  <a:cubicBezTo>
                    <a:pt x="1335" y="3505"/>
                    <a:pt x="1640" y="3674"/>
                    <a:pt x="2065" y="3674"/>
                  </a:cubicBezTo>
                  <a:cubicBezTo>
                    <a:pt x="2096" y="3674"/>
                    <a:pt x="2128" y="3673"/>
                    <a:pt x="2160" y="3671"/>
                  </a:cubicBezTo>
                  <a:cubicBezTo>
                    <a:pt x="2198" y="3673"/>
                    <a:pt x="2234" y="3675"/>
                    <a:pt x="2267" y="3675"/>
                  </a:cubicBezTo>
                  <a:cubicBezTo>
                    <a:pt x="2589" y="3675"/>
                    <a:pt x="2669" y="3554"/>
                    <a:pt x="2616" y="3163"/>
                  </a:cubicBezTo>
                  <a:cubicBezTo>
                    <a:pt x="2597" y="2977"/>
                    <a:pt x="2546" y="2797"/>
                    <a:pt x="2468" y="2630"/>
                  </a:cubicBezTo>
                  <a:cubicBezTo>
                    <a:pt x="2141" y="1955"/>
                    <a:pt x="1800" y="1293"/>
                    <a:pt x="1453" y="631"/>
                  </a:cubicBezTo>
                  <a:cubicBezTo>
                    <a:pt x="1376" y="489"/>
                    <a:pt x="1273" y="361"/>
                    <a:pt x="1151" y="258"/>
                  </a:cubicBezTo>
                  <a:cubicBezTo>
                    <a:pt x="989" y="124"/>
                    <a:pt x="811" y="0"/>
                    <a:pt x="6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37"/>
            <p:cNvSpPr/>
            <p:nvPr/>
          </p:nvSpPr>
          <p:spPr>
            <a:xfrm>
              <a:off x="1648650" y="1350650"/>
              <a:ext cx="64300" cy="92075"/>
            </a:xfrm>
            <a:custGeom>
              <a:rect b="b" l="l" r="r" t="t"/>
              <a:pathLst>
                <a:path extrusionOk="0" h="3683" w="2572">
                  <a:moveTo>
                    <a:pt x="714" y="0"/>
                  </a:moveTo>
                  <a:cubicBezTo>
                    <a:pt x="634" y="0"/>
                    <a:pt x="558" y="16"/>
                    <a:pt x="495" y="47"/>
                  </a:cubicBezTo>
                  <a:cubicBezTo>
                    <a:pt x="122" y="247"/>
                    <a:pt x="0" y="587"/>
                    <a:pt x="187" y="1063"/>
                  </a:cubicBezTo>
                  <a:cubicBezTo>
                    <a:pt x="450" y="1699"/>
                    <a:pt x="733" y="2336"/>
                    <a:pt x="1035" y="2959"/>
                  </a:cubicBezTo>
                  <a:cubicBezTo>
                    <a:pt x="1228" y="3358"/>
                    <a:pt x="1530" y="3647"/>
                    <a:pt x="2012" y="3679"/>
                  </a:cubicBezTo>
                  <a:cubicBezTo>
                    <a:pt x="2045" y="3681"/>
                    <a:pt x="2077" y="3682"/>
                    <a:pt x="2107" y="3682"/>
                  </a:cubicBezTo>
                  <a:cubicBezTo>
                    <a:pt x="2433" y="3682"/>
                    <a:pt x="2552" y="3549"/>
                    <a:pt x="2552" y="3178"/>
                  </a:cubicBezTo>
                  <a:cubicBezTo>
                    <a:pt x="2571" y="2940"/>
                    <a:pt x="2449" y="2721"/>
                    <a:pt x="2359" y="2503"/>
                  </a:cubicBezTo>
                  <a:cubicBezTo>
                    <a:pt x="2063" y="1815"/>
                    <a:pt x="1781" y="1121"/>
                    <a:pt x="1440" y="459"/>
                  </a:cubicBezTo>
                  <a:cubicBezTo>
                    <a:pt x="1292" y="164"/>
                    <a:pt x="975" y="0"/>
                    <a:pt x="71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37"/>
            <p:cNvSpPr/>
            <p:nvPr/>
          </p:nvSpPr>
          <p:spPr>
            <a:xfrm>
              <a:off x="1734775" y="1521425"/>
              <a:ext cx="63650" cy="84825"/>
            </a:xfrm>
            <a:custGeom>
              <a:rect b="b" l="l" r="r" t="t"/>
              <a:pathLst>
                <a:path extrusionOk="0" h="3393" w="2546">
                  <a:moveTo>
                    <a:pt x="840" y="0"/>
                  </a:moveTo>
                  <a:cubicBezTo>
                    <a:pt x="766" y="0"/>
                    <a:pt x="689" y="14"/>
                    <a:pt x="611" y="42"/>
                  </a:cubicBezTo>
                  <a:cubicBezTo>
                    <a:pt x="322" y="152"/>
                    <a:pt x="0" y="306"/>
                    <a:pt x="77" y="685"/>
                  </a:cubicBezTo>
                  <a:cubicBezTo>
                    <a:pt x="97" y="1116"/>
                    <a:pt x="823" y="2646"/>
                    <a:pt x="1177" y="3006"/>
                  </a:cubicBezTo>
                  <a:cubicBezTo>
                    <a:pt x="1267" y="3102"/>
                    <a:pt x="1363" y="3218"/>
                    <a:pt x="1479" y="3263"/>
                  </a:cubicBezTo>
                  <a:cubicBezTo>
                    <a:pt x="1643" y="3325"/>
                    <a:pt x="1821" y="3392"/>
                    <a:pt x="1990" y="3392"/>
                  </a:cubicBezTo>
                  <a:cubicBezTo>
                    <a:pt x="2100" y="3392"/>
                    <a:pt x="2205" y="3364"/>
                    <a:pt x="2301" y="3288"/>
                  </a:cubicBezTo>
                  <a:cubicBezTo>
                    <a:pt x="2546" y="3102"/>
                    <a:pt x="2481" y="2819"/>
                    <a:pt x="2372" y="2562"/>
                  </a:cubicBezTo>
                  <a:cubicBezTo>
                    <a:pt x="2321" y="2440"/>
                    <a:pt x="2314" y="2298"/>
                    <a:pt x="2269" y="2176"/>
                  </a:cubicBezTo>
                  <a:cubicBezTo>
                    <a:pt x="2044" y="1553"/>
                    <a:pt x="1761" y="949"/>
                    <a:pt x="1427" y="377"/>
                  </a:cubicBezTo>
                  <a:cubicBezTo>
                    <a:pt x="1294" y="145"/>
                    <a:pt x="1082" y="0"/>
                    <a:pt x="8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37"/>
            <p:cNvSpPr/>
            <p:nvPr/>
          </p:nvSpPr>
          <p:spPr>
            <a:xfrm>
              <a:off x="1682375" y="1187950"/>
              <a:ext cx="66075" cy="90400"/>
            </a:xfrm>
            <a:custGeom>
              <a:rect b="b" l="l" r="r" t="t"/>
              <a:pathLst>
                <a:path extrusionOk="0" h="3616" w="2643">
                  <a:moveTo>
                    <a:pt x="715" y="1"/>
                  </a:moveTo>
                  <a:cubicBezTo>
                    <a:pt x="526" y="1"/>
                    <a:pt x="372" y="107"/>
                    <a:pt x="245" y="269"/>
                  </a:cubicBezTo>
                  <a:cubicBezTo>
                    <a:pt x="110" y="449"/>
                    <a:pt x="1" y="648"/>
                    <a:pt x="162" y="848"/>
                  </a:cubicBezTo>
                  <a:cubicBezTo>
                    <a:pt x="676" y="1478"/>
                    <a:pt x="856" y="2294"/>
                    <a:pt x="1338" y="2937"/>
                  </a:cubicBezTo>
                  <a:cubicBezTo>
                    <a:pt x="1550" y="3219"/>
                    <a:pt x="1768" y="3483"/>
                    <a:pt x="2122" y="3579"/>
                  </a:cubicBezTo>
                  <a:cubicBezTo>
                    <a:pt x="2210" y="3603"/>
                    <a:pt x="2285" y="3616"/>
                    <a:pt x="2349" y="3616"/>
                  </a:cubicBezTo>
                  <a:cubicBezTo>
                    <a:pt x="2546" y="3616"/>
                    <a:pt x="2633" y="3493"/>
                    <a:pt x="2643" y="3187"/>
                  </a:cubicBezTo>
                  <a:cubicBezTo>
                    <a:pt x="2630" y="3123"/>
                    <a:pt x="2617" y="3020"/>
                    <a:pt x="2591" y="2917"/>
                  </a:cubicBezTo>
                  <a:cubicBezTo>
                    <a:pt x="2366" y="1966"/>
                    <a:pt x="1846" y="1156"/>
                    <a:pt x="1325" y="346"/>
                  </a:cubicBezTo>
                  <a:cubicBezTo>
                    <a:pt x="1216" y="186"/>
                    <a:pt x="1061" y="76"/>
                    <a:pt x="875" y="25"/>
                  </a:cubicBezTo>
                  <a:cubicBezTo>
                    <a:pt x="819" y="9"/>
                    <a:pt x="766" y="1"/>
                    <a:pt x="7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37"/>
            <p:cNvSpPr/>
            <p:nvPr/>
          </p:nvSpPr>
          <p:spPr>
            <a:xfrm>
              <a:off x="2248825" y="1406725"/>
              <a:ext cx="59950" cy="75950"/>
            </a:xfrm>
            <a:custGeom>
              <a:rect b="b" l="l" r="r" t="t"/>
              <a:pathLst>
                <a:path extrusionOk="0" h="3038" w="2398">
                  <a:moveTo>
                    <a:pt x="752" y="1"/>
                  </a:moveTo>
                  <a:cubicBezTo>
                    <a:pt x="514" y="1"/>
                    <a:pt x="331" y="128"/>
                    <a:pt x="174" y="311"/>
                  </a:cubicBezTo>
                  <a:cubicBezTo>
                    <a:pt x="0" y="523"/>
                    <a:pt x="58" y="761"/>
                    <a:pt x="219" y="967"/>
                  </a:cubicBezTo>
                  <a:cubicBezTo>
                    <a:pt x="501" y="1333"/>
                    <a:pt x="649" y="1757"/>
                    <a:pt x="765" y="2201"/>
                  </a:cubicBezTo>
                  <a:cubicBezTo>
                    <a:pt x="823" y="2406"/>
                    <a:pt x="919" y="2599"/>
                    <a:pt x="1048" y="2766"/>
                  </a:cubicBezTo>
                  <a:cubicBezTo>
                    <a:pt x="1156" y="2928"/>
                    <a:pt x="1540" y="3038"/>
                    <a:pt x="1834" y="3038"/>
                  </a:cubicBezTo>
                  <a:cubicBezTo>
                    <a:pt x="1925" y="3038"/>
                    <a:pt x="2007" y="3027"/>
                    <a:pt x="2070" y="3004"/>
                  </a:cubicBezTo>
                  <a:cubicBezTo>
                    <a:pt x="2398" y="2882"/>
                    <a:pt x="2256" y="2606"/>
                    <a:pt x="2295" y="2381"/>
                  </a:cubicBezTo>
                  <a:cubicBezTo>
                    <a:pt x="2320" y="1719"/>
                    <a:pt x="2038" y="1140"/>
                    <a:pt x="1691" y="607"/>
                  </a:cubicBezTo>
                  <a:cubicBezTo>
                    <a:pt x="1523" y="324"/>
                    <a:pt x="1260" y="125"/>
                    <a:pt x="951" y="28"/>
                  </a:cubicBezTo>
                  <a:cubicBezTo>
                    <a:pt x="881" y="10"/>
                    <a:pt x="814" y="1"/>
                    <a:pt x="7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37"/>
            <p:cNvSpPr/>
            <p:nvPr/>
          </p:nvSpPr>
          <p:spPr>
            <a:xfrm>
              <a:off x="1778150" y="1130300"/>
              <a:ext cx="63675" cy="80000"/>
            </a:xfrm>
            <a:custGeom>
              <a:rect b="b" l="l" r="r" t="t"/>
              <a:pathLst>
                <a:path extrusionOk="0" h="3200" w="2547">
                  <a:moveTo>
                    <a:pt x="791" y="1"/>
                  </a:moveTo>
                  <a:cubicBezTo>
                    <a:pt x="546" y="1"/>
                    <a:pt x="444" y="309"/>
                    <a:pt x="232" y="383"/>
                  </a:cubicBezTo>
                  <a:cubicBezTo>
                    <a:pt x="1" y="467"/>
                    <a:pt x="142" y="705"/>
                    <a:pt x="219" y="865"/>
                  </a:cubicBezTo>
                  <a:cubicBezTo>
                    <a:pt x="515" y="1438"/>
                    <a:pt x="830" y="1997"/>
                    <a:pt x="1100" y="2582"/>
                  </a:cubicBezTo>
                  <a:cubicBezTo>
                    <a:pt x="1312" y="3044"/>
                    <a:pt x="1749" y="3077"/>
                    <a:pt x="2135" y="3186"/>
                  </a:cubicBezTo>
                  <a:cubicBezTo>
                    <a:pt x="2168" y="3195"/>
                    <a:pt x="2200" y="3200"/>
                    <a:pt x="2231" y="3200"/>
                  </a:cubicBezTo>
                  <a:cubicBezTo>
                    <a:pt x="2409" y="3200"/>
                    <a:pt x="2541" y="3048"/>
                    <a:pt x="2546" y="2813"/>
                  </a:cubicBezTo>
                  <a:cubicBezTo>
                    <a:pt x="2527" y="2710"/>
                    <a:pt x="2514" y="2607"/>
                    <a:pt x="2482" y="2505"/>
                  </a:cubicBezTo>
                  <a:cubicBezTo>
                    <a:pt x="2263" y="1752"/>
                    <a:pt x="1884" y="1071"/>
                    <a:pt x="1485" y="409"/>
                  </a:cubicBezTo>
                  <a:cubicBezTo>
                    <a:pt x="1363" y="210"/>
                    <a:pt x="1164" y="146"/>
                    <a:pt x="971" y="49"/>
                  </a:cubicBezTo>
                  <a:cubicBezTo>
                    <a:pt x="903" y="15"/>
                    <a:pt x="844" y="1"/>
                    <a:pt x="79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37"/>
            <p:cNvSpPr/>
            <p:nvPr/>
          </p:nvSpPr>
          <p:spPr>
            <a:xfrm>
              <a:off x="1992525" y="1064850"/>
              <a:ext cx="63425" cy="77975"/>
            </a:xfrm>
            <a:custGeom>
              <a:rect b="b" l="l" r="r" t="t"/>
              <a:pathLst>
                <a:path extrusionOk="0" h="3119" w="2537">
                  <a:moveTo>
                    <a:pt x="702" y="1"/>
                  </a:moveTo>
                  <a:cubicBezTo>
                    <a:pt x="581" y="1"/>
                    <a:pt x="456" y="44"/>
                    <a:pt x="334" y="148"/>
                  </a:cubicBezTo>
                  <a:cubicBezTo>
                    <a:pt x="52" y="392"/>
                    <a:pt x="0" y="752"/>
                    <a:pt x="238" y="1073"/>
                  </a:cubicBezTo>
                  <a:cubicBezTo>
                    <a:pt x="585" y="1549"/>
                    <a:pt x="881" y="2057"/>
                    <a:pt x="1125" y="2590"/>
                  </a:cubicBezTo>
                  <a:cubicBezTo>
                    <a:pt x="1311" y="3001"/>
                    <a:pt x="1613" y="3104"/>
                    <a:pt x="2018" y="3117"/>
                  </a:cubicBezTo>
                  <a:cubicBezTo>
                    <a:pt x="2037" y="3118"/>
                    <a:pt x="2055" y="3118"/>
                    <a:pt x="2072" y="3118"/>
                  </a:cubicBezTo>
                  <a:cubicBezTo>
                    <a:pt x="2367" y="3118"/>
                    <a:pt x="2536" y="3013"/>
                    <a:pt x="2488" y="2661"/>
                  </a:cubicBezTo>
                  <a:cubicBezTo>
                    <a:pt x="2340" y="1735"/>
                    <a:pt x="1890" y="880"/>
                    <a:pt x="1202" y="238"/>
                  </a:cubicBezTo>
                  <a:cubicBezTo>
                    <a:pt x="1062" y="101"/>
                    <a:pt x="887" y="1"/>
                    <a:pt x="70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37"/>
            <p:cNvSpPr/>
            <p:nvPr/>
          </p:nvSpPr>
          <p:spPr>
            <a:xfrm>
              <a:off x="1846125" y="1296050"/>
              <a:ext cx="71175" cy="75025"/>
            </a:xfrm>
            <a:custGeom>
              <a:rect b="b" l="l" r="r" t="t"/>
              <a:pathLst>
                <a:path extrusionOk="0" h="3001" w="2847">
                  <a:moveTo>
                    <a:pt x="627" y="1"/>
                  </a:moveTo>
                  <a:cubicBezTo>
                    <a:pt x="523" y="1"/>
                    <a:pt x="415" y="46"/>
                    <a:pt x="309" y="162"/>
                  </a:cubicBezTo>
                  <a:cubicBezTo>
                    <a:pt x="7" y="489"/>
                    <a:pt x="1" y="779"/>
                    <a:pt x="245" y="1107"/>
                  </a:cubicBezTo>
                  <a:cubicBezTo>
                    <a:pt x="560" y="1537"/>
                    <a:pt x="913" y="1955"/>
                    <a:pt x="1177" y="2398"/>
                  </a:cubicBezTo>
                  <a:cubicBezTo>
                    <a:pt x="1424" y="2820"/>
                    <a:pt x="1755" y="2999"/>
                    <a:pt x="2065" y="2999"/>
                  </a:cubicBezTo>
                  <a:cubicBezTo>
                    <a:pt x="2086" y="2999"/>
                    <a:pt x="2107" y="2998"/>
                    <a:pt x="2128" y="2996"/>
                  </a:cubicBezTo>
                  <a:cubicBezTo>
                    <a:pt x="2168" y="2999"/>
                    <a:pt x="2205" y="3000"/>
                    <a:pt x="2241" y="3000"/>
                  </a:cubicBezTo>
                  <a:cubicBezTo>
                    <a:pt x="2726" y="3000"/>
                    <a:pt x="2847" y="2758"/>
                    <a:pt x="2655" y="2308"/>
                  </a:cubicBezTo>
                  <a:cubicBezTo>
                    <a:pt x="2295" y="1492"/>
                    <a:pt x="1742" y="811"/>
                    <a:pt x="1074" y="226"/>
                  </a:cubicBezTo>
                  <a:cubicBezTo>
                    <a:pt x="945" y="109"/>
                    <a:pt x="790" y="1"/>
                    <a:pt x="6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37"/>
            <p:cNvSpPr/>
            <p:nvPr/>
          </p:nvSpPr>
          <p:spPr>
            <a:xfrm>
              <a:off x="2161250" y="1104325"/>
              <a:ext cx="55925" cy="74700"/>
            </a:xfrm>
            <a:custGeom>
              <a:rect b="b" l="l" r="r" t="t"/>
              <a:pathLst>
                <a:path extrusionOk="0" h="2988" w="2237">
                  <a:moveTo>
                    <a:pt x="688" y="0"/>
                  </a:moveTo>
                  <a:cubicBezTo>
                    <a:pt x="570" y="0"/>
                    <a:pt x="460" y="28"/>
                    <a:pt x="373" y="85"/>
                  </a:cubicBezTo>
                  <a:cubicBezTo>
                    <a:pt x="71" y="285"/>
                    <a:pt x="0" y="645"/>
                    <a:pt x="180" y="1069"/>
                  </a:cubicBezTo>
                  <a:cubicBezTo>
                    <a:pt x="341" y="1435"/>
                    <a:pt x="495" y="1802"/>
                    <a:pt x="662" y="2162"/>
                  </a:cubicBezTo>
                  <a:cubicBezTo>
                    <a:pt x="765" y="2406"/>
                    <a:pt x="919" y="2624"/>
                    <a:pt x="1118" y="2804"/>
                  </a:cubicBezTo>
                  <a:cubicBezTo>
                    <a:pt x="1278" y="2938"/>
                    <a:pt x="1450" y="2988"/>
                    <a:pt x="1626" y="2988"/>
                  </a:cubicBezTo>
                  <a:cubicBezTo>
                    <a:pt x="1756" y="2988"/>
                    <a:pt x="1888" y="2961"/>
                    <a:pt x="2018" y="2920"/>
                  </a:cubicBezTo>
                  <a:cubicBezTo>
                    <a:pt x="2237" y="2849"/>
                    <a:pt x="2224" y="2631"/>
                    <a:pt x="2224" y="2374"/>
                  </a:cubicBezTo>
                  <a:cubicBezTo>
                    <a:pt x="2134" y="1660"/>
                    <a:pt x="1813" y="966"/>
                    <a:pt x="1363" y="336"/>
                  </a:cubicBezTo>
                  <a:cubicBezTo>
                    <a:pt x="1199" y="116"/>
                    <a:pt x="928" y="0"/>
                    <a:pt x="6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37"/>
            <p:cNvSpPr/>
            <p:nvPr/>
          </p:nvSpPr>
          <p:spPr>
            <a:xfrm>
              <a:off x="1894025" y="1186525"/>
              <a:ext cx="61000" cy="66800"/>
            </a:xfrm>
            <a:custGeom>
              <a:rect b="b" l="l" r="r" t="t"/>
              <a:pathLst>
                <a:path extrusionOk="0" h="2672" w="2440">
                  <a:moveTo>
                    <a:pt x="771" y="0"/>
                  </a:moveTo>
                  <a:cubicBezTo>
                    <a:pt x="582" y="0"/>
                    <a:pt x="408" y="203"/>
                    <a:pt x="231" y="268"/>
                  </a:cubicBezTo>
                  <a:cubicBezTo>
                    <a:pt x="26" y="352"/>
                    <a:pt x="0" y="596"/>
                    <a:pt x="135" y="815"/>
                  </a:cubicBezTo>
                  <a:cubicBezTo>
                    <a:pt x="450" y="1303"/>
                    <a:pt x="758" y="1798"/>
                    <a:pt x="1067" y="2293"/>
                  </a:cubicBezTo>
                  <a:cubicBezTo>
                    <a:pt x="1241" y="2569"/>
                    <a:pt x="1504" y="2659"/>
                    <a:pt x="1813" y="2666"/>
                  </a:cubicBezTo>
                  <a:cubicBezTo>
                    <a:pt x="1853" y="2670"/>
                    <a:pt x="1892" y="2671"/>
                    <a:pt x="1929" y="2671"/>
                  </a:cubicBezTo>
                  <a:cubicBezTo>
                    <a:pt x="2270" y="2671"/>
                    <a:pt x="2439" y="2512"/>
                    <a:pt x="2352" y="2222"/>
                  </a:cubicBezTo>
                  <a:cubicBezTo>
                    <a:pt x="2108" y="1393"/>
                    <a:pt x="1600" y="705"/>
                    <a:pt x="996" y="108"/>
                  </a:cubicBezTo>
                  <a:cubicBezTo>
                    <a:pt x="918" y="30"/>
                    <a:pt x="844" y="0"/>
                    <a:pt x="77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37"/>
            <p:cNvSpPr/>
            <p:nvPr/>
          </p:nvSpPr>
          <p:spPr>
            <a:xfrm>
              <a:off x="1842425" y="1551625"/>
              <a:ext cx="54025" cy="64800"/>
            </a:xfrm>
            <a:custGeom>
              <a:rect b="b" l="l" r="r" t="t"/>
              <a:pathLst>
                <a:path extrusionOk="0" h="2592" w="2161">
                  <a:moveTo>
                    <a:pt x="762" y="0"/>
                  </a:moveTo>
                  <a:cubicBezTo>
                    <a:pt x="567" y="0"/>
                    <a:pt x="365" y="131"/>
                    <a:pt x="161" y="377"/>
                  </a:cubicBezTo>
                  <a:cubicBezTo>
                    <a:pt x="1" y="563"/>
                    <a:pt x="39" y="692"/>
                    <a:pt x="136" y="866"/>
                  </a:cubicBezTo>
                  <a:cubicBezTo>
                    <a:pt x="335" y="1206"/>
                    <a:pt x="554" y="1547"/>
                    <a:pt x="701" y="1907"/>
                  </a:cubicBezTo>
                  <a:cubicBezTo>
                    <a:pt x="907" y="2415"/>
                    <a:pt x="1357" y="2472"/>
                    <a:pt x="1781" y="2575"/>
                  </a:cubicBezTo>
                  <a:cubicBezTo>
                    <a:pt x="1822" y="2586"/>
                    <a:pt x="1860" y="2591"/>
                    <a:pt x="1894" y="2591"/>
                  </a:cubicBezTo>
                  <a:cubicBezTo>
                    <a:pt x="2082" y="2591"/>
                    <a:pt x="2160" y="2433"/>
                    <a:pt x="2160" y="2215"/>
                  </a:cubicBezTo>
                  <a:cubicBezTo>
                    <a:pt x="2141" y="1476"/>
                    <a:pt x="1665" y="936"/>
                    <a:pt x="1293" y="371"/>
                  </a:cubicBezTo>
                  <a:cubicBezTo>
                    <a:pt x="1126" y="119"/>
                    <a:pt x="947" y="0"/>
                    <a:pt x="7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37"/>
            <p:cNvSpPr/>
            <p:nvPr/>
          </p:nvSpPr>
          <p:spPr>
            <a:xfrm>
              <a:off x="2001525" y="1390550"/>
              <a:ext cx="2275" cy="1950"/>
            </a:xfrm>
            <a:custGeom>
              <a:rect b="b" l="l" r="r" t="t"/>
              <a:pathLst>
                <a:path extrusionOk="0" h="78" w="91">
                  <a:moveTo>
                    <a:pt x="90" y="0"/>
                  </a:moveTo>
                  <a:lnTo>
                    <a:pt x="8" y="71"/>
                  </a:lnTo>
                  <a:lnTo>
                    <a:pt x="8" y="71"/>
                  </a:lnTo>
                  <a:cubicBezTo>
                    <a:pt x="26" y="69"/>
                    <a:pt x="48" y="64"/>
                    <a:pt x="71" y="58"/>
                  </a:cubicBezTo>
                  <a:cubicBezTo>
                    <a:pt x="84" y="45"/>
                    <a:pt x="84" y="20"/>
                    <a:pt x="90" y="0"/>
                  </a:cubicBezTo>
                  <a:close/>
                  <a:moveTo>
                    <a:pt x="8" y="71"/>
                  </a:moveTo>
                  <a:cubicBezTo>
                    <a:pt x="5" y="71"/>
                    <a:pt x="3" y="71"/>
                    <a:pt x="0" y="71"/>
                  </a:cubicBezTo>
                  <a:lnTo>
                    <a:pt x="0" y="78"/>
                  </a:lnTo>
                  <a:lnTo>
                    <a:pt x="8" y="7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7" name="Google Shape;1037;p37"/>
          <p:cNvGrpSpPr/>
          <p:nvPr/>
        </p:nvGrpSpPr>
        <p:grpSpPr>
          <a:xfrm rot="10800000">
            <a:off x="4451357" y="4367595"/>
            <a:ext cx="812897" cy="472803"/>
            <a:chOff x="6959029" y="4410641"/>
            <a:chExt cx="671927" cy="390811"/>
          </a:xfrm>
        </p:grpSpPr>
        <p:sp>
          <p:nvSpPr>
            <p:cNvPr id="1038" name="Google Shape;1038;p37"/>
            <p:cNvSpPr/>
            <p:nvPr/>
          </p:nvSpPr>
          <p:spPr>
            <a:xfrm>
              <a:off x="6975623" y="4410641"/>
              <a:ext cx="655333" cy="178030"/>
            </a:xfrm>
            <a:custGeom>
              <a:rect b="b" l="l" r="r" t="t"/>
              <a:pathLst>
                <a:path extrusionOk="0" h="2972" w="10940">
                  <a:moveTo>
                    <a:pt x="543" y="0"/>
                  </a:moveTo>
                  <a:cubicBezTo>
                    <a:pt x="517" y="0"/>
                    <a:pt x="490" y="3"/>
                    <a:pt x="463" y="8"/>
                  </a:cubicBezTo>
                  <a:cubicBezTo>
                    <a:pt x="109" y="79"/>
                    <a:pt x="19" y="355"/>
                    <a:pt x="0" y="670"/>
                  </a:cubicBezTo>
                  <a:lnTo>
                    <a:pt x="0" y="985"/>
                  </a:lnTo>
                  <a:cubicBezTo>
                    <a:pt x="7" y="1551"/>
                    <a:pt x="424" y="2444"/>
                    <a:pt x="964" y="2669"/>
                  </a:cubicBezTo>
                  <a:cubicBezTo>
                    <a:pt x="1217" y="2774"/>
                    <a:pt x="1468" y="2825"/>
                    <a:pt x="1716" y="2825"/>
                  </a:cubicBezTo>
                  <a:cubicBezTo>
                    <a:pt x="2110" y="2825"/>
                    <a:pt x="2496" y="2695"/>
                    <a:pt x="2867" y="2438"/>
                  </a:cubicBezTo>
                  <a:cubicBezTo>
                    <a:pt x="3135" y="2250"/>
                    <a:pt x="3282" y="2155"/>
                    <a:pt x="3414" y="2155"/>
                  </a:cubicBezTo>
                  <a:cubicBezTo>
                    <a:pt x="3568" y="2155"/>
                    <a:pt x="3703" y="2282"/>
                    <a:pt x="3985" y="2541"/>
                  </a:cubicBezTo>
                  <a:cubicBezTo>
                    <a:pt x="4296" y="2830"/>
                    <a:pt x="4579" y="2971"/>
                    <a:pt x="4882" y="2971"/>
                  </a:cubicBezTo>
                  <a:cubicBezTo>
                    <a:pt x="5116" y="2971"/>
                    <a:pt x="5363" y="2886"/>
                    <a:pt x="5644" y="2721"/>
                  </a:cubicBezTo>
                  <a:cubicBezTo>
                    <a:pt x="5946" y="2541"/>
                    <a:pt x="6183" y="2297"/>
                    <a:pt x="6441" y="2052"/>
                  </a:cubicBezTo>
                  <a:cubicBezTo>
                    <a:pt x="6682" y="1824"/>
                    <a:pt x="6808" y="1717"/>
                    <a:pt x="6946" y="1717"/>
                  </a:cubicBezTo>
                  <a:cubicBezTo>
                    <a:pt x="7072" y="1717"/>
                    <a:pt x="7207" y="1806"/>
                    <a:pt x="7450" y="1975"/>
                  </a:cubicBezTo>
                  <a:cubicBezTo>
                    <a:pt x="7758" y="2181"/>
                    <a:pt x="8073" y="2380"/>
                    <a:pt x="8395" y="2586"/>
                  </a:cubicBezTo>
                  <a:cubicBezTo>
                    <a:pt x="8577" y="2702"/>
                    <a:pt x="8760" y="2753"/>
                    <a:pt x="8939" y="2753"/>
                  </a:cubicBezTo>
                  <a:cubicBezTo>
                    <a:pt x="9194" y="2753"/>
                    <a:pt x="9440" y="2649"/>
                    <a:pt x="9667" y="2483"/>
                  </a:cubicBezTo>
                  <a:cubicBezTo>
                    <a:pt x="10169" y="2117"/>
                    <a:pt x="10490" y="1577"/>
                    <a:pt x="10798" y="1050"/>
                  </a:cubicBezTo>
                  <a:cubicBezTo>
                    <a:pt x="10895" y="889"/>
                    <a:pt x="10940" y="683"/>
                    <a:pt x="10779" y="529"/>
                  </a:cubicBezTo>
                  <a:cubicBezTo>
                    <a:pt x="10692" y="439"/>
                    <a:pt x="10594" y="405"/>
                    <a:pt x="10492" y="405"/>
                  </a:cubicBezTo>
                  <a:cubicBezTo>
                    <a:pt x="10390" y="405"/>
                    <a:pt x="10284" y="439"/>
                    <a:pt x="10181" y="484"/>
                  </a:cubicBezTo>
                  <a:cubicBezTo>
                    <a:pt x="10008" y="561"/>
                    <a:pt x="9905" y="728"/>
                    <a:pt x="9789" y="876"/>
                  </a:cubicBezTo>
                  <a:cubicBezTo>
                    <a:pt x="9641" y="1063"/>
                    <a:pt x="9487" y="1249"/>
                    <a:pt x="9320" y="1422"/>
                  </a:cubicBezTo>
                  <a:cubicBezTo>
                    <a:pt x="9184" y="1568"/>
                    <a:pt x="9045" y="1640"/>
                    <a:pt x="8906" y="1640"/>
                  </a:cubicBezTo>
                  <a:cubicBezTo>
                    <a:pt x="8767" y="1640"/>
                    <a:pt x="8628" y="1569"/>
                    <a:pt x="8491" y="1429"/>
                  </a:cubicBezTo>
                  <a:cubicBezTo>
                    <a:pt x="8227" y="1165"/>
                    <a:pt x="7964" y="895"/>
                    <a:pt x="7694" y="638"/>
                  </a:cubicBezTo>
                  <a:cubicBezTo>
                    <a:pt x="7414" y="374"/>
                    <a:pt x="7182" y="240"/>
                    <a:pt x="6956" y="240"/>
                  </a:cubicBezTo>
                  <a:cubicBezTo>
                    <a:pt x="6715" y="240"/>
                    <a:pt x="6481" y="391"/>
                    <a:pt x="6203" y="696"/>
                  </a:cubicBezTo>
                  <a:cubicBezTo>
                    <a:pt x="6061" y="850"/>
                    <a:pt x="5952" y="1043"/>
                    <a:pt x="5817" y="1204"/>
                  </a:cubicBezTo>
                  <a:cubicBezTo>
                    <a:pt x="5502" y="1570"/>
                    <a:pt x="5258" y="1755"/>
                    <a:pt x="5047" y="1755"/>
                  </a:cubicBezTo>
                  <a:cubicBezTo>
                    <a:pt x="4805" y="1755"/>
                    <a:pt x="4606" y="1514"/>
                    <a:pt x="4390" y="1024"/>
                  </a:cubicBezTo>
                  <a:cubicBezTo>
                    <a:pt x="4222" y="637"/>
                    <a:pt x="3969" y="439"/>
                    <a:pt x="3686" y="439"/>
                  </a:cubicBezTo>
                  <a:cubicBezTo>
                    <a:pt x="3471" y="439"/>
                    <a:pt x="3239" y="553"/>
                    <a:pt x="3015" y="786"/>
                  </a:cubicBezTo>
                  <a:cubicBezTo>
                    <a:pt x="2700" y="1114"/>
                    <a:pt x="2385" y="1442"/>
                    <a:pt x="2063" y="1763"/>
                  </a:cubicBezTo>
                  <a:cubicBezTo>
                    <a:pt x="1958" y="1869"/>
                    <a:pt x="1858" y="1918"/>
                    <a:pt x="1764" y="1918"/>
                  </a:cubicBezTo>
                  <a:cubicBezTo>
                    <a:pt x="1636" y="1918"/>
                    <a:pt x="1521" y="1825"/>
                    <a:pt x="1421" y="1654"/>
                  </a:cubicBezTo>
                  <a:cubicBezTo>
                    <a:pt x="1234" y="1326"/>
                    <a:pt x="1125" y="966"/>
                    <a:pt x="1093" y="593"/>
                  </a:cubicBezTo>
                  <a:cubicBezTo>
                    <a:pt x="1052" y="244"/>
                    <a:pt x="800" y="0"/>
                    <a:pt x="5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37"/>
            <p:cNvSpPr/>
            <p:nvPr/>
          </p:nvSpPr>
          <p:spPr>
            <a:xfrm>
              <a:off x="6959029" y="4628034"/>
              <a:ext cx="651140" cy="173418"/>
            </a:xfrm>
            <a:custGeom>
              <a:rect b="b" l="l" r="r" t="t"/>
              <a:pathLst>
                <a:path extrusionOk="0" h="2895" w="10870">
                  <a:moveTo>
                    <a:pt x="555" y="0"/>
                  </a:moveTo>
                  <a:cubicBezTo>
                    <a:pt x="516" y="0"/>
                    <a:pt x="475" y="4"/>
                    <a:pt x="431" y="11"/>
                  </a:cubicBezTo>
                  <a:cubicBezTo>
                    <a:pt x="52" y="75"/>
                    <a:pt x="1" y="358"/>
                    <a:pt x="59" y="679"/>
                  </a:cubicBezTo>
                  <a:cubicBezTo>
                    <a:pt x="78" y="834"/>
                    <a:pt x="91" y="994"/>
                    <a:pt x="110" y="1155"/>
                  </a:cubicBezTo>
                  <a:cubicBezTo>
                    <a:pt x="224" y="2033"/>
                    <a:pt x="826" y="2833"/>
                    <a:pt x="1685" y="2833"/>
                  </a:cubicBezTo>
                  <a:cubicBezTo>
                    <a:pt x="2033" y="2833"/>
                    <a:pt x="2424" y="2701"/>
                    <a:pt x="2842" y="2389"/>
                  </a:cubicBezTo>
                  <a:cubicBezTo>
                    <a:pt x="2906" y="2344"/>
                    <a:pt x="2977" y="2299"/>
                    <a:pt x="3035" y="2248"/>
                  </a:cubicBezTo>
                  <a:cubicBezTo>
                    <a:pt x="3170" y="2109"/>
                    <a:pt x="3288" y="2036"/>
                    <a:pt x="3408" y="2036"/>
                  </a:cubicBezTo>
                  <a:cubicBezTo>
                    <a:pt x="3534" y="2036"/>
                    <a:pt x="3661" y="2116"/>
                    <a:pt x="3812" y="2286"/>
                  </a:cubicBezTo>
                  <a:cubicBezTo>
                    <a:pt x="4181" y="2701"/>
                    <a:pt x="4506" y="2895"/>
                    <a:pt x="4865" y="2895"/>
                  </a:cubicBezTo>
                  <a:cubicBezTo>
                    <a:pt x="5158" y="2895"/>
                    <a:pt x="5472" y="2766"/>
                    <a:pt x="5850" y="2524"/>
                  </a:cubicBezTo>
                  <a:cubicBezTo>
                    <a:pt x="6120" y="2344"/>
                    <a:pt x="6377" y="2158"/>
                    <a:pt x="6557" y="1881"/>
                  </a:cubicBezTo>
                  <a:cubicBezTo>
                    <a:pt x="6666" y="1708"/>
                    <a:pt x="6794" y="1626"/>
                    <a:pt x="6933" y="1626"/>
                  </a:cubicBezTo>
                  <a:cubicBezTo>
                    <a:pt x="7047" y="1626"/>
                    <a:pt x="7169" y="1681"/>
                    <a:pt x="7296" y="1785"/>
                  </a:cubicBezTo>
                  <a:cubicBezTo>
                    <a:pt x="7650" y="2081"/>
                    <a:pt x="8029" y="2331"/>
                    <a:pt x="8434" y="2537"/>
                  </a:cubicBezTo>
                  <a:cubicBezTo>
                    <a:pt x="8631" y="2629"/>
                    <a:pt x="8829" y="2691"/>
                    <a:pt x="9035" y="2691"/>
                  </a:cubicBezTo>
                  <a:cubicBezTo>
                    <a:pt x="9118" y="2691"/>
                    <a:pt x="9202" y="2681"/>
                    <a:pt x="9289" y="2659"/>
                  </a:cubicBezTo>
                  <a:cubicBezTo>
                    <a:pt x="9828" y="2518"/>
                    <a:pt x="10793" y="1386"/>
                    <a:pt x="10844" y="827"/>
                  </a:cubicBezTo>
                  <a:cubicBezTo>
                    <a:pt x="10870" y="513"/>
                    <a:pt x="10697" y="314"/>
                    <a:pt x="10439" y="314"/>
                  </a:cubicBezTo>
                  <a:cubicBezTo>
                    <a:pt x="10375" y="314"/>
                    <a:pt x="10306" y="326"/>
                    <a:pt x="10233" y="352"/>
                  </a:cubicBezTo>
                  <a:cubicBezTo>
                    <a:pt x="10047" y="422"/>
                    <a:pt x="9951" y="583"/>
                    <a:pt x="9841" y="737"/>
                  </a:cubicBezTo>
                  <a:cubicBezTo>
                    <a:pt x="9668" y="975"/>
                    <a:pt x="9501" y="1219"/>
                    <a:pt x="9314" y="1444"/>
                  </a:cubicBezTo>
                  <a:cubicBezTo>
                    <a:pt x="9196" y="1589"/>
                    <a:pt x="9072" y="1661"/>
                    <a:pt x="8946" y="1661"/>
                  </a:cubicBezTo>
                  <a:cubicBezTo>
                    <a:pt x="8825" y="1661"/>
                    <a:pt x="8701" y="1595"/>
                    <a:pt x="8575" y="1464"/>
                  </a:cubicBezTo>
                  <a:cubicBezTo>
                    <a:pt x="8273" y="1155"/>
                    <a:pt x="7977" y="847"/>
                    <a:pt x="7662" y="557"/>
                  </a:cubicBezTo>
                  <a:cubicBezTo>
                    <a:pt x="7385" y="309"/>
                    <a:pt x="7144" y="185"/>
                    <a:pt x="6914" y="185"/>
                  </a:cubicBezTo>
                  <a:cubicBezTo>
                    <a:pt x="6644" y="185"/>
                    <a:pt x="6388" y="358"/>
                    <a:pt x="6107" y="705"/>
                  </a:cubicBezTo>
                  <a:cubicBezTo>
                    <a:pt x="5959" y="892"/>
                    <a:pt x="5818" y="1084"/>
                    <a:pt x="5657" y="1258"/>
                  </a:cubicBezTo>
                  <a:cubicBezTo>
                    <a:pt x="5301" y="1632"/>
                    <a:pt x="5095" y="1828"/>
                    <a:pt x="4933" y="1828"/>
                  </a:cubicBezTo>
                  <a:cubicBezTo>
                    <a:pt x="4750" y="1828"/>
                    <a:pt x="4622" y="1577"/>
                    <a:pt x="4397" y="1052"/>
                  </a:cubicBezTo>
                  <a:cubicBezTo>
                    <a:pt x="4378" y="1007"/>
                    <a:pt x="4359" y="956"/>
                    <a:pt x="4333" y="904"/>
                  </a:cubicBezTo>
                  <a:cubicBezTo>
                    <a:pt x="4145" y="525"/>
                    <a:pt x="3920" y="333"/>
                    <a:pt x="3678" y="333"/>
                  </a:cubicBezTo>
                  <a:cubicBezTo>
                    <a:pt x="3465" y="333"/>
                    <a:pt x="3237" y="481"/>
                    <a:pt x="3009" y="782"/>
                  </a:cubicBezTo>
                  <a:cubicBezTo>
                    <a:pt x="2745" y="1123"/>
                    <a:pt x="2462" y="1438"/>
                    <a:pt x="2090" y="1656"/>
                  </a:cubicBezTo>
                  <a:cubicBezTo>
                    <a:pt x="1926" y="1753"/>
                    <a:pt x="1798" y="1804"/>
                    <a:pt x="1692" y="1804"/>
                  </a:cubicBezTo>
                  <a:cubicBezTo>
                    <a:pt x="1522" y="1804"/>
                    <a:pt x="1411" y="1674"/>
                    <a:pt x="1312" y="1393"/>
                  </a:cubicBezTo>
                  <a:cubicBezTo>
                    <a:pt x="1209" y="1091"/>
                    <a:pt x="1164" y="769"/>
                    <a:pt x="1081" y="461"/>
                  </a:cubicBezTo>
                  <a:cubicBezTo>
                    <a:pt x="1007" y="174"/>
                    <a:pt x="831" y="0"/>
                    <a:pt x="5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0" name="Google Shape;1040;p37"/>
          <p:cNvSpPr/>
          <p:nvPr/>
        </p:nvSpPr>
        <p:spPr>
          <a:xfrm flipH="1" rot="10800000">
            <a:off x="22" y="3224049"/>
            <a:ext cx="597793" cy="253001"/>
          </a:xfrm>
          <a:custGeom>
            <a:rect b="b" l="l" r="r" t="t"/>
            <a:pathLst>
              <a:path extrusionOk="0" h="2737" w="6467">
                <a:moveTo>
                  <a:pt x="2526" y="1"/>
                </a:moveTo>
                <a:cubicBezTo>
                  <a:pt x="2323" y="1"/>
                  <a:pt x="2121" y="108"/>
                  <a:pt x="1890" y="324"/>
                </a:cubicBezTo>
                <a:cubicBezTo>
                  <a:pt x="1568" y="613"/>
                  <a:pt x="1273" y="915"/>
                  <a:pt x="983" y="1236"/>
                </a:cubicBezTo>
                <a:cubicBezTo>
                  <a:pt x="813" y="1431"/>
                  <a:pt x="633" y="1523"/>
                  <a:pt x="433" y="1523"/>
                </a:cubicBezTo>
                <a:cubicBezTo>
                  <a:pt x="316" y="1523"/>
                  <a:pt x="191" y="1491"/>
                  <a:pt x="58" y="1429"/>
                </a:cubicBezTo>
                <a:cubicBezTo>
                  <a:pt x="0" y="1860"/>
                  <a:pt x="0" y="2297"/>
                  <a:pt x="45" y="2734"/>
                </a:cubicBezTo>
                <a:cubicBezTo>
                  <a:pt x="80" y="2736"/>
                  <a:pt x="115" y="2736"/>
                  <a:pt x="150" y="2736"/>
                </a:cubicBezTo>
                <a:cubicBezTo>
                  <a:pt x="815" y="2736"/>
                  <a:pt x="1355" y="2446"/>
                  <a:pt x="1832" y="1976"/>
                </a:cubicBezTo>
                <a:cubicBezTo>
                  <a:pt x="2175" y="1636"/>
                  <a:pt x="2365" y="1470"/>
                  <a:pt x="2566" y="1470"/>
                </a:cubicBezTo>
                <a:cubicBezTo>
                  <a:pt x="2764" y="1470"/>
                  <a:pt x="2972" y="1631"/>
                  <a:pt x="3349" y="1943"/>
                </a:cubicBezTo>
                <a:cubicBezTo>
                  <a:pt x="3452" y="2033"/>
                  <a:pt x="3554" y="2117"/>
                  <a:pt x="3664" y="2188"/>
                </a:cubicBezTo>
                <a:cubicBezTo>
                  <a:pt x="3939" y="2345"/>
                  <a:pt x="4233" y="2439"/>
                  <a:pt x="4522" y="2439"/>
                </a:cubicBezTo>
                <a:cubicBezTo>
                  <a:pt x="4752" y="2439"/>
                  <a:pt x="4980" y="2379"/>
                  <a:pt x="5193" y="2246"/>
                </a:cubicBezTo>
                <a:cubicBezTo>
                  <a:pt x="5740" y="1905"/>
                  <a:pt x="6100" y="1352"/>
                  <a:pt x="6376" y="761"/>
                </a:cubicBezTo>
                <a:cubicBezTo>
                  <a:pt x="6440" y="613"/>
                  <a:pt x="6466" y="439"/>
                  <a:pt x="6350" y="304"/>
                </a:cubicBezTo>
                <a:cubicBezTo>
                  <a:pt x="6266" y="205"/>
                  <a:pt x="6164" y="172"/>
                  <a:pt x="6056" y="172"/>
                </a:cubicBezTo>
                <a:cubicBezTo>
                  <a:pt x="5982" y="172"/>
                  <a:pt x="5905" y="187"/>
                  <a:pt x="5830" y="208"/>
                </a:cubicBezTo>
                <a:cubicBezTo>
                  <a:pt x="5643" y="253"/>
                  <a:pt x="5515" y="394"/>
                  <a:pt x="5399" y="549"/>
                </a:cubicBezTo>
                <a:cubicBezTo>
                  <a:pt x="5277" y="722"/>
                  <a:pt x="5149" y="896"/>
                  <a:pt x="5007" y="1050"/>
                </a:cubicBezTo>
                <a:cubicBezTo>
                  <a:pt x="4776" y="1288"/>
                  <a:pt x="4622" y="1405"/>
                  <a:pt x="4466" y="1405"/>
                </a:cubicBezTo>
                <a:cubicBezTo>
                  <a:pt x="4318" y="1405"/>
                  <a:pt x="4168" y="1301"/>
                  <a:pt x="3947" y="1095"/>
                </a:cubicBezTo>
                <a:cubicBezTo>
                  <a:pt x="3670" y="844"/>
                  <a:pt x="3426" y="555"/>
                  <a:pt x="3150" y="304"/>
                </a:cubicBezTo>
                <a:cubicBezTo>
                  <a:pt x="2922" y="102"/>
                  <a:pt x="2723" y="1"/>
                  <a:pt x="25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_1_1_1">
    <p:spTree>
      <p:nvGrpSpPr>
        <p:cNvPr id="1042" name="Shape 1042"/>
        <p:cNvGrpSpPr/>
        <p:nvPr/>
      </p:nvGrpSpPr>
      <p:grpSpPr>
        <a:xfrm>
          <a:off x="0" y="0"/>
          <a:ext cx="0" cy="0"/>
          <a:chOff x="0" y="0"/>
          <a:chExt cx="0" cy="0"/>
        </a:xfrm>
      </p:grpSpPr>
      <p:sp>
        <p:nvSpPr>
          <p:cNvPr id="1043" name="Google Shape;1043;p38"/>
          <p:cNvSpPr txBox="1"/>
          <p:nvPr>
            <p:ph idx="1" type="subTitle"/>
          </p:nvPr>
        </p:nvSpPr>
        <p:spPr>
          <a:xfrm>
            <a:off x="711725" y="1153325"/>
            <a:ext cx="3860400" cy="1479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44" name="Google Shape;1044;p38"/>
          <p:cNvSpPr txBox="1"/>
          <p:nvPr>
            <p:ph type="title"/>
          </p:nvPr>
        </p:nvSpPr>
        <p:spPr>
          <a:xfrm>
            <a:off x="720000" y="550075"/>
            <a:ext cx="4102200" cy="5961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800"/>
              <a:buNone/>
              <a:defRPr sz="5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45" name="Google Shape;1045;p38"/>
          <p:cNvSpPr/>
          <p:nvPr/>
        </p:nvSpPr>
        <p:spPr>
          <a:xfrm rot="5400000">
            <a:off x="4000697" y="4291639"/>
            <a:ext cx="471732" cy="1254478"/>
          </a:xfrm>
          <a:custGeom>
            <a:rect b="b" l="l" r="r" t="t"/>
            <a:pathLst>
              <a:path extrusionOk="0" h="20942" w="7875">
                <a:moveTo>
                  <a:pt x="7849" y="0"/>
                </a:moveTo>
                <a:cubicBezTo>
                  <a:pt x="6017" y="772"/>
                  <a:pt x="4281" y="1723"/>
                  <a:pt x="2829" y="3098"/>
                </a:cubicBezTo>
                <a:cubicBezTo>
                  <a:pt x="1067" y="4757"/>
                  <a:pt x="7" y="6762"/>
                  <a:pt x="1" y="9243"/>
                </a:cubicBezTo>
                <a:cubicBezTo>
                  <a:pt x="1" y="10901"/>
                  <a:pt x="328" y="12547"/>
                  <a:pt x="965" y="14077"/>
                </a:cubicBezTo>
                <a:cubicBezTo>
                  <a:pt x="2012" y="16667"/>
                  <a:pt x="3606" y="18827"/>
                  <a:pt x="6042" y="20286"/>
                </a:cubicBezTo>
                <a:cubicBezTo>
                  <a:pt x="6595" y="20620"/>
                  <a:pt x="7174" y="20890"/>
                  <a:pt x="7829" y="20941"/>
                </a:cubicBezTo>
                <a:cubicBezTo>
                  <a:pt x="7849" y="20652"/>
                  <a:pt x="7874" y="20356"/>
                  <a:pt x="7874" y="20067"/>
                </a:cubicBezTo>
                <a:lnTo>
                  <a:pt x="7874" y="887"/>
                </a:lnTo>
                <a:cubicBezTo>
                  <a:pt x="7874" y="592"/>
                  <a:pt x="7855" y="296"/>
                  <a:pt x="78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38"/>
          <p:cNvSpPr/>
          <p:nvPr/>
        </p:nvSpPr>
        <p:spPr>
          <a:xfrm flipH="1" rot="10800000">
            <a:off x="0" y="1590216"/>
            <a:ext cx="501451" cy="212227"/>
          </a:xfrm>
          <a:custGeom>
            <a:rect b="b" l="l" r="r" t="t"/>
            <a:pathLst>
              <a:path extrusionOk="0" h="2737" w="6467">
                <a:moveTo>
                  <a:pt x="2526" y="1"/>
                </a:moveTo>
                <a:cubicBezTo>
                  <a:pt x="2323" y="1"/>
                  <a:pt x="2121" y="108"/>
                  <a:pt x="1890" y="324"/>
                </a:cubicBezTo>
                <a:cubicBezTo>
                  <a:pt x="1568" y="613"/>
                  <a:pt x="1273" y="915"/>
                  <a:pt x="983" y="1236"/>
                </a:cubicBezTo>
                <a:cubicBezTo>
                  <a:pt x="813" y="1431"/>
                  <a:pt x="633" y="1523"/>
                  <a:pt x="433" y="1523"/>
                </a:cubicBezTo>
                <a:cubicBezTo>
                  <a:pt x="316" y="1523"/>
                  <a:pt x="191" y="1491"/>
                  <a:pt x="58" y="1429"/>
                </a:cubicBezTo>
                <a:cubicBezTo>
                  <a:pt x="0" y="1860"/>
                  <a:pt x="0" y="2297"/>
                  <a:pt x="45" y="2734"/>
                </a:cubicBezTo>
                <a:cubicBezTo>
                  <a:pt x="80" y="2736"/>
                  <a:pt x="115" y="2736"/>
                  <a:pt x="150" y="2736"/>
                </a:cubicBezTo>
                <a:cubicBezTo>
                  <a:pt x="815" y="2736"/>
                  <a:pt x="1355" y="2446"/>
                  <a:pt x="1832" y="1976"/>
                </a:cubicBezTo>
                <a:cubicBezTo>
                  <a:pt x="2175" y="1636"/>
                  <a:pt x="2365" y="1470"/>
                  <a:pt x="2566" y="1470"/>
                </a:cubicBezTo>
                <a:cubicBezTo>
                  <a:pt x="2764" y="1470"/>
                  <a:pt x="2972" y="1631"/>
                  <a:pt x="3349" y="1943"/>
                </a:cubicBezTo>
                <a:cubicBezTo>
                  <a:pt x="3452" y="2033"/>
                  <a:pt x="3554" y="2117"/>
                  <a:pt x="3664" y="2188"/>
                </a:cubicBezTo>
                <a:cubicBezTo>
                  <a:pt x="3939" y="2345"/>
                  <a:pt x="4233" y="2439"/>
                  <a:pt x="4522" y="2439"/>
                </a:cubicBezTo>
                <a:cubicBezTo>
                  <a:pt x="4752" y="2439"/>
                  <a:pt x="4980" y="2379"/>
                  <a:pt x="5193" y="2246"/>
                </a:cubicBezTo>
                <a:cubicBezTo>
                  <a:pt x="5740" y="1905"/>
                  <a:pt x="6100" y="1352"/>
                  <a:pt x="6376" y="761"/>
                </a:cubicBezTo>
                <a:cubicBezTo>
                  <a:pt x="6440" y="613"/>
                  <a:pt x="6466" y="439"/>
                  <a:pt x="6350" y="304"/>
                </a:cubicBezTo>
                <a:cubicBezTo>
                  <a:pt x="6266" y="205"/>
                  <a:pt x="6164" y="172"/>
                  <a:pt x="6056" y="172"/>
                </a:cubicBezTo>
                <a:cubicBezTo>
                  <a:pt x="5982" y="172"/>
                  <a:pt x="5905" y="187"/>
                  <a:pt x="5830" y="208"/>
                </a:cubicBezTo>
                <a:cubicBezTo>
                  <a:pt x="5643" y="253"/>
                  <a:pt x="5515" y="394"/>
                  <a:pt x="5399" y="549"/>
                </a:cubicBezTo>
                <a:cubicBezTo>
                  <a:pt x="5277" y="722"/>
                  <a:pt x="5149" y="896"/>
                  <a:pt x="5007" y="1050"/>
                </a:cubicBezTo>
                <a:cubicBezTo>
                  <a:pt x="4776" y="1288"/>
                  <a:pt x="4622" y="1405"/>
                  <a:pt x="4466" y="1405"/>
                </a:cubicBezTo>
                <a:cubicBezTo>
                  <a:pt x="4318" y="1405"/>
                  <a:pt x="4168" y="1301"/>
                  <a:pt x="3947" y="1095"/>
                </a:cubicBezTo>
                <a:cubicBezTo>
                  <a:pt x="3670" y="844"/>
                  <a:pt x="3426" y="555"/>
                  <a:pt x="3150" y="304"/>
                </a:cubicBezTo>
                <a:cubicBezTo>
                  <a:pt x="2922" y="102"/>
                  <a:pt x="2723" y="1"/>
                  <a:pt x="25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47" name="Google Shape;1047;p38"/>
          <p:cNvGrpSpPr/>
          <p:nvPr/>
        </p:nvGrpSpPr>
        <p:grpSpPr>
          <a:xfrm rot="10800000">
            <a:off x="7014125" y="4381618"/>
            <a:ext cx="895225" cy="596225"/>
            <a:chOff x="6168950" y="679775"/>
            <a:chExt cx="895225" cy="596225"/>
          </a:xfrm>
        </p:grpSpPr>
        <p:sp>
          <p:nvSpPr>
            <p:cNvPr id="1048" name="Google Shape;1048;p38"/>
            <p:cNvSpPr/>
            <p:nvPr/>
          </p:nvSpPr>
          <p:spPr>
            <a:xfrm>
              <a:off x="6536345" y="679775"/>
              <a:ext cx="170516" cy="162064"/>
            </a:xfrm>
            <a:custGeom>
              <a:rect b="b" l="l" r="r" t="t"/>
              <a:pathLst>
                <a:path extrusionOk="0" h="2090" w="2199">
                  <a:moveTo>
                    <a:pt x="1205" y="0"/>
                  </a:moveTo>
                  <a:cubicBezTo>
                    <a:pt x="564" y="0"/>
                    <a:pt x="0" y="513"/>
                    <a:pt x="0" y="1093"/>
                  </a:cubicBezTo>
                  <a:cubicBezTo>
                    <a:pt x="13" y="1649"/>
                    <a:pt x="463" y="2090"/>
                    <a:pt x="1016" y="2090"/>
                  </a:cubicBezTo>
                  <a:cubicBezTo>
                    <a:pt x="1020" y="2090"/>
                    <a:pt x="1024" y="2090"/>
                    <a:pt x="1028" y="2090"/>
                  </a:cubicBezTo>
                  <a:cubicBezTo>
                    <a:pt x="1607" y="2070"/>
                    <a:pt x="2198" y="1453"/>
                    <a:pt x="2192" y="875"/>
                  </a:cubicBezTo>
                  <a:cubicBezTo>
                    <a:pt x="2179" y="374"/>
                    <a:pt x="1787" y="14"/>
                    <a:pt x="1241" y="1"/>
                  </a:cubicBezTo>
                  <a:cubicBezTo>
                    <a:pt x="1229" y="0"/>
                    <a:pt x="1217" y="0"/>
                    <a:pt x="12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38"/>
            <p:cNvSpPr/>
            <p:nvPr/>
          </p:nvSpPr>
          <p:spPr>
            <a:xfrm>
              <a:off x="6331944" y="1074157"/>
              <a:ext cx="188971" cy="140972"/>
            </a:xfrm>
            <a:custGeom>
              <a:rect b="b" l="l" r="r" t="t"/>
              <a:pathLst>
                <a:path extrusionOk="0" h="1818" w="2437">
                  <a:moveTo>
                    <a:pt x="1615" y="0"/>
                  </a:moveTo>
                  <a:cubicBezTo>
                    <a:pt x="1553" y="0"/>
                    <a:pt x="1486" y="4"/>
                    <a:pt x="1415" y="12"/>
                  </a:cubicBezTo>
                  <a:cubicBezTo>
                    <a:pt x="1261" y="31"/>
                    <a:pt x="939" y="12"/>
                    <a:pt x="643" y="160"/>
                  </a:cubicBezTo>
                  <a:cubicBezTo>
                    <a:pt x="200" y="385"/>
                    <a:pt x="1" y="790"/>
                    <a:pt x="142" y="1201"/>
                  </a:cubicBezTo>
                  <a:cubicBezTo>
                    <a:pt x="271" y="1578"/>
                    <a:pt x="628" y="1818"/>
                    <a:pt x="1010" y="1818"/>
                  </a:cubicBezTo>
                  <a:cubicBezTo>
                    <a:pt x="1104" y="1818"/>
                    <a:pt x="1199" y="1803"/>
                    <a:pt x="1293" y="1773"/>
                  </a:cubicBezTo>
                  <a:cubicBezTo>
                    <a:pt x="1653" y="1664"/>
                    <a:pt x="1961" y="1432"/>
                    <a:pt x="2173" y="1117"/>
                  </a:cubicBezTo>
                  <a:cubicBezTo>
                    <a:pt x="2328" y="892"/>
                    <a:pt x="2437" y="648"/>
                    <a:pt x="2295" y="372"/>
                  </a:cubicBezTo>
                  <a:cubicBezTo>
                    <a:pt x="2169" y="126"/>
                    <a:pt x="1969" y="0"/>
                    <a:pt x="16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38"/>
            <p:cNvSpPr/>
            <p:nvPr/>
          </p:nvSpPr>
          <p:spPr>
            <a:xfrm>
              <a:off x="6749121" y="974359"/>
              <a:ext cx="148571" cy="140662"/>
            </a:xfrm>
            <a:custGeom>
              <a:rect b="b" l="l" r="r" t="t"/>
              <a:pathLst>
                <a:path extrusionOk="0" h="1814" w="1916">
                  <a:moveTo>
                    <a:pt x="997" y="0"/>
                  </a:moveTo>
                  <a:cubicBezTo>
                    <a:pt x="451" y="0"/>
                    <a:pt x="1" y="425"/>
                    <a:pt x="7" y="932"/>
                  </a:cubicBezTo>
                  <a:cubicBezTo>
                    <a:pt x="26" y="1402"/>
                    <a:pt x="399" y="1781"/>
                    <a:pt x="868" y="1813"/>
                  </a:cubicBezTo>
                  <a:cubicBezTo>
                    <a:pt x="878" y="1813"/>
                    <a:pt x="888" y="1814"/>
                    <a:pt x="899" y="1814"/>
                  </a:cubicBezTo>
                  <a:cubicBezTo>
                    <a:pt x="1421" y="1814"/>
                    <a:pt x="1916" y="1327"/>
                    <a:pt x="1903" y="810"/>
                  </a:cubicBezTo>
                  <a:cubicBezTo>
                    <a:pt x="1890" y="354"/>
                    <a:pt x="1498" y="0"/>
                    <a:pt x="9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38"/>
            <p:cNvSpPr/>
            <p:nvPr/>
          </p:nvSpPr>
          <p:spPr>
            <a:xfrm>
              <a:off x="6877221" y="721105"/>
              <a:ext cx="167569" cy="136785"/>
            </a:xfrm>
            <a:custGeom>
              <a:rect b="b" l="l" r="r" t="t"/>
              <a:pathLst>
                <a:path extrusionOk="0" h="1764" w="2161">
                  <a:moveTo>
                    <a:pt x="1392" y="0"/>
                  </a:moveTo>
                  <a:cubicBezTo>
                    <a:pt x="1295" y="0"/>
                    <a:pt x="1193" y="19"/>
                    <a:pt x="1087" y="53"/>
                  </a:cubicBezTo>
                  <a:cubicBezTo>
                    <a:pt x="836" y="143"/>
                    <a:pt x="605" y="284"/>
                    <a:pt x="412" y="464"/>
                  </a:cubicBezTo>
                  <a:cubicBezTo>
                    <a:pt x="193" y="663"/>
                    <a:pt x="0" y="901"/>
                    <a:pt x="142" y="1235"/>
                  </a:cubicBezTo>
                  <a:cubicBezTo>
                    <a:pt x="291" y="1572"/>
                    <a:pt x="543" y="1763"/>
                    <a:pt x="793" y="1763"/>
                  </a:cubicBezTo>
                  <a:cubicBezTo>
                    <a:pt x="801" y="1763"/>
                    <a:pt x="809" y="1763"/>
                    <a:pt x="817" y="1762"/>
                  </a:cubicBezTo>
                  <a:cubicBezTo>
                    <a:pt x="1389" y="1737"/>
                    <a:pt x="1710" y="1531"/>
                    <a:pt x="1954" y="1184"/>
                  </a:cubicBezTo>
                  <a:cubicBezTo>
                    <a:pt x="2160" y="888"/>
                    <a:pt x="2160" y="599"/>
                    <a:pt x="1942" y="297"/>
                  </a:cubicBezTo>
                  <a:cubicBezTo>
                    <a:pt x="1791" y="89"/>
                    <a:pt x="1605" y="0"/>
                    <a:pt x="13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38"/>
            <p:cNvSpPr/>
            <p:nvPr/>
          </p:nvSpPr>
          <p:spPr>
            <a:xfrm>
              <a:off x="6504940" y="875182"/>
              <a:ext cx="170516" cy="132753"/>
            </a:xfrm>
            <a:custGeom>
              <a:rect b="b" l="l" r="r" t="t"/>
              <a:pathLst>
                <a:path extrusionOk="0" h="1712" w="2199">
                  <a:moveTo>
                    <a:pt x="1419" y="0"/>
                  </a:moveTo>
                  <a:cubicBezTo>
                    <a:pt x="1319" y="0"/>
                    <a:pt x="1215" y="13"/>
                    <a:pt x="1112" y="33"/>
                  </a:cubicBezTo>
                  <a:cubicBezTo>
                    <a:pt x="900" y="71"/>
                    <a:pt x="701" y="148"/>
                    <a:pt x="521" y="264"/>
                  </a:cubicBezTo>
                  <a:cubicBezTo>
                    <a:pt x="219" y="457"/>
                    <a:pt x="0" y="720"/>
                    <a:pt x="122" y="1125"/>
                  </a:cubicBezTo>
                  <a:cubicBezTo>
                    <a:pt x="231" y="1485"/>
                    <a:pt x="546" y="1704"/>
                    <a:pt x="971" y="1710"/>
                  </a:cubicBezTo>
                  <a:cubicBezTo>
                    <a:pt x="986" y="1711"/>
                    <a:pt x="1002" y="1711"/>
                    <a:pt x="1018" y="1711"/>
                  </a:cubicBezTo>
                  <a:cubicBezTo>
                    <a:pt x="1297" y="1711"/>
                    <a:pt x="1567" y="1603"/>
                    <a:pt x="1768" y="1408"/>
                  </a:cubicBezTo>
                  <a:cubicBezTo>
                    <a:pt x="2076" y="1138"/>
                    <a:pt x="2198" y="624"/>
                    <a:pt x="2025" y="328"/>
                  </a:cubicBezTo>
                  <a:cubicBezTo>
                    <a:pt x="1876" y="75"/>
                    <a:pt x="1657" y="0"/>
                    <a:pt x="14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38"/>
            <p:cNvSpPr/>
            <p:nvPr/>
          </p:nvSpPr>
          <p:spPr>
            <a:xfrm>
              <a:off x="6168950" y="940473"/>
              <a:ext cx="157101" cy="136785"/>
            </a:xfrm>
            <a:custGeom>
              <a:rect b="b" l="l" r="r" t="t"/>
              <a:pathLst>
                <a:path extrusionOk="0" h="1764" w="2026">
                  <a:moveTo>
                    <a:pt x="1171" y="0"/>
                  </a:moveTo>
                  <a:cubicBezTo>
                    <a:pt x="734" y="39"/>
                    <a:pt x="374" y="245"/>
                    <a:pt x="162" y="656"/>
                  </a:cubicBezTo>
                  <a:cubicBezTo>
                    <a:pt x="1" y="971"/>
                    <a:pt x="72" y="1363"/>
                    <a:pt x="342" y="1601"/>
                  </a:cubicBezTo>
                  <a:cubicBezTo>
                    <a:pt x="485" y="1712"/>
                    <a:pt x="635" y="1764"/>
                    <a:pt x="783" y="1764"/>
                  </a:cubicBezTo>
                  <a:cubicBezTo>
                    <a:pt x="934" y="1764"/>
                    <a:pt x="1083" y="1711"/>
                    <a:pt x="1222" y="1614"/>
                  </a:cubicBezTo>
                  <a:cubicBezTo>
                    <a:pt x="1415" y="1479"/>
                    <a:pt x="1556" y="1273"/>
                    <a:pt x="1724" y="1106"/>
                  </a:cubicBezTo>
                  <a:cubicBezTo>
                    <a:pt x="1929" y="900"/>
                    <a:pt x="2026" y="656"/>
                    <a:pt x="1903" y="386"/>
                  </a:cubicBezTo>
                  <a:cubicBezTo>
                    <a:pt x="1768" y="71"/>
                    <a:pt x="1486" y="7"/>
                    <a:pt x="11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38"/>
            <p:cNvSpPr/>
            <p:nvPr/>
          </p:nvSpPr>
          <p:spPr>
            <a:xfrm>
              <a:off x="6624588" y="1152630"/>
              <a:ext cx="116624" cy="123370"/>
            </a:xfrm>
            <a:custGeom>
              <a:rect b="b" l="l" r="r" t="t"/>
              <a:pathLst>
                <a:path extrusionOk="0" h="1591" w="1504">
                  <a:moveTo>
                    <a:pt x="891" y="0"/>
                  </a:moveTo>
                  <a:cubicBezTo>
                    <a:pt x="445" y="0"/>
                    <a:pt x="0" y="452"/>
                    <a:pt x="13" y="909"/>
                  </a:cubicBezTo>
                  <a:cubicBezTo>
                    <a:pt x="19" y="1269"/>
                    <a:pt x="295" y="1564"/>
                    <a:pt x="655" y="1590"/>
                  </a:cubicBezTo>
                  <a:cubicBezTo>
                    <a:pt x="663" y="1591"/>
                    <a:pt x="671" y="1591"/>
                    <a:pt x="678" y="1591"/>
                  </a:cubicBezTo>
                  <a:cubicBezTo>
                    <a:pt x="1064" y="1591"/>
                    <a:pt x="1491" y="1119"/>
                    <a:pt x="1497" y="677"/>
                  </a:cubicBezTo>
                  <a:cubicBezTo>
                    <a:pt x="1504" y="330"/>
                    <a:pt x="1253" y="28"/>
                    <a:pt x="945" y="3"/>
                  </a:cubicBezTo>
                  <a:cubicBezTo>
                    <a:pt x="927" y="1"/>
                    <a:pt x="909" y="0"/>
                    <a:pt x="8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38"/>
            <p:cNvSpPr/>
            <p:nvPr/>
          </p:nvSpPr>
          <p:spPr>
            <a:xfrm>
              <a:off x="6949955" y="1154801"/>
              <a:ext cx="114220" cy="103209"/>
            </a:xfrm>
            <a:custGeom>
              <a:rect b="b" l="l" r="r" t="t"/>
              <a:pathLst>
                <a:path extrusionOk="0" h="1331" w="1473">
                  <a:moveTo>
                    <a:pt x="894" y="0"/>
                  </a:moveTo>
                  <a:cubicBezTo>
                    <a:pt x="534" y="7"/>
                    <a:pt x="1" y="502"/>
                    <a:pt x="20" y="810"/>
                  </a:cubicBezTo>
                  <a:cubicBezTo>
                    <a:pt x="39" y="1096"/>
                    <a:pt x="346" y="1331"/>
                    <a:pt x="700" y="1331"/>
                  </a:cubicBezTo>
                  <a:cubicBezTo>
                    <a:pt x="705" y="1331"/>
                    <a:pt x="710" y="1331"/>
                    <a:pt x="714" y="1331"/>
                  </a:cubicBezTo>
                  <a:cubicBezTo>
                    <a:pt x="1132" y="1324"/>
                    <a:pt x="1473" y="977"/>
                    <a:pt x="1460" y="559"/>
                  </a:cubicBezTo>
                  <a:cubicBezTo>
                    <a:pt x="1447" y="251"/>
                    <a:pt x="1203" y="7"/>
                    <a:pt x="8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6" name="Google Shape;1056;p38"/>
          <p:cNvSpPr/>
          <p:nvPr/>
        </p:nvSpPr>
        <p:spPr>
          <a:xfrm>
            <a:off x="6" y="4381615"/>
            <a:ext cx="395405" cy="768782"/>
          </a:xfrm>
          <a:custGeom>
            <a:rect b="b" l="l" r="r" t="t"/>
            <a:pathLst>
              <a:path extrusionOk="0" h="21533" w="11075">
                <a:moveTo>
                  <a:pt x="0" y="0"/>
                </a:moveTo>
                <a:lnTo>
                  <a:pt x="0" y="21533"/>
                </a:lnTo>
                <a:lnTo>
                  <a:pt x="8356" y="21533"/>
                </a:lnTo>
                <a:cubicBezTo>
                  <a:pt x="9127" y="20035"/>
                  <a:pt x="9873" y="18531"/>
                  <a:pt x="10310" y="16886"/>
                </a:cubicBezTo>
                <a:cubicBezTo>
                  <a:pt x="10554" y="15954"/>
                  <a:pt x="10689" y="15009"/>
                  <a:pt x="10824" y="14058"/>
                </a:cubicBezTo>
                <a:cubicBezTo>
                  <a:pt x="11075" y="12335"/>
                  <a:pt x="10901" y="10580"/>
                  <a:pt x="10316" y="8935"/>
                </a:cubicBezTo>
                <a:cubicBezTo>
                  <a:pt x="9558" y="6788"/>
                  <a:pt x="8189" y="5085"/>
                  <a:pt x="6460" y="3619"/>
                </a:cubicBezTo>
                <a:cubicBezTo>
                  <a:pt x="4634" y="2083"/>
                  <a:pt x="2513" y="1074"/>
                  <a:pt x="392" y="58"/>
                </a:cubicBezTo>
                <a:cubicBezTo>
                  <a:pt x="276" y="0"/>
                  <a:pt x="135" y="20"/>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38"/>
          <p:cNvSpPr/>
          <p:nvPr/>
        </p:nvSpPr>
        <p:spPr>
          <a:xfrm>
            <a:off x="8554952" y="-3"/>
            <a:ext cx="609784" cy="811228"/>
          </a:xfrm>
          <a:custGeom>
            <a:rect b="b" l="l" r="r" t="t"/>
            <a:pathLst>
              <a:path extrusionOk="0" h="11904" w="8948">
                <a:moveTo>
                  <a:pt x="3806" y="0"/>
                </a:moveTo>
                <a:cubicBezTo>
                  <a:pt x="3240" y="771"/>
                  <a:pt x="2578" y="1465"/>
                  <a:pt x="2071" y="2282"/>
                </a:cubicBezTo>
                <a:cubicBezTo>
                  <a:pt x="631" y="4602"/>
                  <a:pt x="1" y="7051"/>
                  <a:pt x="740" y="9757"/>
                </a:cubicBezTo>
                <a:cubicBezTo>
                  <a:pt x="1061" y="10920"/>
                  <a:pt x="2064" y="11762"/>
                  <a:pt x="3266" y="11878"/>
                </a:cubicBezTo>
                <a:cubicBezTo>
                  <a:pt x="3467" y="11895"/>
                  <a:pt x="3669" y="11904"/>
                  <a:pt x="3871" y="11904"/>
                </a:cubicBezTo>
                <a:cubicBezTo>
                  <a:pt x="4576" y="11904"/>
                  <a:pt x="5278" y="11799"/>
                  <a:pt x="5953" y="11589"/>
                </a:cubicBezTo>
                <a:cubicBezTo>
                  <a:pt x="7110" y="11235"/>
                  <a:pt x="8035" y="10535"/>
                  <a:pt x="8948" y="9802"/>
                </a:cubicBezTo>
                <a:lnTo>
                  <a:pt x="894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8" name="Google Shape;1058;p38"/>
          <p:cNvGrpSpPr/>
          <p:nvPr/>
        </p:nvGrpSpPr>
        <p:grpSpPr>
          <a:xfrm rot="10800000">
            <a:off x="4428123" y="2508189"/>
            <a:ext cx="1000920" cy="840678"/>
            <a:chOff x="1648650" y="1064850"/>
            <a:chExt cx="691625" cy="580900"/>
          </a:xfrm>
        </p:grpSpPr>
        <p:sp>
          <p:nvSpPr>
            <p:cNvPr id="1059" name="Google Shape;1059;p38"/>
            <p:cNvSpPr/>
            <p:nvPr/>
          </p:nvSpPr>
          <p:spPr>
            <a:xfrm>
              <a:off x="2267450" y="1209500"/>
              <a:ext cx="72825" cy="117900"/>
            </a:xfrm>
            <a:custGeom>
              <a:rect b="b" l="l" r="r" t="t"/>
              <a:pathLst>
                <a:path extrusionOk="0" h="4716" w="2913">
                  <a:moveTo>
                    <a:pt x="802" y="0"/>
                  </a:moveTo>
                  <a:cubicBezTo>
                    <a:pt x="679" y="0"/>
                    <a:pt x="557" y="34"/>
                    <a:pt x="438" y="101"/>
                  </a:cubicBezTo>
                  <a:cubicBezTo>
                    <a:pt x="58" y="313"/>
                    <a:pt x="1" y="500"/>
                    <a:pt x="226" y="1059"/>
                  </a:cubicBezTo>
                  <a:cubicBezTo>
                    <a:pt x="566" y="1908"/>
                    <a:pt x="856" y="2762"/>
                    <a:pt x="1138" y="3630"/>
                  </a:cubicBezTo>
                  <a:cubicBezTo>
                    <a:pt x="1248" y="3990"/>
                    <a:pt x="1466" y="4311"/>
                    <a:pt x="1775" y="4536"/>
                  </a:cubicBezTo>
                  <a:cubicBezTo>
                    <a:pt x="1925" y="4654"/>
                    <a:pt x="2106" y="4716"/>
                    <a:pt x="2290" y="4716"/>
                  </a:cubicBezTo>
                  <a:cubicBezTo>
                    <a:pt x="2398" y="4716"/>
                    <a:pt x="2506" y="4695"/>
                    <a:pt x="2610" y="4652"/>
                  </a:cubicBezTo>
                  <a:cubicBezTo>
                    <a:pt x="2912" y="4536"/>
                    <a:pt x="2816" y="4260"/>
                    <a:pt x="2854" y="3868"/>
                  </a:cubicBezTo>
                  <a:cubicBezTo>
                    <a:pt x="2585" y="2769"/>
                    <a:pt x="2250" y="1535"/>
                    <a:pt x="1543" y="436"/>
                  </a:cubicBezTo>
                  <a:cubicBezTo>
                    <a:pt x="1518" y="391"/>
                    <a:pt x="1479" y="352"/>
                    <a:pt x="1440" y="313"/>
                  </a:cubicBezTo>
                  <a:cubicBezTo>
                    <a:pt x="1236" y="105"/>
                    <a:pt x="1018" y="0"/>
                    <a:pt x="8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38"/>
            <p:cNvSpPr/>
            <p:nvPr/>
          </p:nvSpPr>
          <p:spPr>
            <a:xfrm>
              <a:off x="1931450" y="1465550"/>
              <a:ext cx="70700" cy="122950"/>
            </a:xfrm>
            <a:custGeom>
              <a:rect b="b" l="l" r="r" t="t"/>
              <a:pathLst>
                <a:path extrusionOk="0" h="4918" w="2828">
                  <a:moveTo>
                    <a:pt x="713" y="1"/>
                  </a:moveTo>
                  <a:cubicBezTo>
                    <a:pt x="628" y="1"/>
                    <a:pt x="534" y="28"/>
                    <a:pt x="425" y="92"/>
                  </a:cubicBezTo>
                  <a:cubicBezTo>
                    <a:pt x="110" y="272"/>
                    <a:pt x="1" y="510"/>
                    <a:pt x="116" y="812"/>
                  </a:cubicBezTo>
                  <a:cubicBezTo>
                    <a:pt x="553" y="1982"/>
                    <a:pt x="1035" y="3132"/>
                    <a:pt x="1466" y="4302"/>
                  </a:cubicBezTo>
                  <a:cubicBezTo>
                    <a:pt x="1620" y="4733"/>
                    <a:pt x="1961" y="4803"/>
                    <a:pt x="2321" y="4893"/>
                  </a:cubicBezTo>
                  <a:cubicBezTo>
                    <a:pt x="2389" y="4910"/>
                    <a:pt x="2449" y="4918"/>
                    <a:pt x="2503" y="4918"/>
                  </a:cubicBezTo>
                  <a:cubicBezTo>
                    <a:pt x="2724" y="4918"/>
                    <a:pt x="2827" y="4777"/>
                    <a:pt x="2822" y="4482"/>
                  </a:cubicBezTo>
                  <a:cubicBezTo>
                    <a:pt x="2777" y="4276"/>
                    <a:pt x="2764" y="4058"/>
                    <a:pt x="2687" y="3859"/>
                  </a:cubicBezTo>
                  <a:cubicBezTo>
                    <a:pt x="2282" y="2792"/>
                    <a:pt x="1871" y="1725"/>
                    <a:pt x="1453" y="664"/>
                  </a:cubicBezTo>
                  <a:cubicBezTo>
                    <a:pt x="1376" y="491"/>
                    <a:pt x="1267" y="343"/>
                    <a:pt x="1132" y="214"/>
                  </a:cubicBezTo>
                  <a:cubicBezTo>
                    <a:pt x="1002" y="96"/>
                    <a:pt x="874" y="1"/>
                    <a:pt x="7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38"/>
            <p:cNvSpPr/>
            <p:nvPr/>
          </p:nvSpPr>
          <p:spPr>
            <a:xfrm>
              <a:off x="1790525" y="1371825"/>
              <a:ext cx="83275" cy="110675"/>
            </a:xfrm>
            <a:custGeom>
              <a:rect b="b" l="l" r="r" t="t"/>
              <a:pathLst>
                <a:path extrusionOk="0" h="4427" w="3331">
                  <a:moveTo>
                    <a:pt x="836" y="1"/>
                  </a:moveTo>
                  <a:cubicBezTo>
                    <a:pt x="715" y="1"/>
                    <a:pt x="573" y="67"/>
                    <a:pt x="367" y="184"/>
                  </a:cubicBezTo>
                  <a:cubicBezTo>
                    <a:pt x="1" y="383"/>
                    <a:pt x="65" y="647"/>
                    <a:pt x="226" y="917"/>
                  </a:cubicBezTo>
                  <a:cubicBezTo>
                    <a:pt x="785" y="1881"/>
                    <a:pt x="1357" y="2838"/>
                    <a:pt x="1942" y="3796"/>
                  </a:cubicBezTo>
                  <a:cubicBezTo>
                    <a:pt x="2141" y="4124"/>
                    <a:pt x="2469" y="4310"/>
                    <a:pt x="2848" y="4394"/>
                  </a:cubicBezTo>
                  <a:cubicBezTo>
                    <a:pt x="2935" y="4415"/>
                    <a:pt x="3008" y="4426"/>
                    <a:pt x="3069" y="4426"/>
                  </a:cubicBezTo>
                  <a:cubicBezTo>
                    <a:pt x="3266" y="4426"/>
                    <a:pt x="3330" y="4306"/>
                    <a:pt x="3330" y="4021"/>
                  </a:cubicBezTo>
                  <a:cubicBezTo>
                    <a:pt x="3330" y="3828"/>
                    <a:pt x="3292" y="3648"/>
                    <a:pt x="3208" y="3475"/>
                  </a:cubicBezTo>
                  <a:cubicBezTo>
                    <a:pt x="2617" y="2376"/>
                    <a:pt x="1955" y="1315"/>
                    <a:pt x="1235" y="293"/>
                  </a:cubicBezTo>
                  <a:cubicBezTo>
                    <a:pt x="1087" y="90"/>
                    <a:pt x="975" y="1"/>
                    <a:pt x="8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38"/>
            <p:cNvSpPr/>
            <p:nvPr/>
          </p:nvSpPr>
          <p:spPr>
            <a:xfrm>
              <a:off x="2120275" y="1537450"/>
              <a:ext cx="62675" cy="108300"/>
            </a:xfrm>
            <a:custGeom>
              <a:rect b="b" l="l" r="r" t="t"/>
              <a:pathLst>
                <a:path extrusionOk="0" h="4332" w="2507">
                  <a:moveTo>
                    <a:pt x="632" y="0"/>
                  </a:moveTo>
                  <a:cubicBezTo>
                    <a:pt x="436" y="0"/>
                    <a:pt x="274" y="146"/>
                    <a:pt x="116" y="436"/>
                  </a:cubicBezTo>
                  <a:cubicBezTo>
                    <a:pt x="0" y="655"/>
                    <a:pt x="64" y="854"/>
                    <a:pt x="167" y="1040"/>
                  </a:cubicBezTo>
                  <a:cubicBezTo>
                    <a:pt x="476" y="1606"/>
                    <a:pt x="662" y="2210"/>
                    <a:pt x="823" y="2834"/>
                  </a:cubicBezTo>
                  <a:cubicBezTo>
                    <a:pt x="919" y="3219"/>
                    <a:pt x="1041" y="3605"/>
                    <a:pt x="1266" y="3939"/>
                  </a:cubicBezTo>
                  <a:cubicBezTo>
                    <a:pt x="1478" y="4261"/>
                    <a:pt x="1851" y="4331"/>
                    <a:pt x="2166" y="4331"/>
                  </a:cubicBezTo>
                  <a:cubicBezTo>
                    <a:pt x="2475" y="4325"/>
                    <a:pt x="2449" y="3939"/>
                    <a:pt x="2507" y="3605"/>
                  </a:cubicBezTo>
                  <a:cubicBezTo>
                    <a:pt x="2295" y="2544"/>
                    <a:pt x="1973" y="1458"/>
                    <a:pt x="1363" y="468"/>
                  </a:cubicBezTo>
                  <a:cubicBezTo>
                    <a:pt x="1298" y="378"/>
                    <a:pt x="1221" y="301"/>
                    <a:pt x="1138" y="243"/>
                  </a:cubicBezTo>
                  <a:cubicBezTo>
                    <a:pt x="943" y="81"/>
                    <a:pt x="778" y="0"/>
                    <a:pt x="63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38"/>
            <p:cNvSpPr/>
            <p:nvPr/>
          </p:nvSpPr>
          <p:spPr>
            <a:xfrm>
              <a:off x="1993650" y="1372100"/>
              <a:ext cx="83025" cy="111550"/>
            </a:xfrm>
            <a:custGeom>
              <a:rect b="b" l="l" r="r" t="t"/>
              <a:pathLst>
                <a:path extrusionOk="0" h="4462" w="3321">
                  <a:moveTo>
                    <a:pt x="405" y="738"/>
                  </a:moveTo>
                  <a:cubicBezTo>
                    <a:pt x="399" y="758"/>
                    <a:pt x="399" y="790"/>
                    <a:pt x="386" y="796"/>
                  </a:cubicBezTo>
                  <a:cubicBezTo>
                    <a:pt x="363" y="802"/>
                    <a:pt x="341" y="807"/>
                    <a:pt x="323" y="809"/>
                  </a:cubicBezTo>
                  <a:lnTo>
                    <a:pt x="323" y="809"/>
                  </a:lnTo>
                  <a:lnTo>
                    <a:pt x="405" y="738"/>
                  </a:lnTo>
                  <a:close/>
                  <a:moveTo>
                    <a:pt x="576" y="0"/>
                  </a:moveTo>
                  <a:cubicBezTo>
                    <a:pt x="436" y="0"/>
                    <a:pt x="310" y="108"/>
                    <a:pt x="199" y="263"/>
                  </a:cubicBezTo>
                  <a:cubicBezTo>
                    <a:pt x="0" y="533"/>
                    <a:pt x="7" y="565"/>
                    <a:pt x="315" y="816"/>
                  </a:cubicBezTo>
                  <a:lnTo>
                    <a:pt x="317" y="814"/>
                  </a:lnTo>
                  <a:lnTo>
                    <a:pt x="317" y="814"/>
                  </a:lnTo>
                  <a:cubicBezTo>
                    <a:pt x="703" y="2027"/>
                    <a:pt x="1376" y="3099"/>
                    <a:pt x="2031" y="4177"/>
                  </a:cubicBezTo>
                  <a:cubicBezTo>
                    <a:pt x="2180" y="4427"/>
                    <a:pt x="2418" y="4451"/>
                    <a:pt x="2660" y="4451"/>
                  </a:cubicBezTo>
                  <a:cubicBezTo>
                    <a:pt x="2716" y="4451"/>
                    <a:pt x="2773" y="4450"/>
                    <a:pt x="2829" y="4450"/>
                  </a:cubicBezTo>
                  <a:cubicBezTo>
                    <a:pt x="2897" y="4450"/>
                    <a:pt x="2964" y="4452"/>
                    <a:pt x="3027" y="4460"/>
                  </a:cubicBezTo>
                  <a:cubicBezTo>
                    <a:pt x="3038" y="4461"/>
                    <a:pt x="3048" y="4462"/>
                    <a:pt x="3058" y="4462"/>
                  </a:cubicBezTo>
                  <a:cubicBezTo>
                    <a:pt x="3242" y="4462"/>
                    <a:pt x="3321" y="4244"/>
                    <a:pt x="3278" y="4049"/>
                  </a:cubicBezTo>
                  <a:cubicBezTo>
                    <a:pt x="3233" y="3869"/>
                    <a:pt x="3169" y="3695"/>
                    <a:pt x="3085" y="3528"/>
                  </a:cubicBezTo>
                  <a:cubicBezTo>
                    <a:pt x="2642" y="2583"/>
                    <a:pt x="2070" y="1722"/>
                    <a:pt x="1466" y="880"/>
                  </a:cubicBezTo>
                  <a:cubicBezTo>
                    <a:pt x="1279" y="616"/>
                    <a:pt x="1080" y="366"/>
                    <a:pt x="855" y="141"/>
                  </a:cubicBezTo>
                  <a:cubicBezTo>
                    <a:pt x="756" y="42"/>
                    <a:pt x="663" y="0"/>
                    <a:pt x="5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38"/>
            <p:cNvSpPr/>
            <p:nvPr/>
          </p:nvSpPr>
          <p:spPr>
            <a:xfrm>
              <a:off x="2147425" y="1362650"/>
              <a:ext cx="68625" cy="102225"/>
            </a:xfrm>
            <a:custGeom>
              <a:rect b="b" l="l" r="r" t="t"/>
              <a:pathLst>
                <a:path extrusionOk="0" h="4089" w="2745">
                  <a:moveTo>
                    <a:pt x="796" y="1"/>
                  </a:moveTo>
                  <a:cubicBezTo>
                    <a:pt x="722" y="1"/>
                    <a:pt x="644" y="19"/>
                    <a:pt x="559" y="62"/>
                  </a:cubicBezTo>
                  <a:cubicBezTo>
                    <a:pt x="84" y="313"/>
                    <a:pt x="0" y="512"/>
                    <a:pt x="212" y="994"/>
                  </a:cubicBezTo>
                  <a:cubicBezTo>
                    <a:pt x="572" y="1798"/>
                    <a:pt x="932" y="2595"/>
                    <a:pt x="1318" y="3379"/>
                  </a:cubicBezTo>
                  <a:cubicBezTo>
                    <a:pt x="1485" y="3707"/>
                    <a:pt x="1729" y="3983"/>
                    <a:pt x="2147" y="4067"/>
                  </a:cubicBezTo>
                  <a:cubicBezTo>
                    <a:pt x="2220" y="4081"/>
                    <a:pt x="2285" y="4088"/>
                    <a:pt x="2345" y="4088"/>
                  </a:cubicBezTo>
                  <a:cubicBezTo>
                    <a:pt x="2606" y="4088"/>
                    <a:pt x="2740" y="3943"/>
                    <a:pt x="2745" y="3597"/>
                  </a:cubicBezTo>
                  <a:cubicBezTo>
                    <a:pt x="2732" y="3469"/>
                    <a:pt x="2706" y="3347"/>
                    <a:pt x="2668" y="3225"/>
                  </a:cubicBezTo>
                  <a:cubicBezTo>
                    <a:pt x="2211" y="2267"/>
                    <a:pt x="1768" y="1303"/>
                    <a:pt x="1286" y="358"/>
                  </a:cubicBezTo>
                  <a:cubicBezTo>
                    <a:pt x="1189" y="174"/>
                    <a:pt x="1019" y="1"/>
                    <a:pt x="7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38"/>
            <p:cNvSpPr/>
            <p:nvPr/>
          </p:nvSpPr>
          <p:spPr>
            <a:xfrm>
              <a:off x="2020000" y="1244050"/>
              <a:ext cx="81475" cy="102200"/>
            </a:xfrm>
            <a:custGeom>
              <a:rect b="b" l="l" r="r" t="t"/>
              <a:pathLst>
                <a:path extrusionOk="0" h="4088" w="3259">
                  <a:moveTo>
                    <a:pt x="439" y="1"/>
                  </a:moveTo>
                  <a:cubicBezTo>
                    <a:pt x="400" y="1"/>
                    <a:pt x="359" y="6"/>
                    <a:pt x="315" y="18"/>
                  </a:cubicBezTo>
                  <a:cubicBezTo>
                    <a:pt x="199" y="50"/>
                    <a:pt x="0" y="699"/>
                    <a:pt x="64" y="834"/>
                  </a:cubicBezTo>
                  <a:cubicBezTo>
                    <a:pt x="527" y="1830"/>
                    <a:pt x="1067" y="2775"/>
                    <a:pt x="1800" y="3604"/>
                  </a:cubicBezTo>
                  <a:cubicBezTo>
                    <a:pt x="2037" y="3870"/>
                    <a:pt x="2306" y="4048"/>
                    <a:pt x="2605" y="4048"/>
                  </a:cubicBezTo>
                  <a:cubicBezTo>
                    <a:pt x="2639" y="4048"/>
                    <a:pt x="2672" y="4046"/>
                    <a:pt x="2706" y="4041"/>
                  </a:cubicBezTo>
                  <a:cubicBezTo>
                    <a:pt x="2796" y="4068"/>
                    <a:pt x="2872" y="4087"/>
                    <a:pt x="2936" y="4087"/>
                  </a:cubicBezTo>
                  <a:cubicBezTo>
                    <a:pt x="3014" y="4087"/>
                    <a:pt x="3075" y="4058"/>
                    <a:pt x="3124" y="3977"/>
                  </a:cubicBezTo>
                  <a:cubicBezTo>
                    <a:pt x="3259" y="3797"/>
                    <a:pt x="3253" y="3553"/>
                    <a:pt x="3111" y="3379"/>
                  </a:cubicBezTo>
                  <a:cubicBezTo>
                    <a:pt x="2366" y="2338"/>
                    <a:pt x="1620" y="1297"/>
                    <a:pt x="862" y="262"/>
                  </a:cubicBezTo>
                  <a:cubicBezTo>
                    <a:pt x="756" y="114"/>
                    <a:pt x="620" y="1"/>
                    <a:pt x="4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38"/>
            <p:cNvSpPr/>
            <p:nvPr/>
          </p:nvSpPr>
          <p:spPr>
            <a:xfrm>
              <a:off x="2158675" y="1236600"/>
              <a:ext cx="66725" cy="91875"/>
            </a:xfrm>
            <a:custGeom>
              <a:rect b="b" l="l" r="r" t="t"/>
              <a:pathLst>
                <a:path extrusionOk="0" h="3675" w="2669">
                  <a:moveTo>
                    <a:pt x="608" y="0"/>
                  </a:moveTo>
                  <a:cubicBezTo>
                    <a:pt x="527" y="0"/>
                    <a:pt x="443" y="20"/>
                    <a:pt x="354" y="65"/>
                  </a:cubicBezTo>
                  <a:cubicBezTo>
                    <a:pt x="84" y="206"/>
                    <a:pt x="0" y="599"/>
                    <a:pt x="148" y="978"/>
                  </a:cubicBezTo>
                  <a:cubicBezTo>
                    <a:pt x="431" y="1698"/>
                    <a:pt x="797" y="2385"/>
                    <a:pt x="1131" y="3080"/>
                  </a:cubicBezTo>
                  <a:cubicBezTo>
                    <a:pt x="1335" y="3505"/>
                    <a:pt x="1640" y="3674"/>
                    <a:pt x="2065" y="3674"/>
                  </a:cubicBezTo>
                  <a:cubicBezTo>
                    <a:pt x="2096" y="3674"/>
                    <a:pt x="2128" y="3673"/>
                    <a:pt x="2160" y="3671"/>
                  </a:cubicBezTo>
                  <a:cubicBezTo>
                    <a:pt x="2198" y="3673"/>
                    <a:pt x="2234" y="3675"/>
                    <a:pt x="2267" y="3675"/>
                  </a:cubicBezTo>
                  <a:cubicBezTo>
                    <a:pt x="2589" y="3675"/>
                    <a:pt x="2669" y="3554"/>
                    <a:pt x="2616" y="3163"/>
                  </a:cubicBezTo>
                  <a:cubicBezTo>
                    <a:pt x="2597" y="2977"/>
                    <a:pt x="2546" y="2797"/>
                    <a:pt x="2468" y="2630"/>
                  </a:cubicBezTo>
                  <a:cubicBezTo>
                    <a:pt x="2141" y="1955"/>
                    <a:pt x="1800" y="1293"/>
                    <a:pt x="1453" y="631"/>
                  </a:cubicBezTo>
                  <a:cubicBezTo>
                    <a:pt x="1376" y="489"/>
                    <a:pt x="1273" y="361"/>
                    <a:pt x="1151" y="258"/>
                  </a:cubicBezTo>
                  <a:cubicBezTo>
                    <a:pt x="989" y="124"/>
                    <a:pt x="811" y="0"/>
                    <a:pt x="6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38"/>
            <p:cNvSpPr/>
            <p:nvPr/>
          </p:nvSpPr>
          <p:spPr>
            <a:xfrm>
              <a:off x="1648650" y="1350650"/>
              <a:ext cx="64300" cy="92075"/>
            </a:xfrm>
            <a:custGeom>
              <a:rect b="b" l="l" r="r" t="t"/>
              <a:pathLst>
                <a:path extrusionOk="0" h="3683" w="2572">
                  <a:moveTo>
                    <a:pt x="714" y="0"/>
                  </a:moveTo>
                  <a:cubicBezTo>
                    <a:pt x="634" y="0"/>
                    <a:pt x="558" y="16"/>
                    <a:pt x="495" y="47"/>
                  </a:cubicBezTo>
                  <a:cubicBezTo>
                    <a:pt x="122" y="247"/>
                    <a:pt x="0" y="587"/>
                    <a:pt x="187" y="1063"/>
                  </a:cubicBezTo>
                  <a:cubicBezTo>
                    <a:pt x="450" y="1699"/>
                    <a:pt x="733" y="2336"/>
                    <a:pt x="1035" y="2959"/>
                  </a:cubicBezTo>
                  <a:cubicBezTo>
                    <a:pt x="1228" y="3358"/>
                    <a:pt x="1530" y="3647"/>
                    <a:pt x="2012" y="3679"/>
                  </a:cubicBezTo>
                  <a:cubicBezTo>
                    <a:pt x="2045" y="3681"/>
                    <a:pt x="2077" y="3682"/>
                    <a:pt x="2107" y="3682"/>
                  </a:cubicBezTo>
                  <a:cubicBezTo>
                    <a:pt x="2433" y="3682"/>
                    <a:pt x="2552" y="3549"/>
                    <a:pt x="2552" y="3178"/>
                  </a:cubicBezTo>
                  <a:cubicBezTo>
                    <a:pt x="2571" y="2940"/>
                    <a:pt x="2449" y="2721"/>
                    <a:pt x="2359" y="2503"/>
                  </a:cubicBezTo>
                  <a:cubicBezTo>
                    <a:pt x="2063" y="1815"/>
                    <a:pt x="1781" y="1121"/>
                    <a:pt x="1440" y="459"/>
                  </a:cubicBezTo>
                  <a:cubicBezTo>
                    <a:pt x="1292" y="164"/>
                    <a:pt x="975" y="0"/>
                    <a:pt x="71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38"/>
            <p:cNvSpPr/>
            <p:nvPr/>
          </p:nvSpPr>
          <p:spPr>
            <a:xfrm>
              <a:off x="1734775" y="1521425"/>
              <a:ext cx="63650" cy="84825"/>
            </a:xfrm>
            <a:custGeom>
              <a:rect b="b" l="l" r="r" t="t"/>
              <a:pathLst>
                <a:path extrusionOk="0" h="3393" w="2546">
                  <a:moveTo>
                    <a:pt x="840" y="0"/>
                  </a:moveTo>
                  <a:cubicBezTo>
                    <a:pt x="766" y="0"/>
                    <a:pt x="689" y="14"/>
                    <a:pt x="611" y="42"/>
                  </a:cubicBezTo>
                  <a:cubicBezTo>
                    <a:pt x="322" y="152"/>
                    <a:pt x="0" y="306"/>
                    <a:pt x="77" y="685"/>
                  </a:cubicBezTo>
                  <a:cubicBezTo>
                    <a:pt x="97" y="1116"/>
                    <a:pt x="823" y="2646"/>
                    <a:pt x="1177" y="3006"/>
                  </a:cubicBezTo>
                  <a:cubicBezTo>
                    <a:pt x="1267" y="3102"/>
                    <a:pt x="1363" y="3218"/>
                    <a:pt x="1479" y="3263"/>
                  </a:cubicBezTo>
                  <a:cubicBezTo>
                    <a:pt x="1643" y="3325"/>
                    <a:pt x="1821" y="3392"/>
                    <a:pt x="1990" y="3392"/>
                  </a:cubicBezTo>
                  <a:cubicBezTo>
                    <a:pt x="2100" y="3392"/>
                    <a:pt x="2205" y="3364"/>
                    <a:pt x="2301" y="3288"/>
                  </a:cubicBezTo>
                  <a:cubicBezTo>
                    <a:pt x="2546" y="3102"/>
                    <a:pt x="2481" y="2819"/>
                    <a:pt x="2372" y="2562"/>
                  </a:cubicBezTo>
                  <a:cubicBezTo>
                    <a:pt x="2321" y="2440"/>
                    <a:pt x="2314" y="2298"/>
                    <a:pt x="2269" y="2176"/>
                  </a:cubicBezTo>
                  <a:cubicBezTo>
                    <a:pt x="2044" y="1553"/>
                    <a:pt x="1761" y="949"/>
                    <a:pt x="1427" y="377"/>
                  </a:cubicBezTo>
                  <a:cubicBezTo>
                    <a:pt x="1294" y="145"/>
                    <a:pt x="1082" y="0"/>
                    <a:pt x="8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38"/>
            <p:cNvSpPr/>
            <p:nvPr/>
          </p:nvSpPr>
          <p:spPr>
            <a:xfrm>
              <a:off x="1682375" y="1187950"/>
              <a:ext cx="66075" cy="90400"/>
            </a:xfrm>
            <a:custGeom>
              <a:rect b="b" l="l" r="r" t="t"/>
              <a:pathLst>
                <a:path extrusionOk="0" h="3616" w="2643">
                  <a:moveTo>
                    <a:pt x="715" y="1"/>
                  </a:moveTo>
                  <a:cubicBezTo>
                    <a:pt x="526" y="1"/>
                    <a:pt x="372" y="107"/>
                    <a:pt x="245" y="269"/>
                  </a:cubicBezTo>
                  <a:cubicBezTo>
                    <a:pt x="110" y="449"/>
                    <a:pt x="1" y="648"/>
                    <a:pt x="162" y="848"/>
                  </a:cubicBezTo>
                  <a:cubicBezTo>
                    <a:pt x="676" y="1478"/>
                    <a:pt x="856" y="2294"/>
                    <a:pt x="1338" y="2937"/>
                  </a:cubicBezTo>
                  <a:cubicBezTo>
                    <a:pt x="1550" y="3219"/>
                    <a:pt x="1768" y="3483"/>
                    <a:pt x="2122" y="3579"/>
                  </a:cubicBezTo>
                  <a:cubicBezTo>
                    <a:pt x="2210" y="3603"/>
                    <a:pt x="2285" y="3616"/>
                    <a:pt x="2349" y="3616"/>
                  </a:cubicBezTo>
                  <a:cubicBezTo>
                    <a:pt x="2546" y="3616"/>
                    <a:pt x="2633" y="3493"/>
                    <a:pt x="2643" y="3187"/>
                  </a:cubicBezTo>
                  <a:cubicBezTo>
                    <a:pt x="2630" y="3123"/>
                    <a:pt x="2617" y="3020"/>
                    <a:pt x="2591" y="2917"/>
                  </a:cubicBezTo>
                  <a:cubicBezTo>
                    <a:pt x="2366" y="1966"/>
                    <a:pt x="1846" y="1156"/>
                    <a:pt x="1325" y="346"/>
                  </a:cubicBezTo>
                  <a:cubicBezTo>
                    <a:pt x="1216" y="186"/>
                    <a:pt x="1061" y="76"/>
                    <a:pt x="875" y="25"/>
                  </a:cubicBezTo>
                  <a:cubicBezTo>
                    <a:pt x="819" y="9"/>
                    <a:pt x="766" y="1"/>
                    <a:pt x="7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38"/>
            <p:cNvSpPr/>
            <p:nvPr/>
          </p:nvSpPr>
          <p:spPr>
            <a:xfrm>
              <a:off x="2248825" y="1406725"/>
              <a:ext cx="59950" cy="75950"/>
            </a:xfrm>
            <a:custGeom>
              <a:rect b="b" l="l" r="r" t="t"/>
              <a:pathLst>
                <a:path extrusionOk="0" h="3038" w="2398">
                  <a:moveTo>
                    <a:pt x="752" y="1"/>
                  </a:moveTo>
                  <a:cubicBezTo>
                    <a:pt x="514" y="1"/>
                    <a:pt x="331" y="128"/>
                    <a:pt x="174" y="311"/>
                  </a:cubicBezTo>
                  <a:cubicBezTo>
                    <a:pt x="0" y="523"/>
                    <a:pt x="58" y="761"/>
                    <a:pt x="219" y="967"/>
                  </a:cubicBezTo>
                  <a:cubicBezTo>
                    <a:pt x="501" y="1333"/>
                    <a:pt x="649" y="1757"/>
                    <a:pt x="765" y="2201"/>
                  </a:cubicBezTo>
                  <a:cubicBezTo>
                    <a:pt x="823" y="2406"/>
                    <a:pt x="919" y="2599"/>
                    <a:pt x="1048" y="2766"/>
                  </a:cubicBezTo>
                  <a:cubicBezTo>
                    <a:pt x="1156" y="2928"/>
                    <a:pt x="1540" y="3038"/>
                    <a:pt x="1834" y="3038"/>
                  </a:cubicBezTo>
                  <a:cubicBezTo>
                    <a:pt x="1925" y="3038"/>
                    <a:pt x="2007" y="3027"/>
                    <a:pt x="2070" y="3004"/>
                  </a:cubicBezTo>
                  <a:cubicBezTo>
                    <a:pt x="2398" y="2882"/>
                    <a:pt x="2256" y="2606"/>
                    <a:pt x="2295" y="2381"/>
                  </a:cubicBezTo>
                  <a:cubicBezTo>
                    <a:pt x="2320" y="1719"/>
                    <a:pt x="2038" y="1140"/>
                    <a:pt x="1691" y="607"/>
                  </a:cubicBezTo>
                  <a:cubicBezTo>
                    <a:pt x="1523" y="324"/>
                    <a:pt x="1260" y="125"/>
                    <a:pt x="951" y="28"/>
                  </a:cubicBezTo>
                  <a:cubicBezTo>
                    <a:pt x="881" y="10"/>
                    <a:pt x="814" y="1"/>
                    <a:pt x="7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38"/>
            <p:cNvSpPr/>
            <p:nvPr/>
          </p:nvSpPr>
          <p:spPr>
            <a:xfrm>
              <a:off x="1778150" y="1130300"/>
              <a:ext cx="63675" cy="80000"/>
            </a:xfrm>
            <a:custGeom>
              <a:rect b="b" l="l" r="r" t="t"/>
              <a:pathLst>
                <a:path extrusionOk="0" h="3200" w="2547">
                  <a:moveTo>
                    <a:pt x="791" y="1"/>
                  </a:moveTo>
                  <a:cubicBezTo>
                    <a:pt x="546" y="1"/>
                    <a:pt x="444" y="309"/>
                    <a:pt x="232" y="383"/>
                  </a:cubicBezTo>
                  <a:cubicBezTo>
                    <a:pt x="1" y="467"/>
                    <a:pt x="142" y="705"/>
                    <a:pt x="219" y="865"/>
                  </a:cubicBezTo>
                  <a:cubicBezTo>
                    <a:pt x="515" y="1438"/>
                    <a:pt x="830" y="1997"/>
                    <a:pt x="1100" y="2582"/>
                  </a:cubicBezTo>
                  <a:cubicBezTo>
                    <a:pt x="1312" y="3044"/>
                    <a:pt x="1749" y="3077"/>
                    <a:pt x="2135" y="3186"/>
                  </a:cubicBezTo>
                  <a:cubicBezTo>
                    <a:pt x="2168" y="3195"/>
                    <a:pt x="2200" y="3200"/>
                    <a:pt x="2231" y="3200"/>
                  </a:cubicBezTo>
                  <a:cubicBezTo>
                    <a:pt x="2409" y="3200"/>
                    <a:pt x="2541" y="3048"/>
                    <a:pt x="2546" y="2813"/>
                  </a:cubicBezTo>
                  <a:cubicBezTo>
                    <a:pt x="2527" y="2710"/>
                    <a:pt x="2514" y="2607"/>
                    <a:pt x="2482" y="2505"/>
                  </a:cubicBezTo>
                  <a:cubicBezTo>
                    <a:pt x="2263" y="1752"/>
                    <a:pt x="1884" y="1071"/>
                    <a:pt x="1485" y="409"/>
                  </a:cubicBezTo>
                  <a:cubicBezTo>
                    <a:pt x="1363" y="210"/>
                    <a:pt x="1164" y="146"/>
                    <a:pt x="971" y="49"/>
                  </a:cubicBezTo>
                  <a:cubicBezTo>
                    <a:pt x="903" y="15"/>
                    <a:pt x="844" y="1"/>
                    <a:pt x="79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38"/>
            <p:cNvSpPr/>
            <p:nvPr/>
          </p:nvSpPr>
          <p:spPr>
            <a:xfrm>
              <a:off x="1992525" y="1064850"/>
              <a:ext cx="63425" cy="77975"/>
            </a:xfrm>
            <a:custGeom>
              <a:rect b="b" l="l" r="r" t="t"/>
              <a:pathLst>
                <a:path extrusionOk="0" h="3119" w="2537">
                  <a:moveTo>
                    <a:pt x="702" y="1"/>
                  </a:moveTo>
                  <a:cubicBezTo>
                    <a:pt x="581" y="1"/>
                    <a:pt x="456" y="44"/>
                    <a:pt x="334" y="148"/>
                  </a:cubicBezTo>
                  <a:cubicBezTo>
                    <a:pt x="52" y="392"/>
                    <a:pt x="0" y="752"/>
                    <a:pt x="238" y="1073"/>
                  </a:cubicBezTo>
                  <a:cubicBezTo>
                    <a:pt x="585" y="1549"/>
                    <a:pt x="881" y="2057"/>
                    <a:pt x="1125" y="2590"/>
                  </a:cubicBezTo>
                  <a:cubicBezTo>
                    <a:pt x="1311" y="3001"/>
                    <a:pt x="1613" y="3104"/>
                    <a:pt x="2018" y="3117"/>
                  </a:cubicBezTo>
                  <a:cubicBezTo>
                    <a:pt x="2037" y="3118"/>
                    <a:pt x="2055" y="3118"/>
                    <a:pt x="2072" y="3118"/>
                  </a:cubicBezTo>
                  <a:cubicBezTo>
                    <a:pt x="2367" y="3118"/>
                    <a:pt x="2536" y="3013"/>
                    <a:pt x="2488" y="2661"/>
                  </a:cubicBezTo>
                  <a:cubicBezTo>
                    <a:pt x="2340" y="1735"/>
                    <a:pt x="1890" y="880"/>
                    <a:pt x="1202" y="238"/>
                  </a:cubicBezTo>
                  <a:cubicBezTo>
                    <a:pt x="1062" y="101"/>
                    <a:pt x="887" y="1"/>
                    <a:pt x="70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38"/>
            <p:cNvSpPr/>
            <p:nvPr/>
          </p:nvSpPr>
          <p:spPr>
            <a:xfrm>
              <a:off x="1846125" y="1296050"/>
              <a:ext cx="71175" cy="75025"/>
            </a:xfrm>
            <a:custGeom>
              <a:rect b="b" l="l" r="r" t="t"/>
              <a:pathLst>
                <a:path extrusionOk="0" h="3001" w="2847">
                  <a:moveTo>
                    <a:pt x="627" y="1"/>
                  </a:moveTo>
                  <a:cubicBezTo>
                    <a:pt x="523" y="1"/>
                    <a:pt x="415" y="46"/>
                    <a:pt x="309" y="162"/>
                  </a:cubicBezTo>
                  <a:cubicBezTo>
                    <a:pt x="7" y="489"/>
                    <a:pt x="1" y="779"/>
                    <a:pt x="245" y="1107"/>
                  </a:cubicBezTo>
                  <a:cubicBezTo>
                    <a:pt x="560" y="1537"/>
                    <a:pt x="913" y="1955"/>
                    <a:pt x="1177" y="2398"/>
                  </a:cubicBezTo>
                  <a:cubicBezTo>
                    <a:pt x="1424" y="2820"/>
                    <a:pt x="1755" y="2999"/>
                    <a:pt x="2065" y="2999"/>
                  </a:cubicBezTo>
                  <a:cubicBezTo>
                    <a:pt x="2086" y="2999"/>
                    <a:pt x="2107" y="2998"/>
                    <a:pt x="2128" y="2996"/>
                  </a:cubicBezTo>
                  <a:cubicBezTo>
                    <a:pt x="2168" y="2999"/>
                    <a:pt x="2205" y="3000"/>
                    <a:pt x="2241" y="3000"/>
                  </a:cubicBezTo>
                  <a:cubicBezTo>
                    <a:pt x="2726" y="3000"/>
                    <a:pt x="2847" y="2758"/>
                    <a:pt x="2655" y="2308"/>
                  </a:cubicBezTo>
                  <a:cubicBezTo>
                    <a:pt x="2295" y="1492"/>
                    <a:pt x="1742" y="811"/>
                    <a:pt x="1074" y="226"/>
                  </a:cubicBezTo>
                  <a:cubicBezTo>
                    <a:pt x="945" y="109"/>
                    <a:pt x="790" y="1"/>
                    <a:pt x="6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38"/>
            <p:cNvSpPr/>
            <p:nvPr/>
          </p:nvSpPr>
          <p:spPr>
            <a:xfrm>
              <a:off x="2161250" y="1104325"/>
              <a:ext cx="55925" cy="74700"/>
            </a:xfrm>
            <a:custGeom>
              <a:rect b="b" l="l" r="r" t="t"/>
              <a:pathLst>
                <a:path extrusionOk="0" h="2988" w="2237">
                  <a:moveTo>
                    <a:pt x="688" y="0"/>
                  </a:moveTo>
                  <a:cubicBezTo>
                    <a:pt x="570" y="0"/>
                    <a:pt x="460" y="28"/>
                    <a:pt x="373" y="85"/>
                  </a:cubicBezTo>
                  <a:cubicBezTo>
                    <a:pt x="71" y="285"/>
                    <a:pt x="0" y="645"/>
                    <a:pt x="180" y="1069"/>
                  </a:cubicBezTo>
                  <a:cubicBezTo>
                    <a:pt x="341" y="1435"/>
                    <a:pt x="495" y="1802"/>
                    <a:pt x="662" y="2162"/>
                  </a:cubicBezTo>
                  <a:cubicBezTo>
                    <a:pt x="765" y="2406"/>
                    <a:pt x="919" y="2624"/>
                    <a:pt x="1118" y="2804"/>
                  </a:cubicBezTo>
                  <a:cubicBezTo>
                    <a:pt x="1278" y="2938"/>
                    <a:pt x="1450" y="2988"/>
                    <a:pt x="1626" y="2988"/>
                  </a:cubicBezTo>
                  <a:cubicBezTo>
                    <a:pt x="1756" y="2988"/>
                    <a:pt x="1888" y="2961"/>
                    <a:pt x="2018" y="2920"/>
                  </a:cubicBezTo>
                  <a:cubicBezTo>
                    <a:pt x="2237" y="2849"/>
                    <a:pt x="2224" y="2631"/>
                    <a:pt x="2224" y="2374"/>
                  </a:cubicBezTo>
                  <a:cubicBezTo>
                    <a:pt x="2134" y="1660"/>
                    <a:pt x="1813" y="966"/>
                    <a:pt x="1363" y="336"/>
                  </a:cubicBezTo>
                  <a:cubicBezTo>
                    <a:pt x="1199" y="116"/>
                    <a:pt x="928" y="0"/>
                    <a:pt x="6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38"/>
            <p:cNvSpPr/>
            <p:nvPr/>
          </p:nvSpPr>
          <p:spPr>
            <a:xfrm>
              <a:off x="1894025" y="1186525"/>
              <a:ext cx="61000" cy="66800"/>
            </a:xfrm>
            <a:custGeom>
              <a:rect b="b" l="l" r="r" t="t"/>
              <a:pathLst>
                <a:path extrusionOk="0" h="2672" w="2440">
                  <a:moveTo>
                    <a:pt x="771" y="0"/>
                  </a:moveTo>
                  <a:cubicBezTo>
                    <a:pt x="582" y="0"/>
                    <a:pt x="408" y="203"/>
                    <a:pt x="231" y="268"/>
                  </a:cubicBezTo>
                  <a:cubicBezTo>
                    <a:pt x="26" y="352"/>
                    <a:pt x="0" y="596"/>
                    <a:pt x="135" y="815"/>
                  </a:cubicBezTo>
                  <a:cubicBezTo>
                    <a:pt x="450" y="1303"/>
                    <a:pt x="758" y="1798"/>
                    <a:pt x="1067" y="2293"/>
                  </a:cubicBezTo>
                  <a:cubicBezTo>
                    <a:pt x="1241" y="2569"/>
                    <a:pt x="1504" y="2659"/>
                    <a:pt x="1813" y="2666"/>
                  </a:cubicBezTo>
                  <a:cubicBezTo>
                    <a:pt x="1853" y="2670"/>
                    <a:pt x="1892" y="2671"/>
                    <a:pt x="1929" y="2671"/>
                  </a:cubicBezTo>
                  <a:cubicBezTo>
                    <a:pt x="2270" y="2671"/>
                    <a:pt x="2439" y="2512"/>
                    <a:pt x="2352" y="2222"/>
                  </a:cubicBezTo>
                  <a:cubicBezTo>
                    <a:pt x="2108" y="1393"/>
                    <a:pt x="1600" y="705"/>
                    <a:pt x="996" y="108"/>
                  </a:cubicBezTo>
                  <a:cubicBezTo>
                    <a:pt x="918" y="30"/>
                    <a:pt x="844" y="0"/>
                    <a:pt x="77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38"/>
            <p:cNvSpPr/>
            <p:nvPr/>
          </p:nvSpPr>
          <p:spPr>
            <a:xfrm>
              <a:off x="1842425" y="1551625"/>
              <a:ext cx="54025" cy="64800"/>
            </a:xfrm>
            <a:custGeom>
              <a:rect b="b" l="l" r="r" t="t"/>
              <a:pathLst>
                <a:path extrusionOk="0" h="2592" w="2161">
                  <a:moveTo>
                    <a:pt x="762" y="0"/>
                  </a:moveTo>
                  <a:cubicBezTo>
                    <a:pt x="567" y="0"/>
                    <a:pt x="365" y="131"/>
                    <a:pt x="161" y="377"/>
                  </a:cubicBezTo>
                  <a:cubicBezTo>
                    <a:pt x="1" y="563"/>
                    <a:pt x="39" y="692"/>
                    <a:pt x="136" y="866"/>
                  </a:cubicBezTo>
                  <a:cubicBezTo>
                    <a:pt x="335" y="1206"/>
                    <a:pt x="554" y="1547"/>
                    <a:pt x="701" y="1907"/>
                  </a:cubicBezTo>
                  <a:cubicBezTo>
                    <a:pt x="907" y="2415"/>
                    <a:pt x="1357" y="2472"/>
                    <a:pt x="1781" y="2575"/>
                  </a:cubicBezTo>
                  <a:cubicBezTo>
                    <a:pt x="1822" y="2586"/>
                    <a:pt x="1860" y="2591"/>
                    <a:pt x="1894" y="2591"/>
                  </a:cubicBezTo>
                  <a:cubicBezTo>
                    <a:pt x="2082" y="2591"/>
                    <a:pt x="2160" y="2433"/>
                    <a:pt x="2160" y="2215"/>
                  </a:cubicBezTo>
                  <a:cubicBezTo>
                    <a:pt x="2141" y="1476"/>
                    <a:pt x="1665" y="936"/>
                    <a:pt x="1293" y="371"/>
                  </a:cubicBezTo>
                  <a:cubicBezTo>
                    <a:pt x="1126" y="119"/>
                    <a:pt x="947" y="0"/>
                    <a:pt x="7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38"/>
            <p:cNvSpPr/>
            <p:nvPr/>
          </p:nvSpPr>
          <p:spPr>
            <a:xfrm>
              <a:off x="2001525" y="1390550"/>
              <a:ext cx="2275" cy="1950"/>
            </a:xfrm>
            <a:custGeom>
              <a:rect b="b" l="l" r="r" t="t"/>
              <a:pathLst>
                <a:path extrusionOk="0" h="78" w="91">
                  <a:moveTo>
                    <a:pt x="90" y="0"/>
                  </a:moveTo>
                  <a:lnTo>
                    <a:pt x="8" y="71"/>
                  </a:lnTo>
                  <a:lnTo>
                    <a:pt x="8" y="71"/>
                  </a:lnTo>
                  <a:cubicBezTo>
                    <a:pt x="26" y="69"/>
                    <a:pt x="48" y="64"/>
                    <a:pt x="71" y="58"/>
                  </a:cubicBezTo>
                  <a:cubicBezTo>
                    <a:pt x="84" y="45"/>
                    <a:pt x="84" y="20"/>
                    <a:pt x="90" y="0"/>
                  </a:cubicBezTo>
                  <a:close/>
                  <a:moveTo>
                    <a:pt x="8" y="71"/>
                  </a:moveTo>
                  <a:cubicBezTo>
                    <a:pt x="5" y="71"/>
                    <a:pt x="3" y="71"/>
                    <a:pt x="0" y="71"/>
                  </a:cubicBezTo>
                  <a:lnTo>
                    <a:pt x="0" y="78"/>
                  </a:lnTo>
                  <a:lnTo>
                    <a:pt x="8" y="7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8" name="Google Shape;1078;p38"/>
          <p:cNvGrpSpPr/>
          <p:nvPr/>
        </p:nvGrpSpPr>
        <p:grpSpPr>
          <a:xfrm flipH="1" rot="10800000">
            <a:off x="3400132" y="1656720"/>
            <a:ext cx="812897" cy="472803"/>
            <a:chOff x="7336943" y="4410641"/>
            <a:chExt cx="671927" cy="390811"/>
          </a:xfrm>
        </p:grpSpPr>
        <p:sp>
          <p:nvSpPr>
            <p:cNvPr id="1079" name="Google Shape;1079;p38"/>
            <p:cNvSpPr/>
            <p:nvPr/>
          </p:nvSpPr>
          <p:spPr>
            <a:xfrm>
              <a:off x="7353536" y="4410641"/>
              <a:ext cx="655333" cy="178030"/>
            </a:xfrm>
            <a:custGeom>
              <a:rect b="b" l="l" r="r" t="t"/>
              <a:pathLst>
                <a:path extrusionOk="0" h="2972" w="10940">
                  <a:moveTo>
                    <a:pt x="543" y="0"/>
                  </a:moveTo>
                  <a:cubicBezTo>
                    <a:pt x="517" y="0"/>
                    <a:pt x="490" y="3"/>
                    <a:pt x="463" y="8"/>
                  </a:cubicBezTo>
                  <a:cubicBezTo>
                    <a:pt x="109" y="79"/>
                    <a:pt x="19" y="355"/>
                    <a:pt x="0" y="670"/>
                  </a:cubicBezTo>
                  <a:lnTo>
                    <a:pt x="0" y="985"/>
                  </a:lnTo>
                  <a:cubicBezTo>
                    <a:pt x="7" y="1551"/>
                    <a:pt x="424" y="2444"/>
                    <a:pt x="964" y="2669"/>
                  </a:cubicBezTo>
                  <a:cubicBezTo>
                    <a:pt x="1217" y="2774"/>
                    <a:pt x="1468" y="2825"/>
                    <a:pt x="1716" y="2825"/>
                  </a:cubicBezTo>
                  <a:cubicBezTo>
                    <a:pt x="2110" y="2825"/>
                    <a:pt x="2496" y="2695"/>
                    <a:pt x="2867" y="2438"/>
                  </a:cubicBezTo>
                  <a:cubicBezTo>
                    <a:pt x="3135" y="2250"/>
                    <a:pt x="3282" y="2155"/>
                    <a:pt x="3414" y="2155"/>
                  </a:cubicBezTo>
                  <a:cubicBezTo>
                    <a:pt x="3568" y="2155"/>
                    <a:pt x="3703" y="2282"/>
                    <a:pt x="3985" y="2541"/>
                  </a:cubicBezTo>
                  <a:cubicBezTo>
                    <a:pt x="4296" y="2830"/>
                    <a:pt x="4579" y="2971"/>
                    <a:pt x="4882" y="2971"/>
                  </a:cubicBezTo>
                  <a:cubicBezTo>
                    <a:pt x="5116" y="2971"/>
                    <a:pt x="5363" y="2886"/>
                    <a:pt x="5644" y="2721"/>
                  </a:cubicBezTo>
                  <a:cubicBezTo>
                    <a:pt x="5946" y="2541"/>
                    <a:pt x="6183" y="2297"/>
                    <a:pt x="6441" y="2052"/>
                  </a:cubicBezTo>
                  <a:cubicBezTo>
                    <a:pt x="6682" y="1824"/>
                    <a:pt x="6808" y="1717"/>
                    <a:pt x="6946" y="1717"/>
                  </a:cubicBezTo>
                  <a:cubicBezTo>
                    <a:pt x="7072" y="1717"/>
                    <a:pt x="7207" y="1806"/>
                    <a:pt x="7450" y="1975"/>
                  </a:cubicBezTo>
                  <a:cubicBezTo>
                    <a:pt x="7758" y="2181"/>
                    <a:pt x="8073" y="2380"/>
                    <a:pt x="8395" y="2586"/>
                  </a:cubicBezTo>
                  <a:cubicBezTo>
                    <a:pt x="8577" y="2702"/>
                    <a:pt x="8760" y="2753"/>
                    <a:pt x="8939" y="2753"/>
                  </a:cubicBezTo>
                  <a:cubicBezTo>
                    <a:pt x="9194" y="2753"/>
                    <a:pt x="9440" y="2649"/>
                    <a:pt x="9667" y="2483"/>
                  </a:cubicBezTo>
                  <a:cubicBezTo>
                    <a:pt x="10169" y="2117"/>
                    <a:pt x="10490" y="1577"/>
                    <a:pt x="10798" y="1050"/>
                  </a:cubicBezTo>
                  <a:cubicBezTo>
                    <a:pt x="10895" y="889"/>
                    <a:pt x="10940" y="683"/>
                    <a:pt x="10779" y="529"/>
                  </a:cubicBezTo>
                  <a:cubicBezTo>
                    <a:pt x="10692" y="439"/>
                    <a:pt x="10594" y="405"/>
                    <a:pt x="10492" y="405"/>
                  </a:cubicBezTo>
                  <a:cubicBezTo>
                    <a:pt x="10390" y="405"/>
                    <a:pt x="10284" y="439"/>
                    <a:pt x="10181" y="484"/>
                  </a:cubicBezTo>
                  <a:cubicBezTo>
                    <a:pt x="10008" y="561"/>
                    <a:pt x="9905" y="728"/>
                    <a:pt x="9789" y="876"/>
                  </a:cubicBezTo>
                  <a:cubicBezTo>
                    <a:pt x="9641" y="1063"/>
                    <a:pt x="9487" y="1249"/>
                    <a:pt x="9320" y="1422"/>
                  </a:cubicBezTo>
                  <a:cubicBezTo>
                    <a:pt x="9184" y="1568"/>
                    <a:pt x="9045" y="1640"/>
                    <a:pt x="8906" y="1640"/>
                  </a:cubicBezTo>
                  <a:cubicBezTo>
                    <a:pt x="8767" y="1640"/>
                    <a:pt x="8628" y="1569"/>
                    <a:pt x="8491" y="1429"/>
                  </a:cubicBezTo>
                  <a:cubicBezTo>
                    <a:pt x="8227" y="1165"/>
                    <a:pt x="7964" y="895"/>
                    <a:pt x="7694" y="638"/>
                  </a:cubicBezTo>
                  <a:cubicBezTo>
                    <a:pt x="7414" y="374"/>
                    <a:pt x="7182" y="240"/>
                    <a:pt x="6956" y="240"/>
                  </a:cubicBezTo>
                  <a:cubicBezTo>
                    <a:pt x="6715" y="240"/>
                    <a:pt x="6481" y="391"/>
                    <a:pt x="6203" y="696"/>
                  </a:cubicBezTo>
                  <a:cubicBezTo>
                    <a:pt x="6061" y="850"/>
                    <a:pt x="5952" y="1043"/>
                    <a:pt x="5817" y="1204"/>
                  </a:cubicBezTo>
                  <a:cubicBezTo>
                    <a:pt x="5502" y="1570"/>
                    <a:pt x="5258" y="1755"/>
                    <a:pt x="5047" y="1755"/>
                  </a:cubicBezTo>
                  <a:cubicBezTo>
                    <a:pt x="4805" y="1755"/>
                    <a:pt x="4606" y="1514"/>
                    <a:pt x="4390" y="1024"/>
                  </a:cubicBezTo>
                  <a:cubicBezTo>
                    <a:pt x="4222" y="637"/>
                    <a:pt x="3969" y="439"/>
                    <a:pt x="3686" y="439"/>
                  </a:cubicBezTo>
                  <a:cubicBezTo>
                    <a:pt x="3471" y="439"/>
                    <a:pt x="3239" y="553"/>
                    <a:pt x="3015" y="786"/>
                  </a:cubicBezTo>
                  <a:cubicBezTo>
                    <a:pt x="2700" y="1114"/>
                    <a:pt x="2385" y="1442"/>
                    <a:pt x="2063" y="1763"/>
                  </a:cubicBezTo>
                  <a:cubicBezTo>
                    <a:pt x="1958" y="1869"/>
                    <a:pt x="1858" y="1918"/>
                    <a:pt x="1764" y="1918"/>
                  </a:cubicBezTo>
                  <a:cubicBezTo>
                    <a:pt x="1636" y="1918"/>
                    <a:pt x="1521" y="1825"/>
                    <a:pt x="1421" y="1654"/>
                  </a:cubicBezTo>
                  <a:cubicBezTo>
                    <a:pt x="1234" y="1326"/>
                    <a:pt x="1125" y="966"/>
                    <a:pt x="1093" y="593"/>
                  </a:cubicBezTo>
                  <a:cubicBezTo>
                    <a:pt x="1052" y="244"/>
                    <a:pt x="800" y="0"/>
                    <a:pt x="5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38"/>
            <p:cNvSpPr/>
            <p:nvPr/>
          </p:nvSpPr>
          <p:spPr>
            <a:xfrm>
              <a:off x="7336943" y="4628034"/>
              <a:ext cx="651140" cy="173418"/>
            </a:xfrm>
            <a:custGeom>
              <a:rect b="b" l="l" r="r" t="t"/>
              <a:pathLst>
                <a:path extrusionOk="0" h="2895" w="10870">
                  <a:moveTo>
                    <a:pt x="555" y="0"/>
                  </a:moveTo>
                  <a:cubicBezTo>
                    <a:pt x="516" y="0"/>
                    <a:pt x="475" y="4"/>
                    <a:pt x="431" y="11"/>
                  </a:cubicBezTo>
                  <a:cubicBezTo>
                    <a:pt x="52" y="75"/>
                    <a:pt x="1" y="358"/>
                    <a:pt x="59" y="679"/>
                  </a:cubicBezTo>
                  <a:cubicBezTo>
                    <a:pt x="78" y="834"/>
                    <a:pt x="91" y="994"/>
                    <a:pt x="110" y="1155"/>
                  </a:cubicBezTo>
                  <a:cubicBezTo>
                    <a:pt x="224" y="2033"/>
                    <a:pt x="826" y="2833"/>
                    <a:pt x="1685" y="2833"/>
                  </a:cubicBezTo>
                  <a:cubicBezTo>
                    <a:pt x="2033" y="2833"/>
                    <a:pt x="2424" y="2701"/>
                    <a:pt x="2842" y="2389"/>
                  </a:cubicBezTo>
                  <a:cubicBezTo>
                    <a:pt x="2906" y="2344"/>
                    <a:pt x="2977" y="2299"/>
                    <a:pt x="3035" y="2248"/>
                  </a:cubicBezTo>
                  <a:cubicBezTo>
                    <a:pt x="3170" y="2109"/>
                    <a:pt x="3288" y="2036"/>
                    <a:pt x="3408" y="2036"/>
                  </a:cubicBezTo>
                  <a:cubicBezTo>
                    <a:pt x="3534" y="2036"/>
                    <a:pt x="3661" y="2116"/>
                    <a:pt x="3812" y="2286"/>
                  </a:cubicBezTo>
                  <a:cubicBezTo>
                    <a:pt x="4181" y="2701"/>
                    <a:pt x="4506" y="2895"/>
                    <a:pt x="4865" y="2895"/>
                  </a:cubicBezTo>
                  <a:cubicBezTo>
                    <a:pt x="5158" y="2895"/>
                    <a:pt x="5472" y="2766"/>
                    <a:pt x="5850" y="2524"/>
                  </a:cubicBezTo>
                  <a:cubicBezTo>
                    <a:pt x="6120" y="2344"/>
                    <a:pt x="6377" y="2158"/>
                    <a:pt x="6557" y="1881"/>
                  </a:cubicBezTo>
                  <a:cubicBezTo>
                    <a:pt x="6666" y="1708"/>
                    <a:pt x="6794" y="1626"/>
                    <a:pt x="6933" y="1626"/>
                  </a:cubicBezTo>
                  <a:cubicBezTo>
                    <a:pt x="7047" y="1626"/>
                    <a:pt x="7169" y="1681"/>
                    <a:pt x="7296" y="1785"/>
                  </a:cubicBezTo>
                  <a:cubicBezTo>
                    <a:pt x="7650" y="2081"/>
                    <a:pt x="8029" y="2331"/>
                    <a:pt x="8434" y="2537"/>
                  </a:cubicBezTo>
                  <a:cubicBezTo>
                    <a:pt x="8631" y="2629"/>
                    <a:pt x="8829" y="2691"/>
                    <a:pt x="9035" y="2691"/>
                  </a:cubicBezTo>
                  <a:cubicBezTo>
                    <a:pt x="9118" y="2691"/>
                    <a:pt x="9202" y="2681"/>
                    <a:pt x="9289" y="2659"/>
                  </a:cubicBezTo>
                  <a:cubicBezTo>
                    <a:pt x="9828" y="2518"/>
                    <a:pt x="10793" y="1386"/>
                    <a:pt x="10844" y="827"/>
                  </a:cubicBezTo>
                  <a:cubicBezTo>
                    <a:pt x="10870" y="513"/>
                    <a:pt x="10697" y="314"/>
                    <a:pt x="10439" y="314"/>
                  </a:cubicBezTo>
                  <a:cubicBezTo>
                    <a:pt x="10375" y="314"/>
                    <a:pt x="10306" y="326"/>
                    <a:pt x="10233" y="352"/>
                  </a:cubicBezTo>
                  <a:cubicBezTo>
                    <a:pt x="10047" y="422"/>
                    <a:pt x="9951" y="583"/>
                    <a:pt x="9841" y="737"/>
                  </a:cubicBezTo>
                  <a:cubicBezTo>
                    <a:pt x="9668" y="975"/>
                    <a:pt x="9501" y="1219"/>
                    <a:pt x="9314" y="1444"/>
                  </a:cubicBezTo>
                  <a:cubicBezTo>
                    <a:pt x="9196" y="1589"/>
                    <a:pt x="9072" y="1661"/>
                    <a:pt x="8946" y="1661"/>
                  </a:cubicBezTo>
                  <a:cubicBezTo>
                    <a:pt x="8825" y="1661"/>
                    <a:pt x="8701" y="1595"/>
                    <a:pt x="8575" y="1464"/>
                  </a:cubicBezTo>
                  <a:cubicBezTo>
                    <a:pt x="8273" y="1155"/>
                    <a:pt x="7977" y="847"/>
                    <a:pt x="7662" y="557"/>
                  </a:cubicBezTo>
                  <a:cubicBezTo>
                    <a:pt x="7385" y="309"/>
                    <a:pt x="7144" y="185"/>
                    <a:pt x="6914" y="185"/>
                  </a:cubicBezTo>
                  <a:cubicBezTo>
                    <a:pt x="6644" y="185"/>
                    <a:pt x="6388" y="358"/>
                    <a:pt x="6107" y="705"/>
                  </a:cubicBezTo>
                  <a:cubicBezTo>
                    <a:pt x="5959" y="892"/>
                    <a:pt x="5818" y="1084"/>
                    <a:pt x="5657" y="1258"/>
                  </a:cubicBezTo>
                  <a:cubicBezTo>
                    <a:pt x="5301" y="1632"/>
                    <a:pt x="5095" y="1828"/>
                    <a:pt x="4933" y="1828"/>
                  </a:cubicBezTo>
                  <a:cubicBezTo>
                    <a:pt x="4750" y="1828"/>
                    <a:pt x="4622" y="1577"/>
                    <a:pt x="4397" y="1052"/>
                  </a:cubicBezTo>
                  <a:cubicBezTo>
                    <a:pt x="4378" y="1007"/>
                    <a:pt x="4359" y="956"/>
                    <a:pt x="4333" y="904"/>
                  </a:cubicBezTo>
                  <a:cubicBezTo>
                    <a:pt x="4145" y="525"/>
                    <a:pt x="3920" y="333"/>
                    <a:pt x="3678" y="333"/>
                  </a:cubicBezTo>
                  <a:cubicBezTo>
                    <a:pt x="3465" y="333"/>
                    <a:pt x="3237" y="481"/>
                    <a:pt x="3009" y="782"/>
                  </a:cubicBezTo>
                  <a:cubicBezTo>
                    <a:pt x="2745" y="1123"/>
                    <a:pt x="2462" y="1438"/>
                    <a:pt x="2090" y="1656"/>
                  </a:cubicBezTo>
                  <a:cubicBezTo>
                    <a:pt x="1926" y="1753"/>
                    <a:pt x="1798" y="1804"/>
                    <a:pt x="1692" y="1804"/>
                  </a:cubicBezTo>
                  <a:cubicBezTo>
                    <a:pt x="1522" y="1804"/>
                    <a:pt x="1411" y="1674"/>
                    <a:pt x="1312" y="1393"/>
                  </a:cubicBezTo>
                  <a:cubicBezTo>
                    <a:pt x="1209" y="1091"/>
                    <a:pt x="1164" y="769"/>
                    <a:pt x="1081" y="461"/>
                  </a:cubicBezTo>
                  <a:cubicBezTo>
                    <a:pt x="1007" y="174"/>
                    <a:pt x="831" y="0"/>
                    <a:pt x="5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81" name="Google Shape;1081;p38"/>
          <p:cNvSpPr/>
          <p:nvPr/>
        </p:nvSpPr>
        <p:spPr>
          <a:xfrm flipH="1">
            <a:off x="8566921" y="3044943"/>
            <a:ext cx="597793" cy="253001"/>
          </a:xfrm>
          <a:custGeom>
            <a:rect b="b" l="l" r="r" t="t"/>
            <a:pathLst>
              <a:path extrusionOk="0" h="2737" w="6467">
                <a:moveTo>
                  <a:pt x="2526" y="1"/>
                </a:moveTo>
                <a:cubicBezTo>
                  <a:pt x="2323" y="1"/>
                  <a:pt x="2121" y="108"/>
                  <a:pt x="1890" y="324"/>
                </a:cubicBezTo>
                <a:cubicBezTo>
                  <a:pt x="1568" y="613"/>
                  <a:pt x="1273" y="915"/>
                  <a:pt x="983" y="1236"/>
                </a:cubicBezTo>
                <a:cubicBezTo>
                  <a:pt x="813" y="1431"/>
                  <a:pt x="633" y="1523"/>
                  <a:pt x="433" y="1523"/>
                </a:cubicBezTo>
                <a:cubicBezTo>
                  <a:pt x="316" y="1523"/>
                  <a:pt x="191" y="1491"/>
                  <a:pt x="58" y="1429"/>
                </a:cubicBezTo>
                <a:cubicBezTo>
                  <a:pt x="0" y="1860"/>
                  <a:pt x="0" y="2297"/>
                  <a:pt x="45" y="2734"/>
                </a:cubicBezTo>
                <a:cubicBezTo>
                  <a:pt x="80" y="2736"/>
                  <a:pt x="115" y="2736"/>
                  <a:pt x="150" y="2736"/>
                </a:cubicBezTo>
                <a:cubicBezTo>
                  <a:pt x="815" y="2736"/>
                  <a:pt x="1355" y="2446"/>
                  <a:pt x="1832" y="1976"/>
                </a:cubicBezTo>
                <a:cubicBezTo>
                  <a:pt x="2175" y="1636"/>
                  <a:pt x="2365" y="1470"/>
                  <a:pt x="2566" y="1470"/>
                </a:cubicBezTo>
                <a:cubicBezTo>
                  <a:pt x="2764" y="1470"/>
                  <a:pt x="2972" y="1631"/>
                  <a:pt x="3349" y="1943"/>
                </a:cubicBezTo>
                <a:cubicBezTo>
                  <a:pt x="3452" y="2033"/>
                  <a:pt x="3554" y="2117"/>
                  <a:pt x="3664" y="2188"/>
                </a:cubicBezTo>
                <a:cubicBezTo>
                  <a:pt x="3939" y="2345"/>
                  <a:pt x="4233" y="2439"/>
                  <a:pt x="4522" y="2439"/>
                </a:cubicBezTo>
                <a:cubicBezTo>
                  <a:pt x="4752" y="2439"/>
                  <a:pt x="4980" y="2379"/>
                  <a:pt x="5193" y="2246"/>
                </a:cubicBezTo>
                <a:cubicBezTo>
                  <a:pt x="5740" y="1905"/>
                  <a:pt x="6100" y="1352"/>
                  <a:pt x="6376" y="761"/>
                </a:cubicBezTo>
                <a:cubicBezTo>
                  <a:pt x="6440" y="613"/>
                  <a:pt x="6466" y="439"/>
                  <a:pt x="6350" y="304"/>
                </a:cubicBezTo>
                <a:cubicBezTo>
                  <a:pt x="6266" y="205"/>
                  <a:pt x="6164" y="172"/>
                  <a:pt x="6056" y="172"/>
                </a:cubicBezTo>
                <a:cubicBezTo>
                  <a:pt x="5982" y="172"/>
                  <a:pt x="5905" y="187"/>
                  <a:pt x="5830" y="208"/>
                </a:cubicBezTo>
                <a:cubicBezTo>
                  <a:pt x="5643" y="253"/>
                  <a:pt x="5515" y="394"/>
                  <a:pt x="5399" y="549"/>
                </a:cubicBezTo>
                <a:cubicBezTo>
                  <a:pt x="5277" y="722"/>
                  <a:pt x="5149" y="896"/>
                  <a:pt x="5007" y="1050"/>
                </a:cubicBezTo>
                <a:cubicBezTo>
                  <a:pt x="4776" y="1288"/>
                  <a:pt x="4622" y="1405"/>
                  <a:pt x="4466" y="1405"/>
                </a:cubicBezTo>
                <a:cubicBezTo>
                  <a:pt x="4318" y="1405"/>
                  <a:pt x="4168" y="1301"/>
                  <a:pt x="3947" y="1095"/>
                </a:cubicBezTo>
                <a:cubicBezTo>
                  <a:pt x="3670" y="844"/>
                  <a:pt x="3426" y="555"/>
                  <a:pt x="3150" y="304"/>
                </a:cubicBezTo>
                <a:cubicBezTo>
                  <a:pt x="2922" y="102"/>
                  <a:pt x="2723" y="1"/>
                  <a:pt x="25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38"/>
          <p:cNvSpPr txBox="1"/>
          <p:nvPr/>
        </p:nvSpPr>
        <p:spPr>
          <a:xfrm>
            <a:off x="720000" y="3499947"/>
            <a:ext cx="3772800" cy="61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300"/>
              </a:spcBef>
              <a:spcAft>
                <a:spcPts val="0"/>
              </a:spcAft>
              <a:buNone/>
            </a:pPr>
            <a:r>
              <a:rPr b="1" lang="en" sz="1200">
                <a:solidFill>
                  <a:schemeClr val="dk2"/>
                </a:solidFill>
                <a:latin typeface="Didact Gothic"/>
                <a:ea typeface="Didact Gothic"/>
                <a:cs typeface="Didact Gothic"/>
                <a:sym typeface="Didact Gothic"/>
              </a:rPr>
              <a:t>CREDITS:</a:t>
            </a:r>
            <a:r>
              <a:rPr lang="en" sz="1200">
                <a:solidFill>
                  <a:schemeClr val="accent1"/>
                </a:solidFill>
                <a:latin typeface="Didact Gothic"/>
                <a:ea typeface="Didact Gothic"/>
                <a:cs typeface="Didact Gothic"/>
                <a:sym typeface="Didact Gothic"/>
              </a:rPr>
              <a:t> This presentation template was created by </a:t>
            </a:r>
            <a:r>
              <a:rPr b="1" lang="en" sz="1200">
                <a:solidFill>
                  <a:schemeClr val="dk2"/>
                </a:solidFill>
                <a:uFill>
                  <a:noFill/>
                </a:uFill>
                <a:latin typeface="Didact Gothic"/>
                <a:ea typeface="Didact Gothic"/>
                <a:cs typeface="Didact Gothic"/>
                <a:sym typeface="Didact Gothic"/>
                <a:hlinkClick r:id="rId2">
                  <a:extLst>
                    <a:ext uri="{A12FA001-AC4F-418D-AE19-62706E023703}">
                      <ahyp:hlinkClr val="tx"/>
                    </a:ext>
                  </a:extLst>
                </a:hlinkClick>
              </a:rPr>
              <a:t>Slidesgo</a:t>
            </a:r>
            <a:r>
              <a:rPr lang="en" sz="1200">
                <a:solidFill>
                  <a:schemeClr val="accent1"/>
                </a:solidFill>
                <a:latin typeface="Didact Gothic"/>
                <a:ea typeface="Didact Gothic"/>
                <a:cs typeface="Didact Gothic"/>
                <a:sym typeface="Didact Gothic"/>
              </a:rPr>
              <a:t>, including icons by </a:t>
            </a:r>
            <a:r>
              <a:rPr b="1" lang="en" sz="1200">
                <a:solidFill>
                  <a:schemeClr val="dk2"/>
                </a:solidFill>
                <a:uFill>
                  <a:noFill/>
                </a:uFill>
                <a:latin typeface="Didact Gothic"/>
                <a:ea typeface="Didact Gothic"/>
                <a:cs typeface="Didact Gothic"/>
                <a:sym typeface="Didact Gothic"/>
                <a:hlinkClick r:id="rId3">
                  <a:extLst>
                    <a:ext uri="{A12FA001-AC4F-418D-AE19-62706E023703}">
                      <ahyp:hlinkClr val="tx"/>
                    </a:ext>
                  </a:extLst>
                </a:hlinkClick>
              </a:rPr>
              <a:t>Flaticon</a:t>
            </a:r>
            <a:r>
              <a:rPr lang="en" sz="1200">
                <a:solidFill>
                  <a:schemeClr val="accent1"/>
                </a:solidFill>
                <a:latin typeface="Didact Gothic"/>
                <a:ea typeface="Didact Gothic"/>
                <a:cs typeface="Didact Gothic"/>
                <a:sym typeface="Didact Gothic"/>
              </a:rPr>
              <a:t> and infographics &amp; images by </a:t>
            </a:r>
            <a:r>
              <a:rPr b="1" lang="en" sz="1200">
                <a:solidFill>
                  <a:schemeClr val="dk2"/>
                </a:solidFill>
                <a:uFill>
                  <a:noFill/>
                </a:uFill>
                <a:latin typeface="Didact Gothic"/>
                <a:ea typeface="Didact Gothic"/>
                <a:cs typeface="Didact Gothic"/>
                <a:sym typeface="Didact Gothic"/>
                <a:hlinkClick r:id="rId4">
                  <a:extLst>
                    <a:ext uri="{A12FA001-AC4F-418D-AE19-62706E023703}">
                      <ahyp:hlinkClr val="tx"/>
                    </a:ext>
                  </a:extLst>
                </a:hlinkClick>
              </a:rPr>
              <a:t>Freepik</a:t>
            </a:r>
            <a:endParaRPr b="1" sz="1200">
              <a:solidFill>
                <a:schemeClr val="dk2"/>
              </a:solidFill>
              <a:highlight>
                <a:srgbClr val="DFDEFC"/>
              </a:highlight>
              <a:latin typeface="Anaheim"/>
              <a:ea typeface="Anaheim"/>
              <a:cs typeface="Anaheim"/>
              <a:sym typeface="Anaheim"/>
            </a:endParaRPr>
          </a:p>
        </p:txBody>
      </p:sp>
      <p:sp>
        <p:nvSpPr>
          <p:cNvPr id="1083" name="Google Shape;1083;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8">
    <p:spTree>
      <p:nvGrpSpPr>
        <p:cNvPr id="1084" name="Shape 1084"/>
        <p:cNvGrpSpPr/>
        <p:nvPr/>
      </p:nvGrpSpPr>
      <p:grpSpPr>
        <a:xfrm>
          <a:off x="0" y="0"/>
          <a:ext cx="0" cy="0"/>
          <a:chOff x="0" y="0"/>
          <a:chExt cx="0" cy="0"/>
        </a:xfrm>
      </p:grpSpPr>
      <p:sp>
        <p:nvSpPr>
          <p:cNvPr id="1085" name="Google Shape;1085;p39"/>
          <p:cNvSpPr/>
          <p:nvPr/>
        </p:nvSpPr>
        <p:spPr>
          <a:xfrm flipH="1">
            <a:off x="-6870" y="3656601"/>
            <a:ext cx="471732" cy="1254478"/>
          </a:xfrm>
          <a:custGeom>
            <a:rect b="b" l="l" r="r" t="t"/>
            <a:pathLst>
              <a:path extrusionOk="0" h="20942" w="7875">
                <a:moveTo>
                  <a:pt x="7849" y="0"/>
                </a:moveTo>
                <a:cubicBezTo>
                  <a:pt x="6017" y="772"/>
                  <a:pt x="4281" y="1723"/>
                  <a:pt x="2829" y="3098"/>
                </a:cubicBezTo>
                <a:cubicBezTo>
                  <a:pt x="1067" y="4757"/>
                  <a:pt x="7" y="6762"/>
                  <a:pt x="1" y="9243"/>
                </a:cubicBezTo>
                <a:cubicBezTo>
                  <a:pt x="1" y="10901"/>
                  <a:pt x="328" y="12547"/>
                  <a:pt x="965" y="14077"/>
                </a:cubicBezTo>
                <a:cubicBezTo>
                  <a:pt x="2012" y="16667"/>
                  <a:pt x="3606" y="18827"/>
                  <a:pt x="6042" y="20286"/>
                </a:cubicBezTo>
                <a:cubicBezTo>
                  <a:pt x="6595" y="20620"/>
                  <a:pt x="7174" y="20890"/>
                  <a:pt x="7829" y="20941"/>
                </a:cubicBezTo>
                <a:cubicBezTo>
                  <a:pt x="7849" y="20652"/>
                  <a:pt x="7874" y="20356"/>
                  <a:pt x="7874" y="20067"/>
                </a:cubicBezTo>
                <a:lnTo>
                  <a:pt x="7874" y="887"/>
                </a:lnTo>
                <a:cubicBezTo>
                  <a:pt x="7874" y="592"/>
                  <a:pt x="7855" y="296"/>
                  <a:pt x="78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39"/>
          <p:cNvSpPr/>
          <p:nvPr/>
        </p:nvSpPr>
        <p:spPr>
          <a:xfrm flipH="1" rot="-2161583">
            <a:off x="3450218" y="4084076"/>
            <a:ext cx="598764" cy="896141"/>
          </a:xfrm>
          <a:custGeom>
            <a:rect b="b" l="l" r="r" t="t"/>
            <a:pathLst>
              <a:path extrusionOk="0" h="16990" w="11352">
                <a:moveTo>
                  <a:pt x="8034" y="0"/>
                </a:moveTo>
                <a:cubicBezTo>
                  <a:pt x="7512" y="0"/>
                  <a:pt x="7009" y="246"/>
                  <a:pt x="6499" y="690"/>
                </a:cubicBezTo>
                <a:cubicBezTo>
                  <a:pt x="5168" y="1847"/>
                  <a:pt x="4332" y="3319"/>
                  <a:pt x="4307" y="5163"/>
                </a:cubicBezTo>
                <a:cubicBezTo>
                  <a:pt x="4294" y="5992"/>
                  <a:pt x="4146" y="6809"/>
                  <a:pt x="3960" y="7619"/>
                </a:cubicBezTo>
                <a:cubicBezTo>
                  <a:pt x="3613" y="9129"/>
                  <a:pt x="2861" y="10453"/>
                  <a:pt x="2134" y="11797"/>
                </a:cubicBezTo>
                <a:cubicBezTo>
                  <a:pt x="1537" y="12902"/>
                  <a:pt x="868" y="13969"/>
                  <a:pt x="425" y="15158"/>
                </a:cubicBezTo>
                <a:cubicBezTo>
                  <a:pt x="0" y="16322"/>
                  <a:pt x="373" y="16906"/>
                  <a:pt x="1601" y="16984"/>
                </a:cubicBezTo>
                <a:cubicBezTo>
                  <a:pt x="1626" y="16990"/>
                  <a:pt x="1652" y="16990"/>
                  <a:pt x="1678" y="16990"/>
                </a:cubicBezTo>
                <a:cubicBezTo>
                  <a:pt x="3465" y="16900"/>
                  <a:pt x="5072" y="16277"/>
                  <a:pt x="6293" y="15004"/>
                </a:cubicBezTo>
                <a:cubicBezTo>
                  <a:pt x="8311" y="12902"/>
                  <a:pt x="9796" y="10427"/>
                  <a:pt x="10799" y="7670"/>
                </a:cubicBezTo>
                <a:cubicBezTo>
                  <a:pt x="11133" y="6732"/>
                  <a:pt x="11249" y="5748"/>
                  <a:pt x="11351" y="4848"/>
                </a:cubicBezTo>
                <a:cubicBezTo>
                  <a:pt x="11300" y="3235"/>
                  <a:pt x="10869" y="1892"/>
                  <a:pt x="9706" y="805"/>
                </a:cubicBezTo>
                <a:cubicBezTo>
                  <a:pt x="9111" y="252"/>
                  <a:pt x="8563" y="0"/>
                  <a:pt x="80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7" name="Google Shape;1087;p39"/>
          <p:cNvGrpSpPr/>
          <p:nvPr/>
        </p:nvGrpSpPr>
        <p:grpSpPr>
          <a:xfrm>
            <a:off x="6160632" y="4180528"/>
            <a:ext cx="793613" cy="461548"/>
            <a:chOff x="7336943" y="4410641"/>
            <a:chExt cx="671927" cy="390811"/>
          </a:xfrm>
        </p:grpSpPr>
        <p:sp>
          <p:nvSpPr>
            <p:cNvPr id="1088" name="Google Shape;1088;p39"/>
            <p:cNvSpPr/>
            <p:nvPr/>
          </p:nvSpPr>
          <p:spPr>
            <a:xfrm>
              <a:off x="7353536" y="4410641"/>
              <a:ext cx="655333" cy="178030"/>
            </a:xfrm>
            <a:custGeom>
              <a:rect b="b" l="l" r="r" t="t"/>
              <a:pathLst>
                <a:path extrusionOk="0" h="2972" w="10940">
                  <a:moveTo>
                    <a:pt x="543" y="0"/>
                  </a:moveTo>
                  <a:cubicBezTo>
                    <a:pt x="517" y="0"/>
                    <a:pt x="490" y="3"/>
                    <a:pt x="463" y="8"/>
                  </a:cubicBezTo>
                  <a:cubicBezTo>
                    <a:pt x="109" y="79"/>
                    <a:pt x="19" y="355"/>
                    <a:pt x="0" y="670"/>
                  </a:cubicBezTo>
                  <a:lnTo>
                    <a:pt x="0" y="985"/>
                  </a:lnTo>
                  <a:cubicBezTo>
                    <a:pt x="7" y="1551"/>
                    <a:pt x="424" y="2444"/>
                    <a:pt x="964" y="2669"/>
                  </a:cubicBezTo>
                  <a:cubicBezTo>
                    <a:pt x="1217" y="2774"/>
                    <a:pt x="1468" y="2825"/>
                    <a:pt x="1716" y="2825"/>
                  </a:cubicBezTo>
                  <a:cubicBezTo>
                    <a:pt x="2110" y="2825"/>
                    <a:pt x="2496" y="2695"/>
                    <a:pt x="2867" y="2438"/>
                  </a:cubicBezTo>
                  <a:cubicBezTo>
                    <a:pt x="3135" y="2250"/>
                    <a:pt x="3282" y="2155"/>
                    <a:pt x="3414" y="2155"/>
                  </a:cubicBezTo>
                  <a:cubicBezTo>
                    <a:pt x="3568" y="2155"/>
                    <a:pt x="3703" y="2282"/>
                    <a:pt x="3985" y="2541"/>
                  </a:cubicBezTo>
                  <a:cubicBezTo>
                    <a:pt x="4296" y="2830"/>
                    <a:pt x="4579" y="2971"/>
                    <a:pt x="4882" y="2971"/>
                  </a:cubicBezTo>
                  <a:cubicBezTo>
                    <a:pt x="5116" y="2971"/>
                    <a:pt x="5363" y="2886"/>
                    <a:pt x="5644" y="2721"/>
                  </a:cubicBezTo>
                  <a:cubicBezTo>
                    <a:pt x="5946" y="2541"/>
                    <a:pt x="6183" y="2297"/>
                    <a:pt x="6441" y="2052"/>
                  </a:cubicBezTo>
                  <a:cubicBezTo>
                    <a:pt x="6682" y="1824"/>
                    <a:pt x="6808" y="1717"/>
                    <a:pt x="6946" y="1717"/>
                  </a:cubicBezTo>
                  <a:cubicBezTo>
                    <a:pt x="7072" y="1717"/>
                    <a:pt x="7207" y="1806"/>
                    <a:pt x="7450" y="1975"/>
                  </a:cubicBezTo>
                  <a:cubicBezTo>
                    <a:pt x="7758" y="2181"/>
                    <a:pt x="8073" y="2380"/>
                    <a:pt x="8395" y="2586"/>
                  </a:cubicBezTo>
                  <a:cubicBezTo>
                    <a:pt x="8577" y="2702"/>
                    <a:pt x="8760" y="2753"/>
                    <a:pt x="8939" y="2753"/>
                  </a:cubicBezTo>
                  <a:cubicBezTo>
                    <a:pt x="9194" y="2753"/>
                    <a:pt x="9440" y="2649"/>
                    <a:pt x="9667" y="2483"/>
                  </a:cubicBezTo>
                  <a:cubicBezTo>
                    <a:pt x="10169" y="2117"/>
                    <a:pt x="10490" y="1577"/>
                    <a:pt x="10798" y="1050"/>
                  </a:cubicBezTo>
                  <a:cubicBezTo>
                    <a:pt x="10895" y="889"/>
                    <a:pt x="10940" y="683"/>
                    <a:pt x="10779" y="529"/>
                  </a:cubicBezTo>
                  <a:cubicBezTo>
                    <a:pt x="10692" y="439"/>
                    <a:pt x="10594" y="405"/>
                    <a:pt x="10492" y="405"/>
                  </a:cubicBezTo>
                  <a:cubicBezTo>
                    <a:pt x="10390" y="405"/>
                    <a:pt x="10284" y="439"/>
                    <a:pt x="10181" y="484"/>
                  </a:cubicBezTo>
                  <a:cubicBezTo>
                    <a:pt x="10008" y="561"/>
                    <a:pt x="9905" y="728"/>
                    <a:pt x="9789" y="876"/>
                  </a:cubicBezTo>
                  <a:cubicBezTo>
                    <a:pt x="9641" y="1063"/>
                    <a:pt x="9487" y="1249"/>
                    <a:pt x="9320" y="1422"/>
                  </a:cubicBezTo>
                  <a:cubicBezTo>
                    <a:pt x="9184" y="1568"/>
                    <a:pt x="9045" y="1640"/>
                    <a:pt x="8906" y="1640"/>
                  </a:cubicBezTo>
                  <a:cubicBezTo>
                    <a:pt x="8767" y="1640"/>
                    <a:pt x="8628" y="1569"/>
                    <a:pt x="8491" y="1429"/>
                  </a:cubicBezTo>
                  <a:cubicBezTo>
                    <a:pt x="8227" y="1165"/>
                    <a:pt x="7964" y="895"/>
                    <a:pt x="7694" y="638"/>
                  </a:cubicBezTo>
                  <a:cubicBezTo>
                    <a:pt x="7414" y="374"/>
                    <a:pt x="7182" y="240"/>
                    <a:pt x="6956" y="240"/>
                  </a:cubicBezTo>
                  <a:cubicBezTo>
                    <a:pt x="6715" y="240"/>
                    <a:pt x="6481" y="391"/>
                    <a:pt x="6203" y="696"/>
                  </a:cubicBezTo>
                  <a:cubicBezTo>
                    <a:pt x="6061" y="850"/>
                    <a:pt x="5952" y="1043"/>
                    <a:pt x="5817" y="1204"/>
                  </a:cubicBezTo>
                  <a:cubicBezTo>
                    <a:pt x="5502" y="1570"/>
                    <a:pt x="5258" y="1755"/>
                    <a:pt x="5047" y="1755"/>
                  </a:cubicBezTo>
                  <a:cubicBezTo>
                    <a:pt x="4805" y="1755"/>
                    <a:pt x="4606" y="1514"/>
                    <a:pt x="4390" y="1024"/>
                  </a:cubicBezTo>
                  <a:cubicBezTo>
                    <a:pt x="4222" y="637"/>
                    <a:pt x="3969" y="439"/>
                    <a:pt x="3686" y="439"/>
                  </a:cubicBezTo>
                  <a:cubicBezTo>
                    <a:pt x="3471" y="439"/>
                    <a:pt x="3239" y="553"/>
                    <a:pt x="3015" y="786"/>
                  </a:cubicBezTo>
                  <a:cubicBezTo>
                    <a:pt x="2700" y="1114"/>
                    <a:pt x="2385" y="1442"/>
                    <a:pt x="2063" y="1763"/>
                  </a:cubicBezTo>
                  <a:cubicBezTo>
                    <a:pt x="1958" y="1869"/>
                    <a:pt x="1858" y="1918"/>
                    <a:pt x="1764" y="1918"/>
                  </a:cubicBezTo>
                  <a:cubicBezTo>
                    <a:pt x="1636" y="1918"/>
                    <a:pt x="1521" y="1825"/>
                    <a:pt x="1421" y="1654"/>
                  </a:cubicBezTo>
                  <a:cubicBezTo>
                    <a:pt x="1234" y="1326"/>
                    <a:pt x="1125" y="966"/>
                    <a:pt x="1093" y="593"/>
                  </a:cubicBezTo>
                  <a:cubicBezTo>
                    <a:pt x="1052" y="244"/>
                    <a:pt x="800" y="0"/>
                    <a:pt x="5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39"/>
            <p:cNvSpPr/>
            <p:nvPr/>
          </p:nvSpPr>
          <p:spPr>
            <a:xfrm>
              <a:off x="7336943" y="4628034"/>
              <a:ext cx="651140" cy="173418"/>
            </a:xfrm>
            <a:custGeom>
              <a:rect b="b" l="l" r="r" t="t"/>
              <a:pathLst>
                <a:path extrusionOk="0" h="2895" w="10870">
                  <a:moveTo>
                    <a:pt x="555" y="0"/>
                  </a:moveTo>
                  <a:cubicBezTo>
                    <a:pt x="516" y="0"/>
                    <a:pt x="475" y="4"/>
                    <a:pt x="431" y="11"/>
                  </a:cubicBezTo>
                  <a:cubicBezTo>
                    <a:pt x="52" y="75"/>
                    <a:pt x="1" y="358"/>
                    <a:pt x="59" y="679"/>
                  </a:cubicBezTo>
                  <a:cubicBezTo>
                    <a:pt x="78" y="834"/>
                    <a:pt x="91" y="994"/>
                    <a:pt x="110" y="1155"/>
                  </a:cubicBezTo>
                  <a:cubicBezTo>
                    <a:pt x="224" y="2033"/>
                    <a:pt x="826" y="2833"/>
                    <a:pt x="1685" y="2833"/>
                  </a:cubicBezTo>
                  <a:cubicBezTo>
                    <a:pt x="2033" y="2833"/>
                    <a:pt x="2424" y="2701"/>
                    <a:pt x="2842" y="2389"/>
                  </a:cubicBezTo>
                  <a:cubicBezTo>
                    <a:pt x="2906" y="2344"/>
                    <a:pt x="2977" y="2299"/>
                    <a:pt x="3035" y="2248"/>
                  </a:cubicBezTo>
                  <a:cubicBezTo>
                    <a:pt x="3170" y="2109"/>
                    <a:pt x="3288" y="2036"/>
                    <a:pt x="3408" y="2036"/>
                  </a:cubicBezTo>
                  <a:cubicBezTo>
                    <a:pt x="3534" y="2036"/>
                    <a:pt x="3661" y="2116"/>
                    <a:pt x="3812" y="2286"/>
                  </a:cubicBezTo>
                  <a:cubicBezTo>
                    <a:pt x="4181" y="2701"/>
                    <a:pt x="4506" y="2895"/>
                    <a:pt x="4865" y="2895"/>
                  </a:cubicBezTo>
                  <a:cubicBezTo>
                    <a:pt x="5158" y="2895"/>
                    <a:pt x="5472" y="2766"/>
                    <a:pt x="5850" y="2524"/>
                  </a:cubicBezTo>
                  <a:cubicBezTo>
                    <a:pt x="6120" y="2344"/>
                    <a:pt x="6377" y="2158"/>
                    <a:pt x="6557" y="1881"/>
                  </a:cubicBezTo>
                  <a:cubicBezTo>
                    <a:pt x="6666" y="1708"/>
                    <a:pt x="6794" y="1626"/>
                    <a:pt x="6933" y="1626"/>
                  </a:cubicBezTo>
                  <a:cubicBezTo>
                    <a:pt x="7047" y="1626"/>
                    <a:pt x="7169" y="1681"/>
                    <a:pt x="7296" y="1785"/>
                  </a:cubicBezTo>
                  <a:cubicBezTo>
                    <a:pt x="7650" y="2081"/>
                    <a:pt x="8029" y="2331"/>
                    <a:pt x="8434" y="2537"/>
                  </a:cubicBezTo>
                  <a:cubicBezTo>
                    <a:pt x="8631" y="2629"/>
                    <a:pt x="8829" y="2691"/>
                    <a:pt x="9035" y="2691"/>
                  </a:cubicBezTo>
                  <a:cubicBezTo>
                    <a:pt x="9118" y="2691"/>
                    <a:pt x="9202" y="2681"/>
                    <a:pt x="9289" y="2659"/>
                  </a:cubicBezTo>
                  <a:cubicBezTo>
                    <a:pt x="9828" y="2518"/>
                    <a:pt x="10793" y="1386"/>
                    <a:pt x="10844" y="827"/>
                  </a:cubicBezTo>
                  <a:cubicBezTo>
                    <a:pt x="10870" y="513"/>
                    <a:pt x="10697" y="314"/>
                    <a:pt x="10439" y="314"/>
                  </a:cubicBezTo>
                  <a:cubicBezTo>
                    <a:pt x="10375" y="314"/>
                    <a:pt x="10306" y="326"/>
                    <a:pt x="10233" y="352"/>
                  </a:cubicBezTo>
                  <a:cubicBezTo>
                    <a:pt x="10047" y="422"/>
                    <a:pt x="9951" y="583"/>
                    <a:pt x="9841" y="737"/>
                  </a:cubicBezTo>
                  <a:cubicBezTo>
                    <a:pt x="9668" y="975"/>
                    <a:pt x="9501" y="1219"/>
                    <a:pt x="9314" y="1444"/>
                  </a:cubicBezTo>
                  <a:cubicBezTo>
                    <a:pt x="9196" y="1589"/>
                    <a:pt x="9072" y="1661"/>
                    <a:pt x="8946" y="1661"/>
                  </a:cubicBezTo>
                  <a:cubicBezTo>
                    <a:pt x="8825" y="1661"/>
                    <a:pt x="8701" y="1595"/>
                    <a:pt x="8575" y="1464"/>
                  </a:cubicBezTo>
                  <a:cubicBezTo>
                    <a:pt x="8273" y="1155"/>
                    <a:pt x="7977" y="847"/>
                    <a:pt x="7662" y="557"/>
                  </a:cubicBezTo>
                  <a:cubicBezTo>
                    <a:pt x="7385" y="309"/>
                    <a:pt x="7144" y="185"/>
                    <a:pt x="6914" y="185"/>
                  </a:cubicBezTo>
                  <a:cubicBezTo>
                    <a:pt x="6644" y="185"/>
                    <a:pt x="6388" y="358"/>
                    <a:pt x="6107" y="705"/>
                  </a:cubicBezTo>
                  <a:cubicBezTo>
                    <a:pt x="5959" y="892"/>
                    <a:pt x="5818" y="1084"/>
                    <a:pt x="5657" y="1258"/>
                  </a:cubicBezTo>
                  <a:cubicBezTo>
                    <a:pt x="5301" y="1632"/>
                    <a:pt x="5095" y="1828"/>
                    <a:pt x="4933" y="1828"/>
                  </a:cubicBezTo>
                  <a:cubicBezTo>
                    <a:pt x="4750" y="1828"/>
                    <a:pt x="4622" y="1577"/>
                    <a:pt x="4397" y="1052"/>
                  </a:cubicBezTo>
                  <a:cubicBezTo>
                    <a:pt x="4378" y="1007"/>
                    <a:pt x="4359" y="956"/>
                    <a:pt x="4333" y="904"/>
                  </a:cubicBezTo>
                  <a:cubicBezTo>
                    <a:pt x="4145" y="525"/>
                    <a:pt x="3920" y="333"/>
                    <a:pt x="3678" y="333"/>
                  </a:cubicBezTo>
                  <a:cubicBezTo>
                    <a:pt x="3465" y="333"/>
                    <a:pt x="3237" y="481"/>
                    <a:pt x="3009" y="782"/>
                  </a:cubicBezTo>
                  <a:cubicBezTo>
                    <a:pt x="2745" y="1123"/>
                    <a:pt x="2462" y="1438"/>
                    <a:pt x="2090" y="1656"/>
                  </a:cubicBezTo>
                  <a:cubicBezTo>
                    <a:pt x="1926" y="1753"/>
                    <a:pt x="1798" y="1804"/>
                    <a:pt x="1692" y="1804"/>
                  </a:cubicBezTo>
                  <a:cubicBezTo>
                    <a:pt x="1522" y="1804"/>
                    <a:pt x="1411" y="1674"/>
                    <a:pt x="1312" y="1393"/>
                  </a:cubicBezTo>
                  <a:cubicBezTo>
                    <a:pt x="1209" y="1091"/>
                    <a:pt x="1164" y="769"/>
                    <a:pt x="1081" y="461"/>
                  </a:cubicBezTo>
                  <a:cubicBezTo>
                    <a:pt x="1007" y="174"/>
                    <a:pt x="831" y="0"/>
                    <a:pt x="5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0" name="Google Shape;1090;p39"/>
          <p:cNvSpPr/>
          <p:nvPr/>
        </p:nvSpPr>
        <p:spPr>
          <a:xfrm flipH="1">
            <a:off x="8551226" y="3753400"/>
            <a:ext cx="599669" cy="253802"/>
          </a:xfrm>
          <a:custGeom>
            <a:rect b="b" l="l" r="r" t="t"/>
            <a:pathLst>
              <a:path extrusionOk="0" h="2737" w="6467">
                <a:moveTo>
                  <a:pt x="2526" y="1"/>
                </a:moveTo>
                <a:cubicBezTo>
                  <a:pt x="2323" y="1"/>
                  <a:pt x="2121" y="108"/>
                  <a:pt x="1890" y="324"/>
                </a:cubicBezTo>
                <a:cubicBezTo>
                  <a:pt x="1568" y="613"/>
                  <a:pt x="1273" y="915"/>
                  <a:pt x="983" y="1236"/>
                </a:cubicBezTo>
                <a:cubicBezTo>
                  <a:pt x="813" y="1431"/>
                  <a:pt x="633" y="1523"/>
                  <a:pt x="433" y="1523"/>
                </a:cubicBezTo>
                <a:cubicBezTo>
                  <a:pt x="316" y="1523"/>
                  <a:pt x="191" y="1491"/>
                  <a:pt x="58" y="1429"/>
                </a:cubicBezTo>
                <a:cubicBezTo>
                  <a:pt x="0" y="1860"/>
                  <a:pt x="0" y="2297"/>
                  <a:pt x="45" y="2734"/>
                </a:cubicBezTo>
                <a:cubicBezTo>
                  <a:pt x="80" y="2736"/>
                  <a:pt x="115" y="2736"/>
                  <a:pt x="150" y="2736"/>
                </a:cubicBezTo>
                <a:cubicBezTo>
                  <a:pt x="815" y="2736"/>
                  <a:pt x="1355" y="2446"/>
                  <a:pt x="1832" y="1976"/>
                </a:cubicBezTo>
                <a:cubicBezTo>
                  <a:pt x="2175" y="1636"/>
                  <a:pt x="2365" y="1470"/>
                  <a:pt x="2566" y="1470"/>
                </a:cubicBezTo>
                <a:cubicBezTo>
                  <a:pt x="2764" y="1470"/>
                  <a:pt x="2972" y="1631"/>
                  <a:pt x="3349" y="1943"/>
                </a:cubicBezTo>
                <a:cubicBezTo>
                  <a:pt x="3452" y="2033"/>
                  <a:pt x="3554" y="2117"/>
                  <a:pt x="3664" y="2188"/>
                </a:cubicBezTo>
                <a:cubicBezTo>
                  <a:pt x="3939" y="2345"/>
                  <a:pt x="4233" y="2439"/>
                  <a:pt x="4522" y="2439"/>
                </a:cubicBezTo>
                <a:cubicBezTo>
                  <a:pt x="4752" y="2439"/>
                  <a:pt x="4980" y="2379"/>
                  <a:pt x="5193" y="2246"/>
                </a:cubicBezTo>
                <a:cubicBezTo>
                  <a:pt x="5740" y="1905"/>
                  <a:pt x="6100" y="1352"/>
                  <a:pt x="6376" y="761"/>
                </a:cubicBezTo>
                <a:cubicBezTo>
                  <a:pt x="6440" y="613"/>
                  <a:pt x="6466" y="439"/>
                  <a:pt x="6350" y="304"/>
                </a:cubicBezTo>
                <a:cubicBezTo>
                  <a:pt x="6266" y="205"/>
                  <a:pt x="6164" y="172"/>
                  <a:pt x="6056" y="172"/>
                </a:cubicBezTo>
                <a:cubicBezTo>
                  <a:pt x="5982" y="172"/>
                  <a:pt x="5905" y="187"/>
                  <a:pt x="5830" y="208"/>
                </a:cubicBezTo>
                <a:cubicBezTo>
                  <a:pt x="5643" y="253"/>
                  <a:pt x="5515" y="394"/>
                  <a:pt x="5399" y="549"/>
                </a:cubicBezTo>
                <a:cubicBezTo>
                  <a:pt x="5277" y="722"/>
                  <a:pt x="5149" y="896"/>
                  <a:pt x="5007" y="1050"/>
                </a:cubicBezTo>
                <a:cubicBezTo>
                  <a:pt x="4776" y="1288"/>
                  <a:pt x="4622" y="1405"/>
                  <a:pt x="4466" y="1405"/>
                </a:cubicBezTo>
                <a:cubicBezTo>
                  <a:pt x="4318" y="1405"/>
                  <a:pt x="4168" y="1301"/>
                  <a:pt x="3947" y="1095"/>
                </a:cubicBezTo>
                <a:cubicBezTo>
                  <a:pt x="3670" y="844"/>
                  <a:pt x="3426" y="555"/>
                  <a:pt x="3150" y="304"/>
                </a:cubicBezTo>
                <a:cubicBezTo>
                  <a:pt x="2922" y="102"/>
                  <a:pt x="2723" y="1"/>
                  <a:pt x="25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39"/>
          <p:cNvSpPr/>
          <p:nvPr/>
        </p:nvSpPr>
        <p:spPr>
          <a:xfrm flipH="1">
            <a:off x="8759207" y="4387265"/>
            <a:ext cx="395405" cy="768782"/>
          </a:xfrm>
          <a:custGeom>
            <a:rect b="b" l="l" r="r" t="t"/>
            <a:pathLst>
              <a:path extrusionOk="0" h="21533" w="11075">
                <a:moveTo>
                  <a:pt x="0" y="0"/>
                </a:moveTo>
                <a:lnTo>
                  <a:pt x="0" y="21533"/>
                </a:lnTo>
                <a:lnTo>
                  <a:pt x="8356" y="21533"/>
                </a:lnTo>
                <a:cubicBezTo>
                  <a:pt x="9127" y="20035"/>
                  <a:pt x="9873" y="18531"/>
                  <a:pt x="10310" y="16886"/>
                </a:cubicBezTo>
                <a:cubicBezTo>
                  <a:pt x="10554" y="15954"/>
                  <a:pt x="10689" y="15009"/>
                  <a:pt x="10824" y="14058"/>
                </a:cubicBezTo>
                <a:cubicBezTo>
                  <a:pt x="11075" y="12335"/>
                  <a:pt x="10901" y="10580"/>
                  <a:pt x="10316" y="8935"/>
                </a:cubicBezTo>
                <a:cubicBezTo>
                  <a:pt x="9558" y="6788"/>
                  <a:pt x="8189" y="5085"/>
                  <a:pt x="6460" y="3619"/>
                </a:cubicBezTo>
                <a:cubicBezTo>
                  <a:pt x="4634" y="2083"/>
                  <a:pt x="2513" y="1074"/>
                  <a:pt x="392" y="58"/>
                </a:cubicBezTo>
                <a:cubicBezTo>
                  <a:pt x="276" y="0"/>
                  <a:pt x="135" y="20"/>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39"/>
          <p:cNvSpPr/>
          <p:nvPr/>
        </p:nvSpPr>
        <p:spPr>
          <a:xfrm flipH="1" rot="-4381075">
            <a:off x="8144320" y="425175"/>
            <a:ext cx="530563" cy="809394"/>
          </a:xfrm>
          <a:custGeom>
            <a:rect b="b" l="l" r="r" t="t"/>
            <a:pathLst>
              <a:path extrusionOk="0" h="22671" w="14861">
                <a:moveTo>
                  <a:pt x="4364" y="0"/>
                </a:moveTo>
                <a:cubicBezTo>
                  <a:pt x="3873" y="0"/>
                  <a:pt x="3387" y="163"/>
                  <a:pt x="2899" y="524"/>
                </a:cubicBezTo>
                <a:cubicBezTo>
                  <a:pt x="958" y="1938"/>
                  <a:pt x="0" y="3815"/>
                  <a:pt x="58" y="6354"/>
                </a:cubicBezTo>
                <a:cubicBezTo>
                  <a:pt x="7" y="7074"/>
                  <a:pt x="168" y="7909"/>
                  <a:pt x="341" y="8751"/>
                </a:cubicBezTo>
                <a:cubicBezTo>
                  <a:pt x="740" y="10686"/>
                  <a:pt x="1582" y="12441"/>
                  <a:pt x="2514" y="14157"/>
                </a:cubicBezTo>
                <a:cubicBezTo>
                  <a:pt x="3626" y="16194"/>
                  <a:pt x="4975" y="18103"/>
                  <a:pt x="6537" y="19826"/>
                </a:cubicBezTo>
                <a:cubicBezTo>
                  <a:pt x="7913" y="21336"/>
                  <a:pt x="9719" y="22159"/>
                  <a:pt x="11686" y="22558"/>
                </a:cubicBezTo>
                <a:cubicBezTo>
                  <a:pt x="12031" y="22629"/>
                  <a:pt x="12388" y="22670"/>
                  <a:pt x="12748" y="22670"/>
                </a:cubicBezTo>
                <a:cubicBezTo>
                  <a:pt x="13165" y="22670"/>
                  <a:pt x="13586" y="22615"/>
                  <a:pt x="13993" y="22487"/>
                </a:cubicBezTo>
                <a:cubicBezTo>
                  <a:pt x="14655" y="22275"/>
                  <a:pt x="14842" y="21992"/>
                  <a:pt x="14855" y="21317"/>
                </a:cubicBezTo>
                <a:cubicBezTo>
                  <a:pt x="14861" y="20906"/>
                  <a:pt x="14720" y="20533"/>
                  <a:pt x="14578" y="20160"/>
                </a:cubicBezTo>
                <a:cubicBezTo>
                  <a:pt x="14019" y="18682"/>
                  <a:pt x="13164" y="17345"/>
                  <a:pt x="12438" y="15950"/>
                </a:cubicBezTo>
                <a:cubicBezTo>
                  <a:pt x="11596" y="14318"/>
                  <a:pt x="10587" y="12769"/>
                  <a:pt x="10117" y="10956"/>
                </a:cubicBezTo>
                <a:cubicBezTo>
                  <a:pt x="9790" y="9690"/>
                  <a:pt x="9378" y="8430"/>
                  <a:pt x="9410" y="7119"/>
                </a:cubicBezTo>
                <a:cubicBezTo>
                  <a:pt x="9449" y="5608"/>
                  <a:pt x="8986" y="4284"/>
                  <a:pt x="8253" y="3018"/>
                </a:cubicBezTo>
                <a:cubicBezTo>
                  <a:pt x="7636" y="1945"/>
                  <a:pt x="6865" y="993"/>
                  <a:pt x="5740" y="389"/>
                </a:cubicBezTo>
                <a:cubicBezTo>
                  <a:pt x="5274" y="139"/>
                  <a:pt x="4817" y="0"/>
                  <a:pt x="43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39"/>
          <p:cNvSpPr/>
          <p:nvPr/>
        </p:nvSpPr>
        <p:spPr>
          <a:xfrm>
            <a:off x="1076797" y="537200"/>
            <a:ext cx="793585" cy="217039"/>
          </a:xfrm>
          <a:custGeom>
            <a:rect b="b" l="l" r="r" t="t"/>
            <a:pathLst>
              <a:path extrusionOk="0" h="4031" w="14739">
                <a:moveTo>
                  <a:pt x="13966" y="0"/>
                </a:moveTo>
                <a:cubicBezTo>
                  <a:pt x="13592" y="0"/>
                  <a:pt x="13359" y="199"/>
                  <a:pt x="13267" y="574"/>
                </a:cubicBezTo>
                <a:cubicBezTo>
                  <a:pt x="13151" y="1069"/>
                  <a:pt x="13080" y="1570"/>
                  <a:pt x="12920" y="2046"/>
                </a:cubicBezTo>
                <a:cubicBezTo>
                  <a:pt x="12805" y="2381"/>
                  <a:pt x="12651" y="2523"/>
                  <a:pt x="12416" y="2523"/>
                </a:cubicBezTo>
                <a:cubicBezTo>
                  <a:pt x="12296" y="2523"/>
                  <a:pt x="12155" y="2486"/>
                  <a:pt x="11988" y="2419"/>
                </a:cubicBezTo>
                <a:cubicBezTo>
                  <a:pt x="11370" y="2168"/>
                  <a:pt x="11068" y="1615"/>
                  <a:pt x="10715" y="1133"/>
                </a:cubicBezTo>
                <a:cubicBezTo>
                  <a:pt x="10470" y="803"/>
                  <a:pt x="10221" y="629"/>
                  <a:pt x="9859" y="629"/>
                </a:cubicBezTo>
                <a:cubicBezTo>
                  <a:pt x="9812" y="629"/>
                  <a:pt x="9763" y="632"/>
                  <a:pt x="9712" y="638"/>
                </a:cubicBezTo>
                <a:cubicBezTo>
                  <a:pt x="9237" y="696"/>
                  <a:pt x="8934" y="959"/>
                  <a:pt x="8787" y="1409"/>
                </a:cubicBezTo>
                <a:cubicBezTo>
                  <a:pt x="8722" y="1615"/>
                  <a:pt x="8645" y="1814"/>
                  <a:pt x="8555" y="2007"/>
                </a:cubicBezTo>
                <a:cubicBezTo>
                  <a:pt x="8373" y="2379"/>
                  <a:pt x="8246" y="2551"/>
                  <a:pt x="8077" y="2551"/>
                </a:cubicBezTo>
                <a:cubicBezTo>
                  <a:pt x="7935" y="2551"/>
                  <a:pt x="7765" y="2431"/>
                  <a:pt x="7508" y="2206"/>
                </a:cubicBezTo>
                <a:cubicBezTo>
                  <a:pt x="7025" y="1776"/>
                  <a:pt x="6691" y="1223"/>
                  <a:pt x="6241" y="767"/>
                </a:cubicBezTo>
                <a:cubicBezTo>
                  <a:pt x="5940" y="465"/>
                  <a:pt x="5672" y="314"/>
                  <a:pt x="5400" y="314"/>
                </a:cubicBezTo>
                <a:cubicBezTo>
                  <a:pt x="5145" y="314"/>
                  <a:pt x="4885" y="447"/>
                  <a:pt x="4589" y="715"/>
                </a:cubicBezTo>
                <a:cubicBezTo>
                  <a:pt x="4255" y="1024"/>
                  <a:pt x="3947" y="1358"/>
                  <a:pt x="3625" y="1679"/>
                </a:cubicBezTo>
                <a:cubicBezTo>
                  <a:pt x="3162" y="2142"/>
                  <a:pt x="2901" y="2380"/>
                  <a:pt x="2670" y="2380"/>
                </a:cubicBezTo>
                <a:cubicBezTo>
                  <a:pt x="2417" y="2380"/>
                  <a:pt x="2200" y="2094"/>
                  <a:pt x="1793" y="1506"/>
                </a:cubicBezTo>
                <a:cubicBezTo>
                  <a:pt x="1594" y="1223"/>
                  <a:pt x="1446" y="902"/>
                  <a:pt x="1170" y="677"/>
                </a:cubicBezTo>
                <a:cubicBezTo>
                  <a:pt x="1042" y="575"/>
                  <a:pt x="866" y="522"/>
                  <a:pt x="691" y="522"/>
                </a:cubicBezTo>
                <a:cubicBezTo>
                  <a:pt x="514" y="522"/>
                  <a:pt x="338" y="576"/>
                  <a:pt x="219" y="690"/>
                </a:cubicBezTo>
                <a:cubicBezTo>
                  <a:pt x="0" y="895"/>
                  <a:pt x="103" y="1127"/>
                  <a:pt x="206" y="1352"/>
                </a:cubicBezTo>
                <a:cubicBezTo>
                  <a:pt x="489" y="1962"/>
                  <a:pt x="855" y="2521"/>
                  <a:pt x="1298" y="3023"/>
                </a:cubicBezTo>
                <a:cubicBezTo>
                  <a:pt x="1643" y="3416"/>
                  <a:pt x="2163" y="3693"/>
                  <a:pt x="2732" y="3693"/>
                </a:cubicBezTo>
                <a:cubicBezTo>
                  <a:pt x="3046" y="3693"/>
                  <a:pt x="3374" y="3609"/>
                  <a:pt x="3696" y="3415"/>
                </a:cubicBezTo>
                <a:cubicBezTo>
                  <a:pt x="4043" y="3203"/>
                  <a:pt x="4268" y="2856"/>
                  <a:pt x="4641" y="2688"/>
                </a:cubicBezTo>
                <a:cubicBezTo>
                  <a:pt x="4922" y="2557"/>
                  <a:pt x="5039" y="2147"/>
                  <a:pt x="5369" y="2147"/>
                </a:cubicBezTo>
                <a:cubicBezTo>
                  <a:pt x="5379" y="2147"/>
                  <a:pt x="5389" y="2148"/>
                  <a:pt x="5399" y="2149"/>
                </a:cubicBezTo>
                <a:cubicBezTo>
                  <a:pt x="5753" y="2168"/>
                  <a:pt x="5804" y="2598"/>
                  <a:pt x="6036" y="2817"/>
                </a:cubicBezTo>
                <a:cubicBezTo>
                  <a:pt x="6563" y="3331"/>
                  <a:pt x="7128" y="3788"/>
                  <a:pt x="7835" y="3974"/>
                </a:cubicBezTo>
                <a:cubicBezTo>
                  <a:pt x="7978" y="4013"/>
                  <a:pt x="8114" y="4031"/>
                  <a:pt x="8242" y="4031"/>
                </a:cubicBezTo>
                <a:cubicBezTo>
                  <a:pt x="8842" y="4031"/>
                  <a:pt x="9293" y="3640"/>
                  <a:pt x="9674" y="3132"/>
                </a:cubicBezTo>
                <a:cubicBezTo>
                  <a:pt x="9843" y="2904"/>
                  <a:pt x="9924" y="2802"/>
                  <a:pt x="10029" y="2802"/>
                </a:cubicBezTo>
                <a:cubicBezTo>
                  <a:pt x="10122" y="2802"/>
                  <a:pt x="10236" y="2884"/>
                  <a:pt x="10451" y="3029"/>
                </a:cubicBezTo>
                <a:cubicBezTo>
                  <a:pt x="10987" y="3396"/>
                  <a:pt x="11492" y="3848"/>
                  <a:pt x="12189" y="3848"/>
                </a:cubicBezTo>
                <a:cubicBezTo>
                  <a:pt x="12261" y="3848"/>
                  <a:pt x="12335" y="3843"/>
                  <a:pt x="12412" y="3833"/>
                </a:cubicBezTo>
                <a:cubicBezTo>
                  <a:pt x="12511" y="3847"/>
                  <a:pt x="12608" y="3855"/>
                  <a:pt x="12701" y="3855"/>
                </a:cubicBezTo>
                <a:cubicBezTo>
                  <a:pt x="13258" y="3855"/>
                  <a:pt x="13702" y="3593"/>
                  <a:pt x="14038" y="3087"/>
                </a:cubicBezTo>
                <a:cubicBezTo>
                  <a:pt x="14494" y="2393"/>
                  <a:pt x="14616" y="1602"/>
                  <a:pt x="14694" y="805"/>
                </a:cubicBezTo>
                <a:cubicBezTo>
                  <a:pt x="14739" y="304"/>
                  <a:pt x="14462" y="15"/>
                  <a:pt x="14019" y="2"/>
                </a:cubicBezTo>
                <a:cubicBezTo>
                  <a:pt x="14001" y="1"/>
                  <a:pt x="13983" y="0"/>
                  <a:pt x="139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39"/>
          <p:cNvSpPr/>
          <p:nvPr/>
        </p:nvSpPr>
        <p:spPr>
          <a:xfrm flipH="1">
            <a:off x="-6875" y="-6"/>
            <a:ext cx="609784" cy="811228"/>
          </a:xfrm>
          <a:custGeom>
            <a:rect b="b" l="l" r="r" t="t"/>
            <a:pathLst>
              <a:path extrusionOk="0" h="11904" w="8948">
                <a:moveTo>
                  <a:pt x="3806" y="0"/>
                </a:moveTo>
                <a:cubicBezTo>
                  <a:pt x="3240" y="771"/>
                  <a:pt x="2578" y="1465"/>
                  <a:pt x="2071" y="2282"/>
                </a:cubicBezTo>
                <a:cubicBezTo>
                  <a:pt x="631" y="4602"/>
                  <a:pt x="1" y="7051"/>
                  <a:pt x="740" y="9757"/>
                </a:cubicBezTo>
                <a:cubicBezTo>
                  <a:pt x="1061" y="10920"/>
                  <a:pt x="2064" y="11762"/>
                  <a:pt x="3266" y="11878"/>
                </a:cubicBezTo>
                <a:cubicBezTo>
                  <a:pt x="3467" y="11895"/>
                  <a:pt x="3669" y="11904"/>
                  <a:pt x="3871" y="11904"/>
                </a:cubicBezTo>
                <a:cubicBezTo>
                  <a:pt x="4576" y="11904"/>
                  <a:pt x="5278" y="11799"/>
                  <a:pt x="5953" y="11589"/>
                </a:cubicBezTo>
                <a:cubicBezTo>
                  <a:pt x="7110" y="11235"/>
                  <a:pt x="8035" y="10535"/>
                  <a:pt x="8948" y="9802"/>
                </a:cubicBezTo>
                <a:lnTo>
                  <a:pt x="894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8_1">
    <p:spTree>
      <p:nvGrpSpPr>
        <p:cNvPr id="1096" name="Shape 1096"/>
        <p:cNvGrpSpPr/>
        <p:nvPr/>
      </p:nvGrpSpPr>
      <p:grpSpPr>
        <a:xfrm>
          <a:off x="0" y="0"/>
          <a:ext cx="0" cy="0"/>
          <a:chOff x="0" y="0"/>
          <a:chExt cx="0" cy="0"/>
        </a:xfrm>
      </p:grpSpPr>
      <p:sp>
        <p:nvSpPr>
          <p:cNvPr id="1097" name="Google Shape;1097;p40"/>
          <p:cNvSpPr/>
          <p:nvPr/>
        </p:nvSpPr>
        <p:spPr>
          <a:xfrm>
            <a:off x="6324473" y="4320228"/>
            <a:ext cx="812921" cy="222239"/>
          </a:xfrm>
          <a:custGeom>
            <a:rect b="b" l="l" r="r" t="t"/>
            <a:pathLst>
              <a:path extrusionOk="0" h="3981" w="14560">
                <a:moveTo>
                  <a:pt x="13978" y="0"/>
                </a:moveTo>
                <a:cubicBezTo>
                  <a:pt x="13908" y="0"/>
                  <a:pt x="13829" y="7"/>
                  <a:pt x="13743" y="20"/>
                </a:cubicBezTo>
                <a:cubicBezTo>
                  <a:pt x="13345" y="84"/>
                  <a:pt x="13120" y="322"/>
                  <a:pt x="13126" y="727"/>
                </a:cubicBezTo>
                <a:cubicBezTo>
                  <a:pt x="13132" y="1177"/>
                  <a:pt x="13023" y="1633"/>
                  <a:pt x="12817" y="2038"/>
                </a:cubicBezTo>
                <a:cubicBezTo>
                  <a:pt x="12652" y="2372"/>
                  <a:pt x="12519" y="2523"/>
                  <a:pt x="12327" y="2523"/>
                </a:cubicBezTo>
                <a:cubicBezTo>
                  <a:pt x="12197" y="2523"/>
                  <a:pt x="12040" y="2454"/>
                  <a:pt x="11828" y="2327"/>
                </a:cubicBezTo>
                <a:cubicBezTo>
                  <a:pt x="11256" y="1993"/>
                  <a:pt x="10921" y="1440"/>
                  <a:pt x="10523" y="945"/>
                </a:cubicBezTo>
                <a:cubicBezTo>
                  <a:pt x="10285" y="653"/>
                  <a:pt x="9985" y="511"/>
                  <a:pt x="9696" y="511"/>
                </a:cubicBezTo>
                <a:cubicBezTo>
                  <a:pt x="9330" y="511"/>
                  <a:pt x="8981" y="739"/>
                  <a:pt x="8794" y="1177"/>
                </a:cubicBezTo>
                <a:cubicBezTo>
                  <a:pt x="8710" y="1370"/>
                  <a:pt x="8665" y="1588"/>
                  <a:pt x="8595" y="1787"/>
                </a:cubicBezTo>
                <a:cubicBezTo>
                  <a:pt x="8427" y="2220"/>
                  <a:pt x="8252" y="2426"/>
                  <a:pt x="8019" y="2426"/>
                </a:cubicBezTo>
                <a:cubicBezTo>
                  <a:pt x="7841" y="2426"/>
                  <a:pt x="7628" y="2305"/>
                  <a:pt x="7360" y="2070"/>
                </a:cubicBezTo>
                <a:cubicBezTo>
                  <a:pt x="6936" y="1691"/>
                  <a:pt x="6666" y="1196"/>
                  <a:pt x="6268" y="798"/>
                </a:cubicBezTo>
                <a:cubicBezTo>
                  <a:pt x="5933" y="466"/>
                  <a:pt x="5624" y="299"/>
                  <a:pt x="5316" y="299"/>
                </a:cubicBezTo>
                <a:cubicBezTo>
                  <a:pt x="5020" y="299"/>
                  <a:pt x="4725" y="454"/>
                  <a:pt x="4410" y="765"/>
                </a:cubicBezTo>
                <a:cubicBezTo>
                  <a:pt x="4031" y="1138"/>
                  <a:pt x="3658" y="1524"/>
                  <a:pt x="3273" y="1897"/>
                </a:cubicBezTo>
                <a:cubicBezTo>
                  <a:pt x="3017" y="2146"/>
                  <a:pt x="2839" y="2270"/>
                  <a:pt x="2662" y="2270"/>
                </a:cubicBezTo>
                <a:cubicBezTo>
                  <a:pt x="2474" y="2270"/>
                  <a:pt x="2288" y="2130"/>
                  <a:pt x="2013" y="1852"/>
                </a:cubicBezTo>
                <a:cubicBezTo>
                  <a:pt x="1846" y="1685"/>
                  <a:pt x="1704" y="1485"/>
                  <a:pt x="1601" y="1267"/>
                </a:cubicBezTo>
                <a:cubicBezTo>
                  <a:pt x="1518" y="1068"/>
                  <a:pt x="1389" y="894"/>
                  <a:pt x="1235" y="753"/>
                </a:cubicBezTo>
                <a:cubicBezTo>
                  <a:pt x="1056" y="586"/>
                  <a:pt x="809" y="486"/>
                  <a:pt x="599" y="486"/>
                </a:cubicBezTo>
                <a:cubicBezTo>
                  <a:pt x="477" y="486"/>
                  <a:pt x="368" y="519"/>
                  <a:pt x="290" y="592"/>
                </a:cubicBezTo>
                <a:cubicBezTo>
                  <a:pt x="1" y="843"/>
                  <a:pt x="65" y="1164"/>
                  <a:pt x="200" y="1472"/>
                </a:cubicBezTo>
                <a:cubicBezTo>
                  <a:pt x="271" y="1614"/>
                  <a:pt x="354" y="1755"/>
                  <a:pt x="451" y="1877"/>
                </a:cubicBezTo>
                <a:cubicBezTo>
                  <a:pt x="605" y="2096"/>
                  <a:pt x="804" y="2289"/>
                  <a:pt x="920" y="2527"/>
                </a:cubicBezTo>
                <a:cubicBezTo>
                  <a:pt x="1268" y="3265"/>
                  <a:pt x="1912" y="3567"/>
                  <a:pt x="2568" y="3567"/>
                </a:cubicBezTo>
                <a:cubicBezTo>
                  <a:pt x="3112" y="3567"/>
                  <a:pt x="3664" y="3359"/>
                  <a:pt x="4063" y="3021"/>
                </a:cubicBezTo>
                <a:cubicBezTo>
                  <a:pt x="4346" y="2784"/>
                  <a:pt x="4642" y="2552"/>
                  <a:pt x="4931" y="2321"/>
                </a:cubicBezTo>
                <a:cubicBezTo>
                  <a:pt x="5108" y="2178"/>
                  <a:pt x="5231" y="2101"/>
                  <a:pt x="5340" y="2101"/>
                </a:cubicBezTo>
                <a:cubicBezTo>
                  <a:pt x="5461" y="2101"/>
                  <a:pt x="5564" y="2195"/>
                  <a:pt x="5702" y="2398"/>
                </a:cubicBezTo>
                <a:cubicBezTo>
                  <a:pt x="6062" y="2938"/>
                  <a:pt x="6557" y="3369"/>
                  <a:pt x="7129" y="3664"/>
                </a:cubicBezTo>
                <a:cubicBezTo>
                  <a:pt x="7551" y="3871"/>
                  <a:pt x="7900" y="3981"/>
                  <a:pt x="8212" y="3981"/>
                </a:cubicBezTo>
                <a:cubicBezTo>
                  <a:pt x="8626" y="3981"/>
                  <a:pt x="8976" y="3787"/>
                  <a:pt x="9347" y="3369"/>
                </a:cubicBezTo>
                <a:cubicBezTo>
                  <a:pt x="9694" y="2977"/>
                  <a:pt x="9859" y="2793"/>
                  <a:pt x="10051" y="2793"/>
                </a:cubicBezTo>
                <a:cubicBezTo>
                  <a:pt x="10221" y="2793"/>
                  <a:pt x="10413" y="2939"/>
                  <a:pt x="10773" y="3214"/>
                </a:cubicBezTo>
                <a:cubicBezTo>
                  <a:pt x="10831" y="3259"/>
                  <a:pt x="10883" y="3324"/>
                  <a:pt x="10947" y="3375"/>
                </a:cubicBezTo>
                <a:cubicBezTo>
                  <a:pt x="11363" y="3691"/>
                  <a:pt x="11845" y="3837"/>
                  <a:pt x="12311" y="3837"/>
                </a:cubicBezTo>
                <a:cubicBezTo>
                  <a:pt x="13049" y="3837"/>
                  <a:pt x="13749" y="3472"/>
                  <a:pt x="14084" y="2842"/>
                </a:cubicBezTo>
                <a:cubicBezTo>
                  <a:pt x="14354" y="2327"/>
                  <a:pt x="14514" y="1762"/>
                  <a:pt x="14559" y="1183"/>
                </a:cubicBezTo>
                <a:cubicBezTo>
                  <a:pt x="14559" y="907"/>
                  <a:pt x="14559" y="798"/>
                  <a:pt x="14553" y="695"/>
                </a:cubicBezTo>
                <a:cubicBezTo>
                  <a:pt x="14531" y="205"/>
                  <a:pt x="14371" y="0"/>
                  <a:pt x="1397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40"/>
          <p:cNvSpPr/>
          <p:nvPr/>
        </p:nvSpPr>
        <p:spPr>
          <a:xfrm rot="10800000">
            <a:off x="8566818" y="2058951"/>
            <a:ext cx="584067" cy="247199"/>
          </a:xfrm>
          <a:custGeom>
            <a:rect b="b" l="l" r="r" t="t"/>
            <a:pathLst>
              <a:path extrusionOk="0" h="2737" w="6467">
                <a:moveTo>
                  <a:pt x="2526" y="1"/>
                </a:moveTo>
                <a:cubicBezTo>
                  <a:pt x="2323" y="1"/>
                  <a:pt x="2121" y="108"/>
                  <a:pt x="1890" y="324"/>
                </a:cubicBezTo>
                <a:cubicBezTo>
                  <a:pt x="1568" y="613"/>
                  <a:pt x="1273" y="915"/>
                  <a:pt x="983" y="1236"/>
                </a:cubicBezTo>
                <a:cubicBezTo>
                  <a:pt x="813" y="1431"/>
                  <a:pt x="633" y="1523"/>
                  <a:pt x="433" y="1523"/>
                </a:cubicBezTo>
                <a:cubicBezTo>
                  <a:pt x="316" y="1523"/>
                  <a:pt x="191" y="1491"/>
                  <a:pt x="58" y="1429"/>
                </a:cubicBezTo>
                <a:cubicBezTo>
                  <a:pt x="0" y="1860"/>
                  <a:pt x="0" y="2297"/>
                  <a:pt x="45" y="2734"/>
                </a:cubicBezTo>
                <a:cubicBezTo>
                  <a:pt x="80" y="2736"/>
                  <a:pt x="115" y="2736"/>
                  <a:pt x="150" y="2736"/>
                </a:cubicBezTo>
                <a:cubicBezTo>
                  <a:pt x="815" y="2736"/>
                  <a:pt x="1355" y="2446"/>
                  <a:pt x="1832" y="1976"/>
                </a:cubicBezTo>
                <a:cubicBezTo>
                  <a:pt x="2175" y="1636"/>
                  <a:pt x="2365" y="1470"/>
                  <a:pt x="2566" y="1470"/>
                </a:cubicBezTo>
                <a:cubicBezTo>
                  <a:pt x="2764" y="1470"/>
                  <a:pt x="2972" y="1631"/>
                  <a:pt x="3349" y="1943"/>
                </a:cubicBezTo>
                <a:cubicBezTo>
                  <a:pt x="3452" y="2033"/>
                  <a:pt x="3554" y="2117"/>
                  <a:pt x="3664" y="2188"/>
                </a:cubicBezTo>
                <a:cubicBezTo>
                  <a:pt x="3939" y="2345"/>
                  <a:pt x="4233" y="2439"/>
                  <a:pt x="4522" y="2439"/>
                </a:cubicBezTo>
                <a:cubicBezTo>
                  <a:pt x="4752" y="2439"/>
                  <a:pt x="4980" y="2379"/>
                  <a:pt x="5193" y="2246"/>
                </a:cubicBezTo>
                <a:cubicBezTo>
                  <a:pt x="5740" y="1905"/>
                  <a:pt x="6100" y="1352"/>
                  <a:pt x="6376" y="761"/>
                </a:cubicBezTo>
                <a:cubicBezTo>
                  <a:pt x="6440" y="613"/>
                  <a:pt x="6466" y="439"/>
                  <a:pt x="6350" y="304"/>
                </a:cubicBezTo>
                <a:cubicBezTo>
                  <a:pt x="6266" y="205"/>
                  <a:pt x="6164" y="172"/>
                  <a:pt x="6056" y="172"/>
                </a:cubicBezTo>
                <a:cubicBezTo>
                  <a:pt x="5982" y="172"/>
                  <a:pt x="5905" y="187"/>
                  <a:pt x="5830" y="208"/>
                </a:cubicBezTo>
                <a:cubicBezTo>
                  <a:pt x="5643" y="253"/>
                  <a:pt x="5515" y="394"/>
                  <a:pt x="5399" y="549"/>
                </a:cubicBezTo>
                <a:cubicBezTo>
                  <a:pt x="5277" y="722"/>
                  <a:pt x="5149" y="896"/>
                  <a:pt x="5007" y="1050"/>
                </a:cubicBezTo>
                <a:cubicBezTo>
                  <a:pt x="4776" y="1288"/>
                  <a:pt x="4622" y="1405"/>
                  <a:pt x="4466" y="1405"/>
                </a:cubicBezTo>
                <a:cubicBezTo>
                  <a:pt x="4318" y="1405"/>
                  <a:pt x="4168" y="1301"/>
                  <a:pt x="3947" y="1095"/>
                </a:cubicBezTo>
                <a:cubicBezTo>
                  <a:pt x="3670" y="844"/>
                  <a:pt x="3426" y="555"/>
                  <a:pt x="3150" y="304"/>
                </a:cubicBezTo>
                <a:cubicBezTo>
                  <a:pt x="2922" y="102"/>
                  <a:pt x="2723" y="1"/>
                  <a:pt x="25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9" name="Google Shape;1099;p40"/>
          <p:cNvGrpSpPr/>
          <p:nvPr/>
        </p:nvGrpSpPr>
        <p:grpSpPr>
          <a:xfrm>
            <a:off x="617897" y="4161132"/>
            <a:ext cx="812929" cy="540437"/>
            <a:chOff x="6693150" y="3893250"/>
            <a:chExt cx="384400" cy="255550"/>
          </a:xfrm>
        </p:grpSpPr>
        <p:sp>
          <p:nvSpPr>
            <p:cNvPr id="1100" name="Google Shape;1100;p40"/>
            <p:cNvSpPr/>
            <p:nvPr/>
          </p:nvSpPr>
          <p:spPr>
            <a:xfrm>
              <a:off x="6843075" y="3893250"/>
              <a:ext cx="81325" cy="67250"/>
            </a:xfrm>
            <a:custGeom>
              <a:rect b="b" l="l" r="r" t="t"/>
              <a:pathLst>
                <a:path extrusionOk="0" h="2690" w="3253">
                  <a:moveTo>
                    <a:pt x="1464" y="1"/>
                  </a:moveTo>
                  <a:cubicBezTo>
                    <a:pt x="1174" y="1"/>
                    <a:pt x="883" y="79"/>
                    <a:pt x="592" y="233"/>
                  </a:cubicBezTo>
                  <a:cubicBezTo>
                    <a:pt x="0" y="1030"/>
                    <a:pt x="0" y="1229"/>
                    <a:pt x="592" y="2148"/>
                  </a:cubicBezTo>
                  <a:cubicBezTo>
                    <a:pt x="740" y="2258"/>
                    <a:pt x="881" y="2380"/>
                    <a:pt x="1048" y="2476"/>
                  </a:cubicBezTo>
                  <a:cubicBezTo>
                    <a:pt x="1287" y="2621"/>
                    <a:pt x="1542" y="2690"/>
                    <a:pt x="1787" y="2690"/>
                  </a:cubicBezTo>
                  <a:cubicBezTo>
                    <a:pt x="2241" y="2690"/>
                    <a:pt x="2664" y="2454"/>
                    <a:pt x="2906" y="2020"/>
                  </a:cubicBezTo>
                  <a:cubicBezTo>
                    <a:pt x="3253" y="1383"/>
                    <a:pt x="3015" y="625"/>
                    <a:pt x="2340" y="246"/>
                  </a:cubicBezTo>
                  <a:cubicBezTo>
                    <a:pt x="2049" y="81"/>
                    <a:pt x="1757" y="1"/>
                    <a:pt x="146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40"/>
            <p:cNvSpPr/>
            <p:nvPr/>
          </p:nvSpPr>
          <p:spPr>
            <a:xfrm>
              <a:off x="6928250" y="4062150"/>
              <a:ext cx="76350" cy="59075"/>
            </a:xfrm>
            <a:custGeom>
              <a:rect b="b" l="l" r="r" t="t"/>
              <a:pathLst>
                <a:path extrusionOk="0" h="2363" w="3054">
                  <a:moveTo>
                    <a:pt x="1235" y="1"/>
                  </a:moveTo>
                  <a:cubicBezTo>
                    <a:pt x="1072" y="1"/>
                    <a:pt x="909" y="12"/>
                    <a:pt x="746" y="33"/>
                  </a:cubicBezTo>
                  <a:cubicBezTo>
                    <a:pt x="257" y="104"/>
                    <a:pt x="0" y="586"/>
                    <a:pt x="129" y="1068"/>
                  </a:cubicBezTo>
                  <a:cubicBezTo>
                    <a:pt x="303" y="1735"/>
                    <a:pt x="1191" y="2363"/>
                    <a:pt x="1904" y="2363"/>
                  </a:cubicBezTo>
                  <a:cubicBezTo>
                    <a:pt x="1954" y="2363"/>
                    <a:pt x="2003" y="2360"/>
                    <a:pt x="2050" y="2353"/>
                  </a:cubicBezTo>
                  <a:cubicBezTo>
                    <a:pt x="2603" y="2283"/>
                    <a:pt x="3015" y="1826"/>
                    <a:pt x="3034" y="1267"/>
                  </a:cubicBezTo>
                  <a:cubicBezTo>
                    <a:pt x="3053" y="888"/>
                    <a:pt x="2854" y="521"/>
                    <a:pt x="2520" y="335"/>
                  </a:cubicBezTo>
                  <a:cubicBezTo>
                    <a:pt x="2119" y="90"/>
                    <a:pt x="1681" y="1"/>
                    <a:pt x="12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40"/>
            <p:cNvSpPr/>
            <p:nvPr/>
          </p:nvSpPr>
          <p:spPr>
            <a:xfrm>
              <a:off x="6862825" y="3977225"/>
              <a:ext cx="69125" cy="55225"/>
            </a:xfrm>
            <a:custGeom>
              <a:rect b="b" l="l" r="r" t="t"/>
              <a:pathLst>
                <a:path extrusionOk="0" h="2209" w="2765">
                  <a:moveTo>
                    <a:pt x="1023" y="0"/>
                  </a:moveTo>
                  <a:cubicBezTo>
                    <a:pt x="982" y="0"/>
                    <a:pt x="941" y="2"/>
                    <a:pt x="901" y="4"/>
                  </a:cubicBezTo>
                  <a:cubicBezTo>
                    <a:pt x="284" y="30"/>
                    <a:pt x="1" y="396"/>
                    <a:pt x="78" y="1020"/>
                  </a:cubicBezTo>
                  <a:cubicBezTo>
                    <a:pt x="173" y="1705"/>
                    <a:pt x="783" y="2209"/>
                    <a:pt x="1522" y="2209"/>
                  </a:cubicBezTo>
                  <a:cubicBezTo>
                    <a:pt x="1531" y="2209"/>
                    <a:pt x="1541" y="2209"/>
                    <a:pt x="1550" y="2209"/>
                  </a:cubicBezTo>
                  <a:cubicBezTo>
                    <a:pt x="2122" y="2202"/>
                    <a:pt x="2482" y="1952"/>
                    <a:pt x="2636" y="1450"/>
                  </a:cubicBezTo>
                  <a:cubicBezTo>
                    <a:pt x="2765" y="1026"/>
                    <a:pt x="2578" y="608"/>
                    <a:pt x="2116" y="319"/>
                  </a:cubicBezTo>
                  <a:cubicBezTo>
                    <a:pt x="1790" y="110"/>
                    <a:pt x="1407" y="0"/>
                    <a:pt x="10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40"/>
            <p:cNvSpPr/>
            <p:nvPr/>
          </p:nvSpPr>
          <p:spPr>
            <a:xfrm>
              <a:off x="7007700" y="4005725"/>
              <a:ext cx="69850" cy="56125"/>
            </a:xfrm>
            <a:custGeom>
              <a:rect b="b" l="l" r="r" t="t"/>
              <a:pathLst>
                <a:path extrusionOk="0" h="2245" w="2794">
                  <a:moveTo>
                    <a:pt x="1319" y="0"/>
                  </a:moveTo>
                  <a:cubicBezTo>
                    <a:pt x="465" y="0"/>
                    <a:pt x="0" y="545"/>
                    <a:pt x="338" y="1101"/>
                  </a:cubicBezTo>
                  <a:cubicBezTo>
                    <a:pt x="563" y="1493"/>
                    <a:pt x="878" y="1827"/>
                    <a:pt x="1251" y="2091"/>
                  </a:cubicBezTo>
                  <a:cubicBezTo>
                    <a:pt x="1407" y="2194"/>
                    <a:pt x="1587" y="2245"/>
                    <a:pt x="1767" y="2245"/>
                  </a:cubicBezTo>
                  <a:cubicBezTo>
                    <a:pt x="1979" y="2245"/>
                    <a:pt x="2192" y="2175"/>
                    <a:pt x="2369" y="2039"/>
                  </a:cubicBezTo>
                  <a:cubicBezTo>
                    <a:pt x="2697" y="1744"/>
                    <a:pt x="2793" y="1274"/>
                    <a:pt x="2607" y="876"/>
                  </a:cubicBezTo>
                  <a:cubicBezTo>
                    <a:pt x="2356" y="317"/>
                    <a:pt x="1906" y="27"/>
                    <a:pt x="1392" y="2"/>
                  </a:cubicBezTo>
                  <a:cubicBezTo>
                    <a:pt x="1367" y="1"/>
                    <a:pt x="1343" y="0"/>
                    <a:pt x="13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40"/>
            <p:cNvSpPr/>
            <p:nvPr/>
          </p:nvSpPr>
          <p:spPr>
            <a:xfrm>
              <a:off x="6827975" y="4095900"/>
              <a:ext cx="53675" cy="52900"/>
            </a:xfrm>
            <a:custGeom>
              <a:rect b="b" l="l" r="r" t="t"/>
              <a:pathLst>
                <a:path extrusionOk="0" h="2116" w="2147">
                  <a:moveTo>
                    <a:pt x="1048" y="1"/>
                  </a:moveTo>
                  <a:cubicBezTo>
                    <a:pt x="238" y="206"/>
                    <a:pt x="0" y="688"/>
                    <a:pt x="347" y="1402"/>
                  </a:cubicBezTo>
                  <a:cubicBezTo>
                    <a:pt x="489" y="1717"/>
                    <a:pt x="746" y="1974"/>
                    <a:pt x="1067" y="2115"/>
                  </a:cubicBezTo>
                  <a:cubicBezTo>
                    <a:pt x="1832" y="1974"/>
                    <a:pt x="2070" y="1775"/>
                    <a:pt x="2108" y="1248"/>
                  </a:cubicBezTo>
                  <a:cubicBezTo>
                    <a:pt x="2147" y="682"/>
                    <a:pt x="1890" y="354"/>
                    <a:pt x="1234" y="123"/>
                  </a:cubicBezTo>
                  <a:cubicBezTo>
                    <a:pt x="1164" y="91"/>
                    <a:pt x="1106" y="52"/>
                    <a:pt x="10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40"/>
            <p:cNvSpPr/>
            <p:nvPr/>
          </p:nvSpPr>
          <p:spPr>
            <a:xfrm>
              <a:off x="6765300" y="4018600"/>
              <a:ext cx="62375" cy="60500"/>
            </a:xfrm>
            <a:custGeom>
              <a:rect b="b" l="l" r="r" t="t"/>
              <a:pathLst>
                <a:path extrusionOk="0" h="2420" w="2495">
                  <a:moveTo>
                    <a:pt x="1207" y="1"/>
                  </a:moveTo>
                  <a:cubicBezTo>
                    <a:pt x="539" y="1"/>
                    <a:pt x="20" y="460"/>
                    <a:pt x="13" y="1100"/>
                  </a:cubicBezTo>
                  <a:cubicBezTo>
                    <a:pt x="0" y="1749"/>
                    <a:pt x="605" y="2379"/>
                    <a:pt x="1273" y="2418"/>
                  </a:cubicBezTo>
                  <a:cubicBezTo>
                    <a:pt x="1291" y="2419"/>
                    <a:pt x="1309" y="2419"/>
                    <a:pt x="1326" y="2419"/>
                  </a:cubicBezTo>
                  <a:cubicBezTo>
                    <a:pt x="1923" y="2419"/>
                    <a:pt x="2463" y="1898"/>
                    <a:pt x="2482" y="1280"/>
                  </a:cubicBezTo>
                  <a:cubicBezTo>
                    <a:pt x="2494" y="579"/>
                    <a:pt x="1929" y="7"/>
                    <a:pt x="1235" y="1"/>
                  </a:cubicBezTo>
                  <a:cubicBezTo>
                    <a:pt x="1225" y="1"/>
                    <a:pt x="1216" y="1"/>
                    <a:pt x="12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40"/>
            <p:cNvSpPr/>
            <p:nvPr/>
          </p:nvSpPr>
          <p:spPr>
            <a:xfrm>
              <a:off x="6702800" y="3910150"/>
              <a:ext cx="68950" cy="58025"/>
            </a:xfrm>
            <a:custGeom>
              <a:rect b="b" l="l" r="r" t="t"/>
              <a:pathLst>
                <a:path extrusionOk="0" h="2321" w="2758">
                  <a:moveTo>
                    <a:pt x="981" y="0"/>
                  </a:moveTo>
                  <a:cubicBezTo>
                    <a:pt x="976" y="0"/>
                    <a:pt x="970" y="0"/>
                    <a:pt x="964" y="0"/>
                  </a:cubicBezTo>
                  <a:cubicBezTo>
                    <a:pt x="424" y="0"/>
                    <a:pt x="0" y="457"/>
                    <a:pt x="39" y="997"/>
                  </a:cubicBezTo>
                  <a:cubicBezTo>
                    <a:pt x="77" y="1549"/>
                    <a:pt x="424" y="1922"/>
                    <a:pt x="913" y="2154"/>
                  </a:cubicBezTo>
                  <a:cubicBezTo>
                    <a:pt x="1136" y="2259"/>
                    <a:pt x="1361" y="2321"/>
                    <a:pt x="1582" y="2321"/>
                  </a:cubicBezTo>
                  <a:cubicBezTo>
                    <a:pt x="1821" y="2321"/>
                    <a:pt x="2056" y="2249"/>
                    <a:pt x="2282" y="2083"/>
                  </a:cubicBezTo>
                  <a:cubicBezTo>
                    <a:pt x="2603" y="1845"/>
                    <a:pt x="2758" y="1402"/>
                    <a:pt x="2635" y="1099"/>
                  </a:cubicBezTo>
                  <a:cubicBezTo>
                    <a:pt x="2426" y="597"/>
                    <a:pt x="1523" y="0"/>
                    <a:pt x="9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40"/>
            <p:cNvSpPr/>
            <p:nvPr/>
          </p:nvSpPr>
          <p:spPr>
            <a:xfrm>
              <a:off x="6693150" y="4097550"/>
              <a:ext cx="49350" cy="43225"/>
            </a:xfrm>
            <a:custGeom>
              <a:rect b="b" l="l" r="r" t="t"/>
              <a:pathLst>
                <a:path extrusionOk="0" h="1729" w="1974">
                  <a:moveTo>
                    <a:pt x="715" y="1"/>
                  </a:moveTo>
                  <a:cubicBezTo>
                    <a:pt x="484" y="1"/>
                    <a:pt x="290" y="107"/>
                    <a:pt x="155" y="320"/>
                  </a:cubicBezTo>
                  <a:cubicBezTo>
                    <a:pt x="84" y="430"/>
                    <a:pt x="39" y="552"/>
                    <a:pt x="26" y="687"/>
                  </a:cubicBezTo>
                  <a:cubicBezTo>
                    <a:pt x="0" y="1239"/>
                    <a:pt x="438" y="1715"/>
                    <a:pt x="997" y="1728"/>
                  </a:cubicBezTo>
                  <a:cubicBezTo>
                    <a:pt x="1007" y="1728"/>
                    <a:pt x="1018" y="1728"/>
                    <a:pt x="1029" y="1728"/>
                  </a:cubicBezTo>
                  <a:cubicBezTo>
                    <a:pt x="1458" y="1728"/>
                    <a:pt x="1822" y="1475"/>
                    <a:pt x="1909" y="1111"/>
                  </a:cubicBezTo>
                  <a:cubicBezTo>
                    <a:pt x="1974" y="802"/>
                    <a:pt x="1595" y="301"/>
                    <a:pt x="1138" y="102"/>
                  </a:cubicBezTo>
                  <a:cubicBezTo>
                    <a:pt x="987" y="34"/>
                    <a:pt x="845" y="1"/>
                    <a:pt x="7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8" name="Google Shape;1108;p40"/>
          <p:cNvSpPr/>
          <p:nvPr/>
        </p:nvSpPr>
        <p:spPr>
          <a:xfrm rot="10800000">
            <a:off x="8762387" y="4"/>
            <a:ext cx="395405" cy="768782"/>
          </a:xfrm>
          <a:custGeom>
            <a:rect b="b" l="l" r="r" t="t"/>
            <a:pathLst>
              <a:path extrusionOk="0" h="21533" w="11075">
                <a:moveTo>
                  <a:pt x="0" y="0"/>
                </a:moveTo>
                <a:lnTo>
                  <a:pt x="0" y="21533"/>
                </a:lnTo>
                <a:lnTo>
                  <a:pt x="8356" y="21533"/>
                </a:lnTo>
                <a:cubicBezTo>
                  <a:pt x="9127" y="20035"/>
                  <a:pt x="9873" y="18531"/>
                  <a:pt x="10310" y="16886"/>
                </a:cubicBezTo>
                <a:cubicBezTo>
                  <a:pt x="10554" y="15954"/>
                  <a:pt x="10689" y="15009"/>
                  <a:pt x="10824" y="14058"/>
                </a:cubicBezTo>
                <a:cubicBezTo>
                  <a:pt x="11075" y="12335"/>
                  <a:pt x="10901" y="10580"/>
                  <a:pt x="10316" y="8935"/>
                </a:cubicBezTo>
                <a:cubicBezTo>
                  <a:pt x="9558" y="6788"/>
                  <a:pt x="8189" y="5085"/>
                  <a:pt x="6460" y="3619"/>
                </a:cubicBezTo>
                <a:cubicBezTo>
                  <a:pt x="4634" y="2083"/>
                  <a:pt x="2513" y="1074"/>
                  <a:pt x="392" y="58"/>
                </a:cubicBezTo>
                <a:cubicBezTo>
                  <a:pt x="276" y="0"/>
                  <a:pt x="135" y="20"/>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40"/>
          <p:cNvSpPr/>
          <p:nvPr/>
        </p:nvSpPr>
        <p:spPr>
          <a:xfrm>
            <a:off x="-6876" y="3551223"/>
            <a:ext cx="584067" cy="247199"/>
          </a:xfrm>
          <a:custGeom>
            <a:rect b="b" l="l" r="r" t="t"/>
            <a:pathLst>
              <a:path extrusionOk="0" h="2737" w="6467">
                <a:moveTo>
                  <a:pt x="2526" y="1"/>
                </a:moveTo>
                <a:cubicBezTo>
                  <a:pt x="2323" y="1"/>
                  <a:pt x="2121" y="108"/>
                  <a:pt x="1890" y="324"/>
                </a:cubicBezTo>
                <a:cubicBezTo>
                  <a:pt x="1568" y="613"/>
                  <a:pt x="1273" y="915"/>
                  <a:pt x="983" y="1236"/>
                </a:cubicBezTo>
                <a:cubicBezTo>
                  <a:pt x="813" y="1431"/>
                  <a:pt x="633" y="1523"/>
                  <a:pt x="433" y="1523"/>
                </a:cubicBezTo>
                <a:cubicBezTo>
                  <a:pt x="316" y="1523"/>
                  <a:pt x="191" y="1491"/>
                  <a:pt x="58" y="1429"/>
                </a:cubicBezTo>
                <a:cubicBezTo>
                  <a:pt x="0" y="1860"/>
                  <a:pt x="0" y="2297"/>
                  <a:pt x="45" y="2734"/>
                </a:cubicBezTo>
                <a:cubicBezTo>
                  <a:pt x="80" y="2736"/>
                  <a:pt x="115" y="2736"/>
                  <a:pt x="150" y="2736"/>
                </a:cubicBezTo>
                <a:cubicBezTo>
                  <a:pt x="815" y="2736"/>
                  <a:pt x="1355" y="2446"/>
                  <a:pt x="1832" y="1976"/>
                </a:cubicBezTo>
                <a:cubicBezTo>
                  <a:pt x="2175" y="1636"/>
                  <a:pt x="2365" y="1470"/>
                  <a:pt x="2566" y="1470"/>
                </a:cubicBezTo>
                <a:cubicBezTo>
                  <a:pt x="2764" y="1470"/>
                  <a:pt x="2972" y="1631"/>
                  <a:pt x="3349" y="1943"/>
                </a:cubicBezTo>
                <a:cubicBezTo>
                  <a:pt x="3452" y="2033"/>
                  <a:pt x="3554" y="2117"/>
                  <a:pt x="3664" y="2188"/>
                </a:cubicBezTo>
                <a:cubicBezTo>
                  <a:pt x="3939" y="2345"/>
                  <a:pt x="4233" y="2439"/>
                  <a:pt x="4522" y="2439"/>
                </a:cubicBezTo>
                <a:cubicBezTo>
                  <a:pt x="4752" y="2439"/>
                  <a:pt x="4980" y="2379"/>
                  <a:pt x="5193" y="2246"/>
                </a:cubicBezTo>
                <a:cubicBezTo>
                  <a:pt x="5740" y="1905"/>
                  <a:pt x="6100" y="1352"/>
                  <a:pt x="6376" y="761"/>
                </a:cubicBezTo>
                <a:cubicBezTo>
                  <a:pt x="6440" y="613"/>
                  <a:pt x="6466" y="439"/>
                  <a:pt x="6350" y="304"/>
                </a:cubicBezTo>
                <a:cubicBezTo>
                  <a:pt x="6266" y="205"/>
                  <a:pt x="6164" y="172"/>
                  <a:pt x="6056" y="172"/>
                </a:cubicBezTo>
                <a:cubicBezTo>
                  <a:pt x="5982" y="172"/>
                  <a:pt x="5905" y="187"/>
                  <a:pt x="5830" y="208"/>
                </a:cubicBezTo>
                <a:cubicBezTo>
                  <a:pt x="5643" y="253"/>
                  <a:pt x="5515" y="394"/>
                  <a:pt x="5399" y="549"/>
                </a:cubicBezTo>
                <a:cubicBezTo>
                  <a:pt x="5277" y="722"/>
                  <a:pt x="5149" y="896"/>
                  <a:pt x="5007" y="1050"/>
                </a:cubicBezTo>
                <a:cubicBezTo>
                  <a:pt x="4776" y="1288"/>
                  <a:pt x="4622" y="1405"/>
                  <a:pt x="4466" y="1405"/>
                </a:cubicBezTo>
                <a:cubicBezTo>
                  <a:pt x="4318" y="1405"/>
                  <a:pt x="4168" y="1301"/>
                  <a:pt x="3947" y="1095"/>
                </a:cubicBezTo>
                <a:cubicBezTo>
                  <a:pt x="3670" y="844"/>
                  <a:pt x="3426" y="555"/>
                  <a:pt x="3150" y="304"/>
                </a:cubicBezTo>
                <a:cubicBezTo>
                  <a:pt x="2922" y="102"/>
                  <a:pt x="2723" y="1"/>
                  <a:pt x="25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4" name="Shape 104"/>
        <p:cNvGrpSpPr/>
        <p:nvPr/>
      </p:nvGrpSpPr>
      <p:grpSpPr>
        <a:xfrm>
          <a:off x="0" y="0"/>
          <a:ext cx="0" cy="0"/>
          <a:chOff x="0" y="0"/>
          <a:chExt cx="0" cy="0"/>
        </a:xfrm>
      </p:grpSpPr>
      <p:sp>
        <p:nvSpPr>
          <p:cNvPr id="105" name="Google Shape;105;p5"/>
          <p:cNvSpPr txBox="1"/>
          <p:nvPr>
            <p:ph type="title"/>
          </p:nvPr>
        </p:nvSpPr>
        <p:spPr>
          <a:xfrm>
            <a:off x="711725" y="535598"/>
            <a:ext cx="7720500" cy="492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6" name="Google Shape;106;p5"/>
          <p:cNvSpPr txBox="1"/>
          <p:nvPr>
            <p:ph idx="2" type="title"/>
          </p:nvPr>
        </p:nvSpPr>
        <p:spPr>
          <a:xfrm>
            <a:off x="752425" y="1984375"/>
            <a:ext cx="2852100" cy="492300"/>
          </a:xfrm>
          <a:prstGeom prst="rect">
            <a:avLst/>
          </a:prstGeom>
        </p:spPr>
        <p:txBody>
          <a:bodyPr anchorCtr="0" anchor="ctr" bIns="91425" lIns="91425" spcFirstLastPara="1" rIns="91425" wrap="square" tIns="91425">
            <a:noAutofit/>
          </a:bodyPr>
          <a:lstStyle>
            <a:lvl1pPr indent="-133350" lvl="0" marL="0" marR="0" rtl="0" algn="l">
              <a:lnSpc>
                <a:spcPct val="100000"/>
              </a:lnSpc>
              <a:spcBef>
                <a:spcPts val="0"/>
              </a:spcBef>
              <a:spcAft>
                <a:spcPts val="0"/>
              </a:spcAft>
              <a:buSzPts val="2100"/>
              <a:buNone/>
              <a:defRPr sz="2100"/>
            </a:lvl1pPr>
            <a:lvl2pPr lvl="1" rtl="0">
              <a:spcBef>
                <a:spcPts val="0"/>
              </a:spcBef>
              <a:spcAft>
                <a:spcPts val="0"/>
              </a:spcAft>
              <a:buSzPts val="2800"/>
              <a:buNone/>
              <a:defRPr>
                <a:latin typeface="Didact Gothic"/>
                <a:ea typeface="Didact Gothic"/>
                <a:cs typeface="Didact Gothic"/>
                <a:sym typeface="Didact Gothic"/>
              </a:defRPr>
            </a:lvl2pPr>
            <a:lvl3pPr lvl="2" rtl="0">
              <a:spcBef>
                <a:spcPts val="0"/>
              </a:spcBef>
              <a:spcAft>
                <a:spcPts val="0"/>
              </a:spcAft>
              <a:buSzPts val="2800"/>
              <a:buNone/>
              <a:defRPr>
                <a:latin typeface="Didact Gothic"/>
                <a:ea typeface="Didact Gothic"/>
                <a:cs typeface="Didact Gothic"/>
                <a:sym typeface="Didact Gothic"/>
              </a:defRPr>
            </a:lvl3pPr>
            <a:lvl4pPr lvl="3" rtl="0">
              <a:spcBef>
                <a:spcPts val="0"/>
              </a:spcBef>
              <a:spcAft>
                <a:spcPts val="0"/>
              </a:spcAft>
              <a:buSzPts val="2800"/>
              <a:buNone/>
              <a:defRPr>
                <a:latin typeface="Didact Gothic"/>
                <a:ea typeface="Didact Gothic"/>
                <a:cs typeface="Didact Gothic"/>
                <a:sym typeface="Didact Gothic"/>
              </a:defRPr>
            </a:lvl4pPr>
            <a:lvl5pPr lvl="4" rtl="0">
              <a:spcBef>
                <a:spcPts val="0"/>
              </a:spcBef>
              <a:spcAft>
                <a:spcPts val="0"/>
              </a:spcAft>
              <a:buSzPts val="2800"/>
              <a:buNone/>
              <a:defRPr>
                <a:latin typeface="Didact Gothic"/>
                <a:ea typeface="Didact Gothic"/>
                <a:cs typeface="Didact Gothic"/>
                <a:sym typeface="Didact Gothic"/>
              </a:defRPr>
            </a:lvl5pPr>
            <a:lvl6pPr lvl="5" rtl="0">
              <a:spcBef>
                <a:spcPts val="0"/>
              </a:spcBef>
              <a:spcAft>
                <a:spcPts val="0"/>
              </a:spcAft>
              <a:buSzPts val="2800"/>
              <a:buNone/>
              <a:defRPr>
                <a:latin typeface="Didact Gothic"/>
                <a:ea typeface="Didact Gothic"/>
                <a:cs typeface="Didact Gothic"/>
                <a:sym typeface="Didact Gothic"/>
              </a:defRPr>
            </a:lvl6pPr>
            <a:lvl7pPr lvl="6" rtl="0">
              <a:spcBef>
                <a:spcPts val="0"/>
              </a:spcBef>
              <a:spcAft>
                <a:spcPts val="0"/>
              </a:spcAft>
              <a:buSzPts val="2800"/>
              <a:buNone/>
              <a:defRPr>
                <a:latin typeface="Didact Gothic"/>
                <a:ea typeface="Didact Gothic"/>
                <a:cs typeface="Didact Gothic"/>
                <a:sym typeface="Didact Gothic"/>
              </a:defRPr>
            </a:lvl7pPr>
            <a:lvl8pPr lvl="7" rtl="0">
              <a:spcBef>
                <a:spcPts val="0"/>
              </a:spcBef>
              <a:spcAft>
                <a:spcPts val="0"/>
              </a:spcAft>
              <a:buSzPts val="2800"/>
              <a:buNone/>
              <a:defRPr>
                <a:latin typeface="Didact Gothic"/>
                <a:ea typeface="Didact Gothic"/>
                <a:cs typeface="Didact Gothic"/>
                <a:sym typeface="Didact Gothic"/>
              </a:defRPr>
            </a:lvl8pPr>
            <a:lvl9pPr lvl="8" rtl="0">
              <a:spcBef>
                <a:spcPts val="0"/>
              </a:spcBef>
              <a:spcAft>
                <a:spcPts val="0"/>
              </a:spcAft>
              <a:buSzPts val="2800"/>
              <a:buNone/>
              <a:defRPr>
                <a:latin typeface="Didact Gothic"/>
                <a:ea typeface="Didact Gothic"/>
                <a:cs typeface="Didact Gothic"/>
                <a:sym typeface="Didact Gothic"/>
              </a:defRPr>
            </a:lvl9pPr>
          </a:lstStyle>
          <a:p/>
        </p:txBody>
      </p:sp>
      <p:sp>
        <p:nvSpPr>
          <p:cNvPr id="107" name="Google Shape;107;p5"/>
          <p:cNvSpPr txBox="1"/>
          <p:nvPr>
            <p:ph idx="1" type="subTitle"/>
          </p:nvPr>
        </p:nvSpPr>
        <p:spPr>
          <a:xfrm>
            <a:off x="752425" y="2556233"/>
            <a:ext cx="3651600" cy="1342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2"/>
              </a:buClr>
              <a:buSzPts val="1400"/>
              <a:buChar char="●"/>
              <a:defRPr sz="1400"/>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08" name="Google Shape;108;p5"/>
          <p:cNvSpPr txBox="1"/>
          <p:nvPr>
            <p:ph idx="3" type="title"/>
          </p:nvPr>
        </p:nvSpPr>
        <p:spPr>
          <a:xfrm>
            <a:off x="4739977" y="1984375"/>
            <a:ext cx="2852100" cy="492300"/>
          </a:xfrm>
          <a:prstGeom prst="rect">
            <a:avLst/>
          </a:prstGeom>
        </p:spPr>
        <p:txBody>
          <a:bodyPr anchorCtr="0" anchor="ctr" bIns="91425" lIns="91425" spcFirstLastPara="1" rIns="91425" wrap="square" tIns="91425">
            <a:noAutofit/>
          </a:bodyPr>
          <a:lstStyle>
            <a:lvl1pPr indent="-133350" lvl="0" marL="0" marR="0" rtl="0" algn="l">
              <a:lnSpc>
                <a:spcPct val="100000"/>
              </a:lnSpc>
              <a:spcBef>
                <a:spcPts val="0"/>
              </a:spcBef>
              <a:spcAft>
                <a:spcPts val="0"/>
              </a:spcAft>
              <a:buSzPts val="2100"/>
              <a:buNone/>
              <a:defRPr sz="2100"/>
            </a:lvl1pPr>
            <a:lvl2pPr lvl="1" rtl="0">
              <a:spcBef>
                <a:spcPts val="0"/>
              </a:spcBef>
              <a:spcAft>
                <a:spcPts val="0"/>
              </a:spcAft>
              <a:buSzPts val="2800"/>
              <a:buNone/>
              <a:defRPr>
                <a:latin typeface="Didact Gothic"/>
                <a:ea typeface="Didact Gothic"/>
                <a:cs typeface="Didact Gothic"/>
                <a:sym typeface="Didact Gothic"/>
              </a:defRPr>
            </a:lvl2pPr>
            <a:lvl3pPr lvl="2" rtl="0">
              <a:spcBef>
                <a:spcPts val="0"/>
              </a:spcBef>
              <a:spcAft>
                <a:spcPts val="0"/>
              </a:spcAft>
              <a:buSzPts val="2800"/>
              <a:buNone/>
              <a:defRPr>
                <a:latin typeface="Didact Gothic"/>
                <a:ea typeface="Didact Gothic"/>
                <a:cs typeface="Didact Gothic"/>
                <a:sym typeface="Didact Gothic"/>
              </a:defRPr>
            </a:lvl3pPr>
            <a:lvl4pPr lvl="3" rtl="0">
              <a:spcBef>
                <a:spcPts val="0"/>
              </a:spcBef>
              <a:spcAft>
                <a:spcPts val="0"/>
              </a:spcAft>
              <a:buSzPts val="2800"/>
              <a:buNone/>
              <a:defRPr>
                <a:latin typeface="Didact Gothic"/>
                <a:ea typeface="Didact Gothic"/>
                <a:cs typeface="Didact Gothic"/>
                <a:sym typeface="Didact Gothic"/>
              </a:defRPr>
            </a:lvl4pPr>
            <a:lvl5pPr lvl="4" rtl="0">
              <a:spcBef>
                <a:spcPts val="0"/>
              </a:spcBef>
              <a:spcAft>
                <a:spcPts val="0"/>
              </a:spcAft>
              <a:buSzPts val="2800"/>
              <a:buNone/>
              <a:defRPr>
                <a:latin typeface="Didact Gothic"/>
                <a:ea typeface="Didact Gothic"/>
                <a:cs typeface="Didact Gothic"/>
                <a:sym typeface="Didact Gothic"/>
              </a:defRPr>
            </a:lvl5pPr>
            <a:lvl6pPr lvl="5" rtl="0">
              <a:spcBef>
                <a:spcPts val="0"/>
              </a:spcBef>
              <a:spcAft>
                <a:spcPts val="0"/>
              </a:spcAft>
              <a:buSzPts val="2800"/>
              <a:buNone/>
              <a:defRPr>
                <a:latin typeface="Didact Gothic"/>
                <a:ea typeface="Didact Gothic"/>
                <a:cs typeface="Didact Gothic"/>
                <a:sym typeface="Didact Gothic"/>
              </a:defRPr>
            </a:lvl6pPr>
            <a:lvl7pPr lvl="6" rtl="0">
              <a:spcBef>
                <a:spcPts val="0"/>
              </a:spcBef>
              <a:spcAft>
                <a:spcPts val="0"/>
              </a:spcAft>
              <a:buSzPts val="2800"/>
              <a:buNone/>
              <a:defRPr>
                <a:latin typeface="Didact Gothic"/>
                <a:ea typeface="Didact Gothic"/>
                <a:cs typeface="Didact Gothic"/>
                <a:sym typeface="Didact Gothic"/>
              </a:defRPr>
            </a:lvl7pPr>
            <a:lvl8pPr lvl="7" rtl="0">
              <a:spcBef>
                <a:spcPts val="0"/>
              </a:spcBef>
              <a:spcAft>
                <a:spcPts val="0"/>
              </a:spcAft>
              <a:buSzPts val="2800"/>
              <a:buNone/>
              <a:defRPr>
                <a:latin typeface="Didact Gothic"/>
                <a:ea typeface="Didact Gothic"/>
                <a:cs typeface="Didact Gothic"/>
                <a:sym typeface="Didact Gothic"/>
              </a:defRPr>
            </a:lvl8pPr>
            <a:lvl9pPr lvl="8" rtl="0">
              <a:spcBef>
                <a:spcPts val="0"/>
              </a:spcBef>
              <a:spcAft>
                <a:spcPts val="0"/>
              </a:spcAft>
              <a:buSzPts val="2800"/>
              <a:buNone/>
              <a:defRPr>
                <a:latin typeface="Didact Gothic"/>
                <a:ea typeface="Didact Gothic"/>
                <a:cs typeface="Didact Gothic"/>
                <a:sym typeface="Didact Gothic"/>
              </a:defRPr>
            </a:lvl9pPr>
          </a:lstStyle>
          <a:p/>
        </p:txBody>
      </p:sp>
      <p:sp>
        <p:nvSpPr>
          <p:cNvPr id="109" name="Google Shape;109;p5"/>
          <p:cNvSpPr txBox="1"/>
          <p:nvPr>
            <p:ph idx="4" type="subTitle"/>
          </p:nvPr>
        </p:nvSpPr>
        <p:spPr>
          <a:xfrm>
            <a:off x="4739975" y="2556233"/>
            <a:ext cx="3651600" cy="1342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2"/>
              </a:buClr>
              <a:buSzPts val="1400"/>
              <a:buChar char="●"/>
              <a:defRPr sz="1400"/>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10" name="Google Shape;110;p5"/>
          <p:cNvSpPr/>
          <p:nvPr/>
        </p:nvSpPr>
        <p:spPr>
          <a:xfrm flipH="1" rot="5588062">
            <a:off x="579888" y="3917700"/>
            <a:ext cx="688314" cy="1050048"/>
          </a:xfrm>
          <a:custGeom>
            <a:rect b="b" l="l" r="r" t="t"/>
            <a:pathLst>
              <a:path extrusionOk="0" h="22671" w="14861">
                <a:moveTo>
                  <a:pt x="4364" y="0"/>
                </a:moveTo>
                <a:cubicBezTo>
                  <a:pt x="3873" y="0"/>
                  <a:pt x="3387" y="163"/>
                  <a:pt x="2899" y="524"/>
                </a:cubicBezTo>
                <a:cubicBezTo>
                  <a:pt x="958" y="1938"/>
                  <a:pt x="0" y="3815"/>
                  <a:pt x="58" y="6354"/>
                </a:cubicBezTo>
                <a:cubicBezTo>
                  <a:pt x="7" y="7074"/>
                  <a:pt x="168" y="7909"/>
                  <a:pt x="341" y="8751"/>
                </a:cubicBezTo>
                <a:cubicBezTo>
                  <a:pt x="740" y="10686"/>
                  <a:pt x="1582" y="12441"/>
                  <a:pt x="2514" y="14157"/>
                </a:cubicBezTo>
                <a:cubicBezTo>
                  <a:pt x="3626" y="16194"/>
                  <a:pt x="4975" y="18103"/>
                  <a:pt x="6537" y="19826"/>
                </a:cubicBezTo>
                <a:cubicBezTo>
                  <a:pt x="7913" y="21336"/>
                  <a:pt x="9719" y="22159"/>
                  <a:pt x="11686" y="22558"/>
                </a:cubicBezTo>
                <a:cubicBezTo>
                  <a:pt x="12031" y="22629"/>
                  <a:pt x="12388" y="22670"/>
                  <a:pt x="12748" y="22670"/>
                </a:cubicBezTo>
                <a:cubicBezTo>
                  <a:pt x="13165" y="22670"/>
                  <a:pt x="13586" y="22615"/>
                  <a:pt x="13993" y="22487"/>
                </a:cubicBezTo>
                <a:cubicBezTo>
                  <a:pt x="14655" y="22275"/>
                  <a:pt x="14842" y="21992"/>
                  <a:pt x="14855" y="21317"/>
                </a:cubicBezTo>
                <a:cubicBezTo>
                  <a:pt x="14861" y="20906"/>
                  <a:pt x="14720" y="20533"/>
                  <a:pt x="14578" y="20160"/>
                </a:cubicBezTo>
                <a:cubicBezTo>
                  <a:pt x="14019" y="18682"/>
                  <a:pt x="13164" y="17345"/>
                  <a:pt x="12438" y="15950"/>
                </a:cubicBezTo>
                <a:cubicBezTo>
                  <a:pt x="11596" y="14318"/>
                  <a:pt x="10587" y="12769"/>
                  <a:pt x="10117" y="10956"/>
                </a:cubicBezTo>
                <a:cubicBezTo>
                  <a:pt x="9790" y="9690"/>
                  <a:pt x="9378" y="8430"/>
                  <a:pt x="9410" y="7119"/>
                </a:cubicBezTo>
                <a:cubicBezTo>
                  <a:pt x="9449" y="5608"/>
                  <a:pt x="8986" y="4284"/>
                  <a:pt x="8253" y="3018"/>
                </a:cubicBezTo>
                <a:cubicBezTo>
                  <a:pt x="7636" y="1945"/>
                  <a:pt x="6865" y="993"/>
                  <a:pt x="5740" y="389"/>
                </a:cubicBezTo>
                <a:cubicBezTo>
                  <a:pt x="5274" y="139"/>
                  <a:pt x="4817" y="0"/>
                  <a:pt x="43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5"/>
          <p:cNvSpPr/>
          <p:nvPr/>
        </p:nvSpPr>
        <p:spPr>
          <a:xfrm>
            <a:off x="8544294" y="0"/>
            <a:ext cx="609784" cy="811228"/>
          </a:xfrm>
          <a:custGeom>
            <a:rect b="b" l="l" r="r" t="t"/>
            <a:pathLst>
              <a:path extrusionOk="0" h="11904" w="8948">
                <a:moveTo>
                  <a:pt x="3806" y="0"/>
                </a:moveTo>
                <a:cubicBezTo>
                  <a:pt x="3240" y="771"/>
                  <a:pt x="2578" y="1465"/>
                  <a:pt x="2071" y="2282"/>
                </a:cubicBezTo>
                <a:cubicBezTo>
                  <a:pt x="631" y="4602"/>
                  <a:pt x="1" y="7051"/>
                  <a:pt x="740" y="9757"/>
                </a:cubicBezTo>
                <a:cubicBezTo>
                  <a:pt x="1061" y="10920"/>
                  <a:pt x="2064" y="11762"/>
                  <a:pt x="3266" y="11878"/>
                </a:cubicBezTo>
                <a:cubicBezTo>
                  <a:pt x="3467" y="11895"/>
                  <a:pt x="3669" y="11904"/>
                  <a:pt x="3871" y="11904"/>
                </a:cubicBezTo>
                <a:cubicBezTo>
                  <a:pt x="4576" y="11904"/>
                  <a:pt x="5278" y="11799"/>
                  <a:pt x="5953" y="11589"/>
                </a:cubicBezTo>
                <a:cubicBezTo>
                  <a:pt x="7110" y="11235"/>
                  <a:pt x="8035" y="10535"/>
                  <a:pt x="8948" y="9802"/>
                </a:cubicBezTo>
                <a:lnTo>
                  <a:pt x="894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 name="Google Shape;112;p5"/>
          <p:cNvGrpSpPr/>
          <p:nvPr/>
        </p:nvGrpSpPr>
        <p:grpSpPr>
          <a:xfrm rot="10800000">
            <a:off x="3991837" y="4267996"/>
            <a:ext cx="797510" cy="463854"/>
            <a:chOff x="7336943" y="4410641"/>
            <a:chExt cx="671927" cy="390811"/>
          </a:xfrm>
        </p:grpSpPr>
        <p:sp>
          <p:nvSpPr>
            <p:cNvPr id="113" name="Google Shape;113;p5"/>
            <p:cNvSpPr/>
            <p:nvPr/>
          </p:nvSpPr>
          <p:spPr>
            <a:xfrm>
              <a:off x="7353536" y="4410641"/>
              <a:ext cx="655333" cy="178030"/>
            </a:xfrm>
            <a:custGeom>
              <a:rect b="b" l="l" r="r" t="t"/>
              <a:pathLst>
                <a:path extrusionOk="0" h="2972" w="10940">
                  <a:moveTo>
                    <a:pt x="543" y="0"/>
                  </a:moveTo>
                  <a:cubicBezTo>
                    <a:pt x="517" y="0"/>
                    <a:pt x="490" y="3"/>
                    <a:pt x="463" y="8"/>
                  </a:cubicBezTo>
                  <a:cubicBezTo>
                    <a:pt x="109" y="79"/>
                    <a:pt x="19" y="355"/>
                    <a:pt x="0" y="670"/>
                  </a:cubicBezTo>
                  <a:lnTo>
                    <a:pt x="0" y="985"/>
                  </a:lnTo>
                  <a:cubicBezTo>
                    <a:pt x="7" y="1551"/>
                    <a:pt x="424" y="2444"/>
                    <a:pt x="964" y="2669"/>
                  </a:cubicBezTo>
                  <a:cubicBezTo>
                    <a:pt x="1217" y="2774"/>
                    <a:pt x="1468" y="2825"/>
                    <a:pt x="1716" y="2825"/>
                  </a:cubicBezTo>
                  <a:cubicBezTo>
                    <a:pt x="2110" y="2825"/>
                    <a:pt x="2496" y="2695"/>
                    <a:pt x="2867" y="2438"/>
                  </a:cubicBezTo>
                  <a:cubicBezTo>
                    <a:pt x="3135" y="2250"/>
                    <a:pt x="3282" y="2155"/>
                    <a:pt x="3414" y="2155"/>
                  </a:cubicBezTo>
                  <a:cubicBezTo>
                    <a:pt x="3568" y="2155"/>
                    <a:pt x="3703" y="2282"/>
                    <a:pt x="3985" y="2541"/>
                  </a:cubicBezTo>
                  <a:cubicBezTo>
                    <a:pt x="4296" y="2830"/>
                    <a:pt x="4579" y="2971"/>
                    <a:pt x="4882" y="2971"/>
                  </a:cubicBezTo>
                  <a:cubicBezTo>
                    <a:pt x="5116" y="2971"/>
                    <a:pt x="5363" y="2886"/>
                    <a:pt x="5644" y="2721"/>
                  </a:cubicBezTo>
                  <a:cubicBezTo>
                    <a:pt x="5946" y="2541"/>
                    <a:pt x="6183" y="2297"/>
                    <a:pt x="6441" y="2052"/>
                  </a:cubicBezTo>
                  <a:cubicBezTo>
                    <a:pt x="6682" y="1824"/>
                    <a:pt x="6808" y="1717"/>
                    <a:pt x="6946" y="1717"/>
                  </a:cubicBezTo>
                  <a:cubicBezTo>
                    <a:pt x="7072" y="1717"/>
                    <a:pt x="7207" y="1806"/>
                    <a:pt x="7450" y="1975"/>
                  </a:cubicBezTo>
                  <a:cubicBezTo>
                    <a:pt x="7758" y="2181"/>
                    <a:pt x="8073" y="2380"/>
                    <a:pt x="8395" y="2586"/>
                  </a:cubicBezTo>
                  <a:cubicBezTo>
                    <a:pt x="8577" y="2702"/>
                    <a:pt x="8760" y="2753"/>
                    <a:pt x="8939" y="2753"/>
                  </a:cubicBezTo>
                  <a:cubicBezTo>
                    <a:pt x="9194" y="2753"/>
                    <a:pt x="9440" y="2649"/>
                    <a:pt x="9667" y="2483"/>
                  </a:cubicBezTo>
                  <a:cubicBezTo>
                    <a:pt x="10169" y="2117"/>
                    <a:pt x="10490" y="1577"/>
                    <a:pt x="10798" y="1050"/>
                  </a:cubicBezTo>
                  <a:cubicBezTo>
                    <a:pt x="10895" y="889"/>
                    <a:pt x="10940" y="683"/>
                    <a:pt x="10779" y="529"/>
                  </a:cubicBezTo>
                  <a:cubicBezTo>
                    <a:pt x="10692" y="439"/>
                    <a:pt x="10594" y="405"/>
                    <a:pt x="10492" y="405"/>
                  </a:cubicBezTo>
                  <a:cubicBezTo>
                    <a:pt x="10390" y="405"/>
                    <a:pt x="10284" y="439"/>
                    <a:pt x="10181" y="484"/>
                  </a:cubicBezTo>
                  <a:cubicBezTo>
                    <a:pt x="10008" y="561"/>
                    <a:pt x="9905" y="728"/>
                    <a:pt x="9789" y="876"/>
                  </a:cubicBezTo>
                  <a:cubicBezTo>
                    <a:pt x="9641" y="1063"/>
                    <a:pt x="9487" y="1249"/>
                    <a:pt x="9320" y="1422"/>
                  </a:cubicBezTo>
                  <a:cubicBezTo>
                    <a:pt x="9184" y="1568"/>
                    <a:pt x="9045" y="1640"/>
                    <a:pt x="8906" y="1640"/>
                  </a:cubicBezTo>
                  <a:cubicBezTo>
                    <a:pt x="8767" y="1640"/>
                    <a:pt x="8628" y="1569"/>
                    <a:pt x="8491" y="1429"/>
                  </a:cubicBezTo>
                  <a:cubicBezTo>
                    <a:pt x="8227" y="1165"/>
                    <a:pt x="7964" y="895"/>
                    <a:pt x="7694" y="638"/>
                  </a:cubicBezTo>
                  <a:cubicBezTo>
                    <a:pt x="7414" y="374"/>
                    <a:pt x="7182" y="240"/>
                    <a:pt x="6956" y="240"/>
                  </a:cubicBezTo>
                  <a:cubicBezTo>
                    <a:pt x="6715" y="240"/>
                    <a:pt x="6481" y="391"/>
                    <a:pt x="6203" y="696"/>
                  </a:cubicBezTo>
                  <a:cubicBezTo>
                    <a:pt x="6061" y="850"/>
                    <a:pt x="5952" y="1043"/>
                    <a:pt x="5817" y="1204"/>
                  </a:cubicBezTo>
                  <a:cubicBezTo>
                    <a:pt x="5502" y="1570"/>
                    <a:pt x="5258" y="1755"/>
                    <a:pt x="5047" y="1755"/>
                  </a:cubicBezTo>
                  <a:cubicBezTo>
                    <a:pt x="4805" y="1755"/>
                    <a:pt x="4606" y="1514"/>
                    <a:pt x="4390" y="1024"/>
                  </a:cubicBezTo>
                  <a:cubicBezTo>
                    <a:pt x="4222" y="637"/>
                    <a:pt x="3969" y="439"/>
                    <a:pt x="3686" y="439"/>
                  </a:cubicBezTo>
                  <a:cubicBezTo>
                    <a:pt x="3471" y="439"/>
                    <a:pt x="3239" y="553"/>
                    <a:pt x="3015" y="786"/>
                  </a:cubicBezTo>
                  <a:cubicBezTo>
                    <a:pt x="2700" y="1114"/>
                    <a:pt x="2385" y="1442"/>
                    <a:pt x="2063" y="1763"/>
                  </a:cubicBezTo>
                  <a:cubicBezTo>
                    <a:pt x="1958" y="1869"/>
                    <a:pt x="1858" y="1918"/>
                    <a:pt x="1764" y="1918"/>
                  </a:cubicBezTo>
                  <a:cubicBezTo>
                    <a:pt x="1636" y="1918"/>
                    <a:pt x="1521" y="1825"/>
                    <a:pt x="1421" y="1654"/>
                  </a:cubicBezTo>
                  <a:cubicBezTo>
                    <a:pt x="1234" y="1326"/>
                    <a:pt x="1125" y="966"/>
                    <a:pt x="1093" y="593"/>
                  </a:cubicBezTo>
                  <a:cubicBezTo>
                    <a:pt x="1052" y="244"/>
                    <a:pt x="800" y="0"/>
                    <a:pt x="5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5"/>
            <p:cNvSpPr/>
            <p:nvPr/>
          </p:nvSpPr>
          <p:spPr>
            <a:xfrm>
              <a:off x="7336943" y="4628034"/>
              <a:ext cx="651140" cy="173418"/>
            </a:xfrm>
            <a:custGeom>
              <a:rect b="b" l="l" r="r" t="t"/>
              <a:pathLst>
                <a:path extrusionOk="0" h="2895" w="10870">
                  <a:moveTo>
                    <a:pt x="555" y="0"/>
                  </a:moveTo>
                  <a:cubicBezTo>
                    <a:pt x="516" y="0"/>
                    <a:pt x="475" y="4"/>
                    <a:pt x="431" y="11"/>
                  </a:cubicBezTo>
                  <a:cubicBezTo>
                    <a:pt x="52" y="75"/>
                    <a:pt x="1" y="358"/>
                    <a:pt x="59" y="679"/>
                  </a:cubicBezTo>
                  <a:cubicBezTo>
                    <a:pt x="78" y="834"/>
                    <a:pt x="91" y="994"/>
                    <a:pt x="110" y="1155"/>
                  </a:cubicBezTo>
                  <a:cubicBezTo>
                    <a:pt x="224" y="2033"/>
                    <a:pt x="826" y="2833"/>
                    <a:pt x="1685" y="2833"/>
                  </a:cubicBezTo>
                  <a:cubicBezTo>
                    <a:pt x="2033" y="2833"/>
                    <a:pt x="2424" y="2701"/>
                    <a:pt x="2842" y="2389"/>
                  </a:cubicBezTo>
                  <a:cubicBezTo>
                    <a:pt x="2906" y="2344"/>
                    <a:pt x="2977" y="2299"/>
                    <a:pt x="3035" y="2248"/>
                  </a:cubicBezTo>
                  <a:cubicBezTo>
                    <a:pt x="3170" y="2109"/>
                    <a:pt x="3288" y="2036"/>
                    <a:pt x="3408" y="2036"/>
                  </a:cubicBezTo>
                  <a:cubicBezTo>
                    <a:pt x="3534" y="2036"/>
                    <a:pt x="3661" y="2116"/>
                    <a:pt x="3812" y="2286"/>
                  </a:cubicBezTo>
                  <a:cubicBezTo>
                    <a:pt x="4181" y="2701"/>
                    <a:pt x="4506" y="2895"/>
                    <a:pt x="4865" y="2895"/>
                  </a:cubicBezTo>
                  <a:cubicBezTo>
                    <a:pt x="5158" y="2895"/>
                    <a:pt x="5472" y="2766"/>
                    <a:pt x="5850" y="2524"/>
                  </a:cubicBezTo>
                  <a:cubicBezTo>
                    <a:pt x="6120" y="2344"/>
                    <a:pt x="6377" y="2158"/>
                    <a:pt x="6557" y="1881"/>
                  </a:cubicBezTo>
                  <a:cubicBezTo>
                    <a:pt x="6666" y="1708"/>
                    <a:pt x="6794" y="1626"/>
                    <a:pt x="6933" y="1626"/>
                  </a:cubicBezTo>
                  <a:cubicBezTo>
                    <a:pt x="7047" y="1626"/>
                    <a:pt x="7169" y="1681"/>
                    <a:pt x="7296" y="1785"/>
                  </a:cubicBezTo>
                  <a:cubicBezTo>
                    <a:pt x="7650" y="2081"/>
                    <a:pt x="8029" y="2331"/>
                    <a:pt x="8434" y="2537"/>
                  </a:cubicBezTo>
                  <a:cubicBezTo>
                    <a:pt x="8631" y="2629"/>
                    <a:pt x="8829" y="2691"/>
                    <a:pt x="9035" y="2691"/>
                  </a:cubicBezTo>
                  <a:cubicBezTo>
                    <a:pt x="9118" y="2691"/>
                    <a:pt x="9202" y="2681"/>
                    <a:pt x="9289" y="2659"/>
                  </a:cubicBezTo>
                  <a:cubicBezTo>
                    <a:pt x="9828" y="2518"/>
                    <a:pt x="10793" y="1386"/>
                    <a:pt x="10844" y="827"/>
                  </a:cubicBezTo>
                  <a:cubicBezTo>
                    <a:pt x="10870" y="513"/>
                    <a:pt x="10697" y="314"/>
                    <a:pt x="10439" y="314"/>
                  </a:cubicBezTo>
                  <a:cubicBezTo>
                    <a:pt x="10375" y="314"/>
                    <a:pt x="10306" y="326"/>
                    <a:pt x="10233" y="352"/>
                  </a:cubicBezTo>
                  <a:cubicBezTo>
                    <a:pt x="10047" y="422"/>
                    <a:pt x="9951" y="583"/>
                    <a:pt x="9841" y="737"/>
                  </a:cubicBezTo>
                  <a:cubicBezTo>
                    <a:pt x="9668" y="975"/>
                    <a:pt x="9501" y="1219"/>
                    <a:pt x="9314" y="1444"/>
                  </a:cubicBezTo>
                  <a:cubicBezTo>
                    <a:pt x="9196" y="1589"/>
                    <a:pt x="9072" y="1661"/>
                    <a:pt x="8946" y="1661"/>
                  </a:cubicBezTo>
                  <a:cubicBezTo>
                    <a:pt x="8825" y="1661"/>
                    <a:pt x="8701" y="1595"/>
                    <a:pt x="8575" y="1464"/>
                  </a:cubicBezTo>
                  <a:cubicBezTo>
                    <a:pt x="8273" y="1155"/>
                    <a:pt x="7977" y="847"/>
                    <a:pt x="7662" y="557"/>
                  </a:cubicBezTo>
                  <a:cubicBezTo>
                    <a:pt x="7385" y="309"/>
                    <a:pt x="7144" y="185"/>
                    <a:pt x="6914" y="185"/>
                  </a:cubicBezTo>
                  <a:cubicBezTo>
                    <a:pt x="6644" y="185"/>
                    <a:pt x="6388" y="358"/>
                    <a:pt x="6107" y="705"/>
                  </a:cubicBezTo>
                  <a:cubicBezTo>
                    <a:pt x="5959" y="892"/>
                    <a:pt x="5818" y="1084"/>
                    <a:pt x="5657" y="1258"/>
                  </a:cubicBezTo>
                  <a:cubicBezTo>
                    <a:pt x="5301" y="1632"/>
                    <a:pt x="5095" y="1828"/>
                    <a:pt x="4933" y="1828"/>
                  </a:cubicBezTo>
                  <a:cubicBezTo>
                    <a:pt x="4750" y="1828"/>
                    <a:pt x="4622" y="1577"/>
                    <a:pt x="4397" y="1052"/>
                  </a:cubicBezTo>
                  <a:cubicBezTo>
                    <a:pt x="4378" y="1007"/>
                    <a:pt x="4359" y="956"/>
                    <a:pt x="4333" y="904"/>
                  </a:cubicBezTo>
                  <a:cubicBezTo>
                    <a:pt x="4145" y="525"/>
                    <a:pt x="3920" y="333"/>
                    <a:pt x="3678" y="333"/>
                  </a:cubicBezTo>
                  <a:cubicBezTo>
                    <a:pt x="3465" y="333"/>
                    <a:pt x="3237" y="481"/>
                    <a:pt x="3009" y="782"/>
                  </a:cubicBezTo>
                  <a:cubicBezTo>
                    <a:pt x="2745" y="1123"/>
                    <a:pt x="2462" y="1438"/>
                    <a:pt x="2090" y="1656"/>
                  </a:cubicBezTo>
                  <a:cubicBezTo>
                    <a:pt x="1926" y="1753"/>
                    <a:pt x="1798" y="1804"/>
                    <a:pt x="1692" y="1804"/>
                  </a:cubicBezTo>
                  <a:cubicBezTo>
                    <a:pt x="1522" y="1804"/>
                    <a:pt x="1411" y="1674"/>
                    <a:pt x="1312" y="1393"/>
                  </a:cubicBezTo>
                  <a:cubicBezTo>
                    <a:pt x="1209" y="1091"/>
                    <a:pt x="1164" y="769"/>
                    <a:pt x="1081" y="461"/>
                  </a:cubicBezTo>
                  <a:cubicBezTo>
                    <a:pt x="1007" y="174"/>
                    <a:pt x="831" y="0"/>
                    <a:pt x="5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5"/>
          <p:cNvSpPr/>
          <p:nvPr/>
        </p:nvSpPr>
        <p:spPr>
          <a:xfrm flipH="1" rot="2077553">
            <a:off x="7803058" y="4095189"/>
            <a:ext cx="530595" cy="809443"/>
          </a:xfrm>
          <a:custGeom>
            <a:rect b="b" l="l" r="r" t="t"/>
            <a:pathLst>
              <a:path extrusionOk="0" h="22671" w="14861">
                <a:moveTo>
                  <a:pt x="4364" y="0"/>
                </a:moveTo>
                <a:cubicBezTo>
                  <a:pt x="3873" y="0"/>
                  <a:pt x="3387" y="163"/>
                  <a:pt x="2899" y="524"/>
                </a:cubicBezTo>
                <a:cubicBezTo>
                  <a:pt x="958" y="1938"/>
                  <a:pt x="0" y="3815"/>
                  <a:pt x="58" y="6354"/>
                </a:cubicBezTo>
                <a:cubicBezTo>
                  <a:pt x="7" y="7074"/>
                  <a:pt x="168" y="7909"/>
                  <a:pt x="341" y="8751"/>
                </a:cubicBezTo>
                <a:cubicBezTo>
                  <a:pt x="740" y="10686"/>
                  <a:pt x="1582" y="12441"/>
                  <a:pt x="2514" y="14157"/>
                </a:cubicBezTo>
                <a:cubicBezTo>
                  <a:pt x="3626" y="16194"/>
                  <a:pt x="4975" y="18103"/>
                  <a:pt x="6537" y="19826"/>
                </a:cubicBezTo>
                <a:cubicBezTo>
                  <a:pt x="7913" y="21336"/>
                  <a:pt x="9719" y="22159"/>
                  <a:pt x="11686" y="22558"/>
                </a:cubicBezTo>
                <a:cubicBezTo>
                  <a:pt x="12031" y="22629"/>
                  <a:pt x="12388" y="22670"/>
                  <a:pt x="12748" y="22670"/>
                </a:cubicBezTo>
                <a:cubicBezTo>
                  <a:pt x="13165" y="22670"/>
                  <a:pt x="13586" y="22615"/>
                  <a:pt x="13993" y="22487"/>
                </a:cubicBezTo>
                <a:cubicBezTo>
                  <a:pt x="14655" y="22275"/>
                  <a:pt x="14842" y="21992"/>
                  <a:pt x="14855" y="21317"/>
                </a:cubicBezTo>
                <a:cubicBezTo>
                  <a:pt x="14861" y="20906"/>
                  <a:pt x="14720" y="20533"/>
                  <a:pt x="14578" y="20160"/>
                </a:cubicBezTo>
                <a:cubicBezTo>
                  <a:pt x="14019" y="18682"/>
                  <a:pt x="13164" y="17345"/>
                  <a:pt x="12438" y="15950"/>
                </a:cubicBezTo>
                <a:cubicBezTo>
                  <a:pt x="11596" y="14318"/>
                  <a:pt x="10587" y="12769"/>
                  <a:pt x="10117" y="10956"/>
                </a:cubicBezTo>
                <a:cubicBezTo>
                  <a:pt x="9790" y="9690"/>
                  <a:pt x="9378" y="8430"/>
                  <a:pt x="9410" y="7119"/>
                </a:cubicBezTo>
                <a:cubicBezTo>
                  <a:pt x="9449" y="5608"/>
                  <a:pt x="8986" y="4284"/>
                  <a:pt x="8253" y="3018"/>
                </a:cubicBezTo>
                <a:cubicBezTo>
                  <a:pt x="7636" y="1945"/>
                  <a:pt x="6865" y="993"/>
                  <a:pt x="5740" y="389"/>
                </a:cubicBezTo>
                <a:cubicBezTo>
                  <a:pt x="5274" y="139"/>
                  <a:pt x="4817" y="0"/>
                  <a:pt x="43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5"/>
          <p:cNvSpPr/>
          <p:nvPr/>
        </p:nvSpPr>
        <p:spPr>
          <a:xfrm rot="10800000">
            <a:off x="428517" y="1403224"/>
            <a:ext cx="772830" cy="205827"/>
          </a:xfrm>
          <a:custGeom>
            <a:rect b="b" l="l" r="r" t="t"/>
            <a:pathLst>
              <a:path extrusionOk="0" h="2895" w="10870">
                <a:moveTo>
                  <a:pt x="555" y="0"/>
                </a:moveTo>
                <a:cubicBezTo>
                  <a:pt x="516" y="0"/>
                  <a:pt x="475" y="4"/>
                  <a:pt x="431" y="11"/>
                </a:cubicBezTo>
                <a:cubicBezTo>
                  <a:pt x="52" y="75"/>
                  <a:pt x="1" y="358"/>
                  <a:pt x="59" y="679"/>
                </a:cubicBezTo>
                <a:cubicBezTo>
                  <a:pt x="78" y="834"/>
                  <a:pt x="91" y="994"/>
                  <a:pt x="110" y="1155"/>
                </a:cubicBezTo>
                <a:cubicBezTo>
                  <a:pt x="224" y="2033"/>
                  <a:pt x="826" y="2833"/>
                  <a:pt x="1685" y="2833"/>
                </a:cubicBezTo>
                <a:cubicBezTo>
                  <a:pt x="2033" y="2833"/>
                  <a:pt x="2424" y="2701"/>
                  <a:pt x="2842" y="2389"/>
                </a:cubicBezTo>
                <a:cubicBezTo>
                  <a:pt x="2906" y="2344"/>
                  <a:pt x="2977" y="2299"/>
                  <a:pt x="3035" y="2248"/>
                </a:cubicBezTo>
                <a:cubicBezTo>
                  <a:pt x="3170" y="2109"/>
                  <a:pt x="3288" y="2036"/>
                  <a:pt x="3408" y="2036"/>
                </a:cubicBezTo>
                <a:cubicBezTo>
                  <a:pt x="3534" y="2036"/>
                  <a:pt x="3661" y="2116"/>
                  <a:pt x="3812" y="2286"/>
                </a:cubicBezTo>
                <a:cubicBezTo>
                  <a:pt x="4181" y="2701"/>
                  <a:pt x="4506" y="2895"/>
                  <a:pt x="4865" y="2895"/>
                </a:cubicBezTo>
                <a:cubicBezTo>
                  <a:pt x="5158" y="2895"/>
                  <a:pt x="5472" y="2766"/>
                  <a:pt x="5850" y="2524"/>
                </a:cubicBezTo>
                <a:cubicBezTo>
                  <a:pt x="6120" y="2344"/>
                  <a:pt x="6377" y="2158"/>
                  <a:pt x="6557" y="1881"/>
                </a:cubicBezTo>
                <a:cubicBezTo>
                  <a:pt x="6666" y="1708"/>
                  <a:pt x="6794" y="1626"/>
                  <a:pt x="6933" y="1626"/>
                </a:cubicBezTo>
                <a:cubicBezTo>
                  <a:pt x="7047" y="1626"/>
                  <a:pt x="7169" y="1681"/>
                  <a:pt x="7296" y="1785"/>
                </a:cubicBezTo>
                <a:cubicBezTo>
                  <a:pt x="7650" y="2081"/>
                  <a:pt x="8029" y="2331"/>
                  <a:pt x="8434" y="2537"/>
                </a:cubicBezTo>
                <a:cubicBezTo>
                  <a:pt x="8631" y="2629"/>
                  <a:pt x="8829" y="2691"/>
                  <a:pt x="9035" y="2691"/>
                </a:cubicBezTo>
                <a:cubicBezTo>
                  <a:pt x="9118" y="2691"/>
                  <a:pt x="9202" y="2681"/>
                  <a:pt x="9289" y="2659"/>
                </a:cubicBezTo>
                <a:cubicBezTo>
                  <a:pt x="9828" y="2518"/>
                  <a:pt x="10793" y="1386"/>
                  <a:pt x="10844" y="827"/>
                </a:cubicBezTo>
                <a:cubicBezTo>
                  <a:pt x="10870" y="513"/>
                  <a:pt x="10697" y="314"/>
                  <a:pt x="10439" y="314"/>
                </a:cubicBezTo>
                <a:cubicBezTo>
                  <a:pt x="10375" y="314"/>
                  <a:pt x="10306" y="326"/>
                  <a:pt x="10233" y="352"/>
                </a:cubicBezTo>
                <a:cubicBezTo>
                  <a:pt x="10047" y="422"/>
                  <a:pt x="9951" y="583"/>
                  <a:pt x="9841" y="737"/>
                </a:cubicBezTo>
                <a:cubicBezTo>
                  <a:pt x="9668" y="975"/>
                  <a:pt x="9501" y="1219"/>
                  <a:pt x="9314" y="1444"/>
                </a:cubicBezTo>
                <a:cubicBezTo>
                  <a:pt x="9196" y="1589"/>
                  <a:pt x="9072" y="1661"/>
                  <a:pt x="8946" y="1661"/>
                </a:cubicBezTo>
                <a:cubicBezTo>
                  <a:pt x="8825" y="1661"/>
                  <a:pt x="8701" y="1595"/>
                  <a:pt x="8575" y="1464"/>
                </a:cubicBezTo>
                <a:cubicBezTo>
                  <a:pt x="8273" y="1155"/>
                  <a:pt x="7977" y="847"/>
                  <a:pt x="7662" y="557"/>
                </a:cubicBezTo>
                <a:cubicBezTo>
                  <a:pt x="7385" y="309"/>
                  <a:pt x="7144" y="185"/>
                  <a:pt x="6914" y="185"/>
                </a:cubicBezTo>
                <a:cubicBezTo>
                  <a:pt x="6644" y="185"/>
                  <a:pt x="6388" y="358"/>
                  <a:pt x="6107" y="705"/>
                </a:cubicBezTo>
                <a:cubicBezTo>
                  <a:pt x="5959" y="892"/>
                  <a:pt x="5818" y="1084"/>
                  <a:pt x="5657" y="1258"/>
                </a:cubicBezTo>
                <a:cubicBezTo>
                  <a:pt x="5301" y="1632"/>
                  <a:pt x="5095" y="1828"/>
                  <a:pt x="4933" y="1828"/>
                </a:cubicBezTo>
                <a:cubicBezTo>
                  <a:pt x="4750" y="1828"/>
                  <a:pt x="4622" y="1577"/>
                  <a:pt x="4397" y="1052"/>
                </a:cubicBezTo>
                <a:cubicBezTo>
                  <a:pt x="4378" y="1007"/>
                  <a:pt x="4359" y="956"/>
                  <a:pt x="4333" y="904"/>
                </a:cubicBezTo>
                <a:cubicBezTo>
                  <a:pt x="4145" y="525"/>
                  <a:pt x="3920" y="333"/>
                  <a:pt x="3678" y="333"/>
                </a:cubicBezTo>
                <a:cubicBezTo>
                  <a:pt x="3465" y="333"/>
                  <a:pt x="3237" y="481"/>
                  <a:pt x="3009" y="782"/>
                </a:cubicBezTo>
                <a:cubicBezTo>
                  <a:pt x="2745" y="1123"/>
                  <a:pt x="2462" y="1438"/>
                  <a:pt x="2090" y="1656"/>
                </a:cubicBezTo>
                <a:cubicBezTo>
                  <a:pt x="1926" y="1753"/>
                  <a:pt x="1798" y="1804"/>
                  <a:pt x="1692" y="1804"/>
                </a:cubicBezTo>
                <a:cubicBezTo>
                  <a:pt x="1522" y="1804"/>
                  <a:pt x="1411" y="1674"/>
                  <a:pt x="1312" y="1393"/>
                </a:cubicBezTo>
                <a:cubicBezTo>
                  <a:pt x="1209" y="1091"/>
                  <a:pt x="1164" y="769"/>
                  <a:pt x="1081" y="461"/>
                </a:cubicBezTo>
                <a:cubicBezTo>
                  <a:pt x="1007" y="174"/>
                  <a:pt x="831" y="0"/>
                  <a:pt x="5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8_1_1">
    <p:spTree>
      <p:nvGrpSpPr>
        <p:cNvPr id="1111" name="Shape 1111"/>
        <p:cNvGrpSpPr/>
        <p:nvPr/>
      </p:nvGrpSpPr>
      <p:grpSpPr>
        <a:xfrm>
          <a:off x="0" y="0"/>
          <a:ext cx="0" cy="0"/>
          <a:chOff x="0" y="0"/>
          <a:chExt cx="0" cy="0"/>
        </a:xfrm>
      </p:grpSpPr>
      <p:sp>
        <p:nvSpPr>
          <p:cNvPr id="1112" name="Google Shape;1112;p41"/>
          <p:cNvSpPr/>
          <p:nvPr/>
        </p:nvSpPr>
        <p:spPr>
          <a:xfrm rot="-5588058">
            <a:off x="7736949" y="3776708"/>
            <a:ext cx="803845" cy="1226295"/>
          </a:xfrm>
          <a:custGeom>
            <a:rect b="b" l="l" r="r" t="t"/>
            <a:pathLst>
              <a:path extrusionOk="0" h="22671" w="14861">
                <a:moveTo>
                  <a:pt x="4364" y="0"/>
                </a:moveTo>
                <a:cubicBezTo>
                  <a:pt x="3873" y="0"/>
                  <a:pt x="3387" y="163"/>
                  <a:pt x="2899" y="524"/>
                </a:cubicBezTo>
                <a:cubicBezTo>
                  <a:pt x="958" y="1938"/>
                  <a:pt x="0" y="3815"/>
                  <a:pt x="58" y="6354"/>
                </a:cubicBezTo>
                <a:cubicBezTo>
                  <a:pt x="7" y="7074"/>
                  <a:pt x="168" y="7909"/>
                  <a:pt x="341" y="8751"/>
                </a:cubicBezTo>
                <a:cubicBezTo>
                  <a:pt x="740" y="10686"/>
                  <a:pt x="1582" y="12441"/>
                  <a:pt x="2514" y="14157"/>
                </a:cubicBezTo>
                <a:cubicBezTo>
                  <a:pt x="3626" y="16194"/>
                  <a:pt x="4975" y="18103"/>
                  <a:pt x="6537" y="19826"/>
                </a:cubicBezTo>
                <a:cubicBezTo>
                  <a:pt x="7913" y="21336"/>
                  <a:pt x="9719" y="22159"/>
                  <a:pt x="11686" y="22558"/>
                </a:cubicBezTo>
                <a:cubicBezTo>
                  <a:pt x="12031" y="22629"/>
                  <a:pt x="12388" y="22670"/>
                  <a:pt x="12748" y="22670"/>
                </a:cubicBezTo>
                <a:cubicBezTo>
                  <a:pt x="13165" y="22670"/>
                  <a:pt x="13586" y="22615"/>
                  <a:pt x="13993" y="22487"/>
                </a:cubicBezTo>
                <a:cubicBezTo>
                  <a:pt x="14655" y="22275"/>
                  <a:pt x="14842" y="21992"/>
                  <a:pt x="14855" y="21317"/>
                </a:cubicBezTo>
                <a:cubicBezTo>
                  <a:pt x="14861" y="20906"/>
                  <a:pt x="14720" y="20533"/>
                  <a:pt x="14578" y="20160"/>
                </a:cubicBezTo>
                <a:cubicBezTo>
                  <a:pt x="14019" y="18682"/>
                  <a:pt x="13164" y="17345"/>
                  <a:pt x="12438" y="15950"/>
                </a:cubicBezTo>
                <a:cubicBezTo>
                  <a:pt x="11596" y="14318"/>
                  <a:pt x="10587" y="12769"/>
                  <a:pt x="10117" y="10956"/>
                </a:cubicBezTo>
                <a:cubicBezTo>
                  <a:pt x="9790" y="9690"/>
                  <a:pt x="9378" y="8430"/>
                  <a:pt x="9410" y="7119"/>
                </a:cubicBezTo>
                <a:cubicBezTo>
                  <a:pt x="9449" y="5608"/>
                  <a:pt x="8986" y="4284"/>
                  <a:pt x="8253" y="3018"/>
                </a:cubicBezTo>
                <a:cubicBezTo>
                  <a:pt x="7636" y="1945"/>
                  <a:pt x="6865" y="993"/>
                  <a:pt x="5740" y="389"/>
                </a:cubicBezTo>
                <a:cubicBezTo>
                  <a:pt x="5274" y="139"/>
                  <a:pt x="4817" y="0"/>
                  <a:pt x="43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41"/>
          <p:cNvSpPr/>
          <p:nvPr/>
        </p:nvSpPr>
        <p:spPr>
          <a:xfrm flipH="1">
            <a:off x="0" y="0"/>
            <a:ext cx="609784" cy="811228"/>
          </a:xfrm>
          <a:custGeom>
            <a:rect b="b" l="l" r="r" t="t"/>
            <a:pathLst>
              <a:path extrusionOk="0" h="11904" w="8948">
                <a:moveTo>
                  <a:pt x="3806" y="0"/>
                </a:moveTo>
                <a:cubicBezTo>
                  <a:pt x="3240" y="771"/>
                  <a:pt x="2578" y="1465"/>
                  <a:pt x="2071" y="2282"/>
                </a:cubicBezTo>
                <a:cubicBezTo>
                  <a:pt x="631" y="4602"/>
                  <a:pt x="1" y="7051"/>
                  <a:pt x="740" y="9757"/>
                </a:cubicBezTo>
                <a:cubicBezTo>
                  <a:pt x="1061" y="10920"/>
                  <a:pt x="2064" y="11762"/>
                  <a:pt x="3266" y="11878"/>
                </a:cubicBezTo>
                <a:cubicBezTo>
                  <a:pt x="3467" y="11895"/>
                  <a:pt x="3669" y="11904"/>
                  <a:pt x="3871" y="11904"/>
                </a:cubicBezTo>
                <a:cubicBezTo>
                  <a:pt x="4576" y="11904"/>
                  <a:pt x="5278" y="11799"/>
                  <a:pt x="5953" y="11589"/>
                </a:cubicBezTo>
                <a:cubicBezTo>
                  <a:pt x="7110" y="11235"/>
                  <a:pt x="8035" y="10535"/>
                  <a:pt x="8948" y="9802"/>
                </a:cubicBezTo>
                <a:lnTo>
                  <a:pt x="894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4" name="Google Shape;1114;p41"/>
          <p:cNvGrpSpPr/>
          <p:nvPr/>
        </p:nvGrpSpPr>
        <p:grpSpPr>
          <a:xfrm>
            <a:off x="6626743" y="4044441"/>
            <a:ext cx="671927" cy="390811"/>
            <a:chOff x="7336943" y="4410641"/>
            <a:chExt cx="671927" cy="390811"/>
          </a:xfrm>
        </p:grpSpPr>
        <p:sp>
          <p:nvSpPr>
            <p:cNvPr id="1115" name="Google Shape;1115;p41"/>
            <p:cNvSpPr/>
            <p:nvPr/>
          </p:nvSpPr>
          <p:spPr>
            <a:xfrm>
              <a:off x="7353536" y="4410641"/>
              <a:ext cx="655333" cy="178030"/>
            </a:xfrm>
            <a:custGeom>
              <a:rect b="b" l="l" r="r" t="t"/>
              <a:pathLst>
                <a:path extrusionOk="0" h="2972" w="10940">
                  <a:moveTo>
                    <a:pt x="543" y="0"/>
                  </a:moveTo>
                  <a:cubicBezTo>
                    <a:pt x="517" y="0"/>
                    <a:pt x="490" y="3"/>
                    <a:pt x="463" y="8"/>
                  </a:cubicBezTo>
                  <a:cubicBezTo>
                    <a:pt x="109" y="79"/>
                    <a:pt x="19" y="355"/>
                    <a:pt x="0" y="670"/>
                  </a:cubicBezTo>
                  <a:lnTo>
                    <a:pt x="0" y="985"/>
                  </a:lnTo>
                  <a:cubicBezTo>
                    <a:pt x="7" y="1551"/>
                    <a:pt x="424" y="2444"/>
                    <a:pt x="964" y="2669"/>
                  </a:cubicBezTo>
                  <a:cubicBezTo>
                    <a:pt x="1217" y="2774"/>
                    <a:pt x="1468" y="2825"/>
                    <a:pt x="1716" y="2825"/>
                  </a:cubicBezTo>
                  <a:cubicBezTo>
                    <a:pt x="2110" y="2825"/>
                    <a:pt x="2496" y="2695"/>
                    <a:pt x="2867" y="2438"/>
                  </a:cubicBezTo>
                  <a:cubicBezTo>
                    <a:pt x="3135" y="2250"/>
                    <a:pt x="3282" y="2155"/>
                    <a:pt x="3414" y="2155"/>
                  </a:cubicBezTo>
                  <a:cubicBezTo>
                    <a:pt x="3568" y="2155"/>
                    <a:pt x="3703" y="2282"/>
                    <a:pt x="3985" y="2541"/>
                  </a:cubicBezTo>
                  <a:cubicBezTo>
                    <a:pt x="4296" y="2830"/>
                    <a:pt x="4579" y="2971"/>
                    <a:pt x="4882" y="2971"/>
                  </a:cubicBezTo>
                  <a:cubicBezTo>
                    <a:pt x="5116" y="2971"/>
                    <a:pt x="5363" y="2886"/>
                    <a:pt x="5644" y="2721"/>
                  </a:cubicBezTo>
                  <a:cubicBezTo>
                    <a:pt x="5946" y="2541"/>
                    <a:pt x="6183" y="2297"/>
                    <a:pt x="6441" y="2052"/>
                  </a:cubicBezTo>
                  <a:cubicBezTo>
                    <a:pt x="6682" y="1824"/>
                    <a:pt x="6808" y="1717"/>
                    <a:pt x="6946" y="1717"/>
                  </a:cubicBezTo>
                  <a:cubicBezTo>
                    <a:pt x="7072" y="1717"/>
                    <a:pt x="7207" y="1806"/>
                    <a:pt x="7450" y="1975"/>
                  </a:cubicBezTo>
                  <a:cubicBezTo>
                    <a:pt x="7758" y="2181"/>
                    <a:pt x="8073" y="2380"/>
                    <a:pt x="8395" y="2586"/>
                  </a:cubicBezTo>
                  <a:cubicBezTo>
                    <a:pt x="8577" y="2702"/>
                    <a:pt x="8760" y="2753"/>
                    <a:pt x="8939" y="2753"/>
                  </a:cubicBezTo>
                  <a:cubicBezTo>
                    <a:pt x="9194" y="2753"/>
                    <a:pt x="9440" y="2649"/>
                    <a:pt x="9667" y="2483"/>
                  </a:cubicBezTo>
                  <a:cubicBezTo>
                    <a:pt x="10169" y="2117"/>
                    <a:pt x="10490" y="1577"/>
                    <a:pt x="10798" y="1050"/>
                  </a:cubicBezTo>
                  <a:cubicBezTo>
                    <a:pt x="10895" y="889"/>
                    <a:pt x="10940" y="683"/>
                    <a:pt x="10779" y="529"/>
                  </a:cubicBezTo>
                  <a:cubicBezTo>
                    <a:pt x="10692" y="439"/>
                    <a:pt x="10594" y="405"/>
                    <a:pt x="10492" y="405"/>
                  </a:cubicBezTo>
                  <a:cubicBezTo>
                    <a:pt x="10390" y="405"/>
                    <a:pt x="10284" y="439"/>
                    <a:pt x="10181" y="484"/>
                  </a:cubicBezTo>
                  <a:cubicBezTo>
                    <a:pt x="10008" y="561"/>
                    <a:pt x="9905" y="728"/>
                    <a:pt x="9789" y="876"/>
                  </a:cubicBezTo>
                  <a:cubicBezTo>
                    <a:pt x="9641" y="1063"/>
                    <a:pt x="9487" y="1249"/>
                    <a:pt x="9320" y="1422"/>
                  </a:cubicBezTo>
                  <a:cubicBezTo>
                    <a:pt x="9184" y="1568"/>
                    <a:pt x="9045" y="1640"/>
                    <a:pt x="8906" y="1640"/>
                  </a:cubicBezTo>
                  <a:cubicBezTo>
                    <a:pt x="8767" y="1640"/>
                    <a:pt x="8628" y="1569"/>
                    <a:pt x="8491" y="1429"/>
                  </a:cubicBezTo>
                  <a:cubicBezTo>
                    <a:pt x="8227" y="1165"/>
                    <a:pt x="7964" y="895"/>
                    <a:pt x="7694" y="638"/>
                  </a:cubicBezTo>
                  <a:cubicBezTo>
                    <a:pt x="7414" y="374"/>
                    <a:pt x="7182" y="240"/>
                    <a:pt x="6956" y="240"/>
                  </a:cubicBezTo>
                  <a:cubicBezTo>
                    <a:pt x="6715" y="240"/>
                    <a:pt x="6481" y="391"/>
                    <a:pt x="6203" y="696"/>
                  </a:cubicBezTo>
                  <a:cubicBezTo>
                    <a:pt x="6061" y="850"/>
                    <a:pt x="5952" y="1043"/>
                    <a:pt x="5817" y="1204"/>
                  </a:cubicBezTo>
                  <a:cubicBezTo>
                    <a:pt x="5502" y="1570"/>
                    <a:pt x="5258" y="1755"/>
                    <a:pt x="5047" y="1755"/>
                  </a:cubicBezTo>
                  <a:cubicBezTo>
                    <a:pt x="4805" y="1755"/>
                    <a:pt x="4606" y="1514"/>
                    <a:pt x="4390" y="1024"/>
                  </a:cubicBezTo>
                  <a:cubicBezTo>
                    <a:pt x="4222" y="637"/>
                    <a:pt x="3969" y="439"/>
                    <a:pt x="3686" y="439"/>
                  </a:cubicBezTo>
                  <a:cubicBezTo>
                    <a:pt x="3471" y="439"/>
                    <a:pt x="3239" y="553"/>
                    <a:pt x="3015" y="786"/>
                  </a:cubicBezTo>
                  <a:cubicBezTo>
                    <a:pt x="2700" y="1114"/>
                    <a:pt x="2385" y="1442"/>
                    <a:pt x="2063" y="1763"/>
                  </a:cubicBezTo>
                  <a:cubicBezTo>
                    <a:pt x="1958" y="1869"/>
                    <a:pt x="1858" y="1918"/>
                    <a:pt x="1764" y="1918"/>
                  </a:cubicBezTo>
                  <a:cubicBezTo>
                    <a:pt x="1636" y="1918"/>
                    <a:pt x="1521" y="1825"/>
                    <a:pt x="1421" y="1654"/>
                  </a:cubicBezTo>
                  <a:cubicBezTo>
                    <a:pt x="1234" y="1326"/>
                    <a:pt x="1125" y="966"/>
                    <a:pt x="1093" y="593"/>
                  </a:cubicBezTo>
                  <a:cubicBezTo>
                    <a:pt x="1052" y="244"/>
                    <a:pt x="800" y="0"/>
                    <a:pt x="5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41"/>
            <p:cNvSpPr/>
            <p:nvPr/>
          </p:nvSpPr>
          <p:spPr>
            <a:xfrm>
              <a:off x="7336943" y="4628034"/>
              <a:ext cx="651140" cy="173418"/>
            </a:xfrm>
            <a:custGeom>
              <a:rect b="b" l="l" r="r" t="t"/>
              <a:pathLst>
                <a:path extrusionOk="0" h="2895" w="10870">
                  <a:moveTo>
                    <a:pt x="555" y="0"/>
                  </a:moveTo>
                  <a:cubicBezTo>
                    <a:pt x="516" y="0"/>
                    <a:pt x="475" y="4"/>
                    <a:pt x="431" y="11"/>
                  </a:cubicBezTo>
                  <a:cubicBezTo>
                    <a:pt x="52" y="75"/>
                    <a:pt x="1" y="358"/>
                    <a:pt x="59" y="679"/>
                  </a:cubicBezTo>
                  <a:cubicBezTo>
                    <a:pt x="78" y="834"/>
                    <a:pt x="91" y="994"/>
                    <a:pt x="110" y="1155"/>
                  </a:cubicBezTo>
                  <a:cubicBezTo>
                    <a:pt x="224" y="2033"/>
                    <a:pt x="826" y="2833"/>
                    <a:pt x="1685" y="2833"/>
                  </a:cubicBezTo>
                  <a:cubicBezTo>
                    <a:pt x="2033" y="2833"/>
                    <a:pt x="2424" y="2701"/>
                    <a:pt x="2842" y="2389"/>
                  </a:cubicBezTo>
                  <a:cubicBezTo>
                    <a:pt x="2906" y="2344"/>
                    <a:pt x="2977" y="2299"/>
                    <a:pt x="3035" y="2248"/>
                  </a:cubicBezTo>
                  <a:cubicBezTo>
                    <a:pt x="3170" y="2109"/>
                    <a:pt x="3288" y="2036"/>
                    <a:pt x="3408" y="2036"/>
                  </a:cubicBezTo>
                  <a:cubicBezTo>
                    <a:pt x="3534" y="2036"/>
                    <a:pt x="3661" y="2116"/>
                    <a:pt x="3812" y="2286"/>
                  </a:cubicBezTo>
                  <a:cubicBezTo>
                    <a:pt x="4181" y="2701"/>
                    <a:pt x="4506" y="2895"/>
                    <a:pt x="4865" y="2895"/>
                  </a:cubicBezTo>
                  <a:cubicBezTo>
                    <a:pt x="5158" y="2895"/>
                    <a:pt x="5472" y="2766"/>
                    <a:pt x="5850" y="2524"/>
                  </a:cubicBezTo>
                  <a:cubicBezTo>
                    <a:pt x="6120" y="2344"/>
                    <a:pt x="6377" y="2158"/>
                    <a:pt x="6557" y="1881"/>
                  </a:cubicBezTo>
                  <a:cubicBezTo>
                    <a:pt x="6666" y="1708"/>
                    <a:pt x="6794" y="1626"/>
                    <a:pt x="6933" y="1626"/>
                  </a:cubicBezTo>
                  <a:cubicBezTo>
                    <a:pt x="7047" y="1626"/>
                    <a:pt x="7169" y="1681"/>
                    <a:pt x="7296" y="1785"/>
                  </a:cubicBezTo>
                  <a:cubicBezTo>
                    <a:pt x="7650" y="2081"/>
                    <a:pt x="8029" y="2331"/>
                    <a:pt x="8434" y="2537"/>
                  </a:cubicBezTo>
                  <a:cubicBezTo>
                    <a:pt x="8631" y="2629"/>
                    <a:pt x="8829" y="2691"/>
                    <a:pt x="9035" y="2691"/>
                  </a:cubicBezTo>
                  <a:cubicBezTo>
                    <a:pt x="9118" y="2691"/>
                    <a:pt x="9202" y="2681"/>
                    <a:pt x="9289" y="2659"/>
                  </a:cubicBezTo>
                  <a:cubicBezTo>
                    <a:pt x="9828" y="2518"/>
                    <a:pt x="10793" y="1386"/>
                    <a:pt x="10844" y="827"/>
                  </a:cubicBezTo>
                  <a:cubicBezTo>
                    <a:pt x="10870" y="513"/>
                    <a:pt x="10697" y="314"/>
                    <a:pt x="10439" y="314"/>
                  </a:cubicBezTo>
                  <a:cubicBezTo>
                    <a:pt x="10375" y="314"/>
                    <a:pt x="10306" y="326"/>
                    <a:pt x="10233" y="352"/>
                  </a:cubicBezTo>
                  <a:cubicBezTo>
                    <a:pt x="10047" y="422"/>
                    <a:pt x="9951" y="583"/>
                    <a:pt x="9841" y="737"/>
                  </a:cubicBezTo>
                  <a:cubicBezTo>
                    <a:pt x="9668" y="975"/>
                    <a:pt x="9501" y="1219"/>
                    <a:pt x="9314" y="1444"/>
                  </a:cubicBezTo>
                  <a:cubicBezTo>
                    <a:pt x="9196" y="1589"/>
                    <a:pt x="9072" y="1661"/>
                    <a:pt x="8946" y="1661"/>
                  </a:cubicBezTo>
                  <a:cubicBezTo>
                    <a:pt x="8825" y="1661"/>
                    <a:pt x="8701" y="1595"/>
                    <a:pt x="8575" y="1464"/>
                  </a:cubicBezTo>
                  <a:cubicBezTo>
                    <a:pt x="8273" y="1155"/>
                    <a:pt x="7977" y="847"/>
                    <a:pt x="7662" y="557"/>
                  </a:cubicBezTo>
                  <a:cubicBezTo>
                    <a:pt x="7385" y="309"/>
                    <a:pt x="7144" y="185"/>
                    <a:pt x="6914" y="185"/>
                  </a:cubicBezTo>
                  <a:cubicBezTo>
                    <a:pt x="6644" y="185"/>
                    <a:pt x="6388" y="358"/>
                    <a:pt x="6107" y="705"/>
                  </a:cubicBezTo>
                  <a:cubicBezTo>
                    <a:pt x="5959" y="892"/>
                    <a:pt x="5818" y="1084"/>
                    <a:pt x="5657" y="1258"/>
                  </a:cubicBezTo>
                  <a:cubicBezTo>
                    <a:pt x="5301" y="1632"/>
                    <a:pt x="5095" y="1828"/>
                    <a:pt x="4933" y="1828"/>
                  </a:cubicBezTo>
                  <a:cubicBezTo>
                    <a:pt x="4750" y="1828"/>
                    <a:pt x="4622" y="1577"/>
                    <a:pt x="4397" y="1052"/>
                  </a:cubicBezTo>
                  <a:cubicBezTo>
                    <a:pt x="4378" y="1007"/>
                    <a:pt x="4359" y="956"/>
                    <a:pt x="4333" y="904"/>
                  </a:cubicBezTo>
                  <a:cubicBezTo>
                    <a:pt x="4145" y="525"/>
                    <a:pt x="3920" y="333"/>
                    <a:pt x="3678" y="333"/>
                  </a:cubicBezTo>
                  <a:cubicBezTo>
                    <a:pt x="3465" y="333"/>
                    <a:pt x="3237" y="481"/>
                    <a:pt x="3009" y="782"/>
                  </a:cubicBezTo>
                  <a:cubicBezTo>
                    <a:pt x="2745" y="1123"/>
                    <a:pt x="2462" y="1438"/>
                    <a:pt x="2090" y="1656"/>
                  </a:cubicBezTo>
                  <a:cubicBezTo>
                    <a:pt x="1926" y="1753"/>
                    <a:pt x="1798" y="1804"/>
                    <a:pt x="1692" y="1804"/>
                  </a:cubicBezTo>
                  <a:cubicBezTo>
                    <a:pt x="1522" y="1804"/>
                    <a:pt x="1411" y="1674"/>
                    <a:pt x="1312" y="1393"/>
                  </a:cubicBezTo>
                  <a:cubicBezTo>
                    <a:pt x="1209" y="1091"/>
                    <a:pt x="1164" y="769"/>
                    <a:pt x="1081" y="461"/>
                  </a:cubicBezTo>
                  <a:cubicBezTo>
                    <a:pt x="1007" y="174"/>
                    <a:pt x="831" y="0"/>
                    <a:pt x="5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7" name="Google Shape;1117;p41"/>
          <p:cNvSpPr/>
          <p:nvPr/>
        </p:nvSpPr>
        <p:spPr>
          <a:xfrm rot="-2077553">
            <a:off x="820425" y="4095189"/>
            <a:ext cx="530595" cy="809443"/>
          </a:xfrm>
          <a:custGeom>
            <a:rect b="b" l="l" r="r" t="t"/>
            <a:pathLst>
              <a:path extrusionOk="0" h="22671" w="14861">
                <a:moveTo>
                  <a:pt x="4364" y="0"/>
                </a:moveTo>
                <a:cubicBezTo>
                  <a:pt x="3873" y="0"/>
                  <a:pt x="3387" y="163"/>
                  <a:pt x="2899" y="524"/>
                </a:cubicBezTo>
                <a:cubicBezTo>
                  <a:pt x="958" y="1938"/>
                  <a:pt x="0" y="3815"/>
                  <a:pt x="58" y="6354"/>
                </a:cubicBezTo>
                <a:cubicBezTo>
                  <a:pt x="7" y="7074"/>
                  <a:pt x="168" y="7909"/>
                  <a:pt x="341" y="8751"/>
                </a:cubicBezTo>
                <a:cubicBezTo>
                  <a:pt x="740" y="10686"/>
                  <a:pt x="1582" y="12441"/>
                  <a:pt x="2514" y="14157"/>
                </a:cubicBezTo>
                <a:cubicBezTo>
                  <a:pt x="3626" y="16194"/>
                  <a:pt x="4975" y="18103"/>
                  <a:pt x="6537" y="19826"/>
                </a:cubicBezTo>
                <a:cubicBezTo>
                  <a:pt x="7913" y="21336"/>
                  <a:pt x="9719" y="22159"/>
                  <a:pt x="11686" y="22558"/>
                </a:cubicBezTo>
                <a:cubicBezTo>
                  <a:pt x="12031" y="22629"/>
                  <a:pt x="12388" y="22670"/>
                  <a:pt x="12748" y="22670"/>
                </a:cubicBezTo>
                <a:cubicBezTo>
                  <a:pt x="13165" y="22670"/>
                  <a:pt x="13586" y="22615"/>
                  <a:pt x="13993" y="22487"/>
                </a:cubicBezTo>
                <a:cubicBezTo>
                  <a:pt x="14655" y="22275"/>
                  <a:pt x="14842" y="21992"/>
                  <a:pt x="14855" y="21317"/>
                </a:cubicBezTo>
                <a:cubicBezTo>
                  <a:pt x="14861" y="20906"/>
                  <a:pt x="14720" y="20533"/>
                  <a:pt x="14578" y="20160"/>
                </a:cubicBezTo>
                <a:cubicBezTo>
                  <a:pt x="14019" y="18682"/>
                  <a:pt x="13164" y="17345"/>
                  <a:pt x="12438" y="15950"/>
                </a:cubicBezTo>
                <a:cubicBezTo>
                  <a:pt x="11596" y="14318"/>
                  <a:pt x="10587" y="12769"/>
                  <a:pt x="10117" y="10956"/>
                </a:cubicBezTo>
                <a:cubicBezTo>
                  <a:pt x="9790" y="9690"/>
                  <a:pt x="9378" y="8430"/>
                  <a:pt x="9410" y="7119"/>
                </a:cubicBezTo>
                <a:cubicBezTo>
                  <a:pt x="9449" y="5608"/>
                  <a:pt x="8986" y="4284"/>
                  <a:pt x="8253" y="3018"/>
                </a:cubicBezTo>
                <a:cubicBezTo>
                  <a:pt x="7636" y="1945"/>
                  <a:pt x="6865" y="993"/>
                  <a:pt x="5740" y="389"/>
                </a:cubicBezTo>
                <a:cubicBezTo>
                  <a:pt x="5274" y="139"/>
                  <a:pt x="4817" y="0"/>
                  <a:pt x="43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8" name="Google Shape;1118;p41"/>
          <p:cNvGrpSpPr/>
          <p:nvPr/>
        </p:nvGrpSpPr>
        <p:grpSpPr>
          <a:xfrm flipH="1">
            <a:off x="252473" y="2969876"/>
            <a:ext cx="1000920" cy="840678"/>
            <a:chOff x="1648650" y="1064850"/>
            <a:chExt cx="691625" cy="580900"/>
          </a:xfrm>
        </p:grpSpPr>
        <p:sp>
          <p:nvSpPr>
            <p:cNvPr id="1119" name="Google Shape;1119;p41"/>
            <p:cNvSpPr/>
            <p:nvPr/>
          </p:nvSpPr>
          <p:spPr>
            <a:xfrm>
              <a:off x="2267450" y="1209500"/>
              <a:ext cx="72825" cy="117900"/>
            </a:xfrm>
            <a:custGeom>
              <a:rect b="b" l="l" r="r" t="t"/>
              <a:pathLst>
                <a:path extrusionOk="0" h="4716" w="2913">
                  <a:moveTo>
                    <a:pt x="802" y="0"/>
                  </a:moveTo>
                  <a:cubicBezTo>
                    <a:pt x="679" y="0"/>
                    <a:pt x="557" y="34"/>
                    <a:pt x="438" y="101"/>
                  </a:cubicBezTo>
                  <a:cubicBezTo>
                    <a:pt x="58" y="313"/>
                    <a:pt x="1" y="500"/>
                    <a:pt x="226" y="1059"/>
                  </a:cubicBezTo>
                  <a:cubicBezTo>
                    <a:pt x="566" y="1908"/>
                    <a:pt x="856" y="2762"/>
                    <a:pt x="1138" y="3630"/>
                  </a:cubicBezTo>
                  <a:cubicBezTo>
                    <a:pt x="1248" y="3990"/>
                    <a:pt x="1466" y="4311"/>
                    <a:pt x="1775" y="4536"/>
                  </a:cubicBezTo>
                  <a:cubicBezTo>
                    <a:pt x="1925" y="4654"/>
                    <a:pt x="2106" y="4716"/>
                    <a:pt x="2290" y="4716"/>
                  </a:cubicBezTo>
                  <a:cubicBezTo>
                    <a:pt x="2398" y="4716"/>
                    <a:pt x="2506" y="4695"/>
                    <a:pt x="2610" y="4652"/>
                  </a:cubicBezTo>
                  <a:cubicBezTo>
                    <a:pt x="2912" y="4536"/>
                    <a:pt x="2816" y="4260"/>
                    <a:pt x="2854" y="3868"/>
                  </a:cubicBezTo>
                  <a:cubicBezTo>
                    <a:pt x="2585" y="2769"/>
                    <a:pt x="2250" y="1535"/>
                    <a:pt x="1543" y="436"/>
                  </a:cubicBezTo>
                  <a:cubicBezTo>
                    <a:pt x="1518" y="391"/>
                    <a:pt x="1479" y="352"/>
                    <a:pt x="1440" y="313"/>
                  </a:cubicBezTo>
                  <a:cubicBezTo>
                    <a:pt x="1236" y="105"/>
                    <a:pt x="1018" y="0"/>
                    <a:pt x="8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41"/>
            <p:cNvSpPr/>
            <p:nvPr/>
          </p:nvSpPr>
          <p:spPr>
            <a:xfrm>
              <a:off x="1931450" y="1465550"/>
              <a:ext cx="70700" cy="122950"/>
            </a:xfrm>
            <a:custGeom>
              <a:rect b="b" l="l" r="r" t="t"/>
              <a:pathLst>
                <a:path extrusionOk="0" h="4918" w="2828">
                  <a:moveTo>
                    <a:pt x="713" y="1"/>
                  </a:moveTo>
                  <a:cubicBezTo>
                    <a:pt x="628" y="1"/>
                    <a:pt x="534" y="28"/>
                    <a:pt x="425" y="92"/>
                  </a:cubicBezTo>
                  <a:cubicBezTo>
                    <a:pt x="110" y="272"/>
                    <a:pt x="1" y="510"/>
                    <a:pt x="116" y="812"/>
                  </a:cubicBezTo>
                  <a:cubicBezTo>
                    <a:pt x="553" y="1982"/>
                    <a:pt x="1035" y="3132"/>
                    <a:pt x="1466" y="4302"/>
                  </a:cubicBezTo>
                  <a:cubicBezTo>
                    <a:pt x="1620" y="4733"/>
                    <a:pt x="1961" y="4803"/>
                    <a:pt x="2321" y="4893"/>
                  </a:cubicBezTo>
                  <a:cubicBezTo>
                    <a:pt x="2389" y="4910"/>
                    <a:pt x="2449" y="4918"/>
                    <a:pt x="2503" y="4918"/>
                  </a:cubicBezTo>
                  <a:cubicBezTo>
                    <a:pt x="2724" y="4918"/>
                    <a:pt x="2827" y="4777"/>
                    <a:pt x="2822" y="4482"/>
                  </a:cubicBezTo>
                  <a:cubicBezTo>
                    <a:pt x="2777" y="4276"/>
                    <a:pt x="2764" y="4058"/>
                    <a:pt x="2687" y="3859"/>
                  </a:cubicBezTo>
                  <a:cubicBezTo>
                    <a:pt x="2282" y="2792"/>
                    <a:pt x="1871" y="1725"/>
                    <a:pt x="1453" y="664"/>
                  </a:cubicBezTo>
                  <a:cubicBezTo>
                    <a:pt x="1376" y="491"/>
                    <a:pt x="1267" y="343"/>
                    <a:pt x="1132" y="214"/>
                  </a:cubicBezTo>
                  <a:cubicBezTo>
                    <a:pt x="1002" y="96"/>
                    <a:pt x="874" y="1"/>
                    <a:pt x="7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41"/>
            <p:cNvSpPr/>
            <p:nvPr/>
          </p:nvSpPr>
          <p:spPr>
            <a:xfrm>
              <a:off x="1790525" y="1371825"/>
              <a:ext cx="83275" cy="110675"/>
            </a:xfrm>
            <a:custGeom>
              <a:rect b="b" l="l" r="r" t="t"/>
              <a:pathLst>
                <a:path extrusionOk="0" h="4427" w="3331">
                  <a:moveTo>
                    <a:pt x="836" y="1"/>
                  </a:moveTo>
                  <a:cubicBezTo>
                    <a:pt x="715" y="1"/>
                    <a:pt x="573" y="67"/>
                    <a:pt x="367" y="184"/>
                  </a:cubicBezTo>
                  <a:cubicBezTo>
                    <a:pt x="1" y="383"/>
                    <a:pt x="65" y="647"/>
                    <a:pt x="226" y="917"/>
                  </a:cubicBezTo>
                  <a:cubicBezTo>
                    <a:pt x="785" y="1881"/>
                    <a:pt x="1357" y="2838"/>
                    <a:pt x="1942" y="3796"/>
                  </a:cubicBezTo>
                  <a:cubicBezTo>
                    <a:pt x="2141" y="4124"/>
                    <a:pt x="2469" y="4310"/>
                    <a:pt x="2848" y="4394"/>
                  </a:cubicBezTo>
                  <a:cubicBezTo>
                    <a:pt x="2935" y="4415"/>
                    <a:pt x="3008" y="4426"/>
                    <a:pt x="3069" y="4426"/>
                  </a:cubicBezTo>
                  <a:cubicBezTo>
                    <a:pt x="3266" y="4426"/>
                    <a:pt x="3330" y="4306"/>
                    <a:pt x="3330" y="4021"/>
                  </a:cubicBezTo>
                  <a:cubicBezTo>
                    <a:pt x="3330" y="3828"/>
                    <a:pt x="3292" y="3648"/>
                    <a:pt x="3208" y="3475"/>
                  </a:cubicBezTo>
                  <a:cubicBezTo>
                    <a:pt x="2617" y="2376"/>
                    <a:pt x="1955" y="1315"/>
                    <a:pt x="1235" y="293"/>
                  </a:cubicBezTo>
                  <a:cubicBezTo>
                    <a:pt x="1087" y="90"/>
                    <a:pt x="975" y="1"/>
                    <a:pt x="8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41"/>
            <p:cNvSpPr/>
            <p:nvPr/>
          </p:nvSpPr>
          <p:spPr>
            <a:xfrm>
              <a:off x="2120275" y="1537450"/>
              <a:ext cx="62675" cy="108300"/>
            </a:xfrm>
            <a:custGeom>
              <a:rect b="b" l="l" r="r" t="t"/>
              <a:pathLst>
                <a:path extrusionOk="0" h="4332" w="2507">
                  <a:moveTo>
                    <a:pt x="632" y="0"/>
                  </a:moveTo>
                  <a:cubicBezTo>
                    <a:pt x="436" y="0"/>
                    <a:pt x="274" y="146"/>
                    <a:pt x="116" y="436"/>
                  </a:cubicBezTo>
                  <a:cubicBezTo>
                    <a:pt x="0" y="655"/>
                    <a:pt x="64" y="854"/>
                    <a:pt x="167" y="1040"/>
                  </a:cubicBezTo>
                  <a:cubicBezTo>
                    <a:pt x="476" y="1606"/>
                    <a:pt x="662" y="2210"/>
                    <a:pt x="823" y="2834"/>
                  </a:cubicBezTo>
                  <a:cubicBezTo>
                    <a:pt x="919" y="3219"/>
                    <a:pt x="1041" y="3605"/>
                    <a:pt x="1266" y="3939"/>
                  </a:cubicBezTo>
                  <a:cubicBezTo>
                    <a:pt x="1478" y="4261"/>
                    <a:pt x="1851" y="4331"/>
                    <a:pt x="2166" y="4331"/>
                  </a:cubicBezTo>
                  <a:cubicBezTo>
                    <a:pt x="2475" y="4325"/>
                    <a:pt x="2449" y="3939"/>
                    <a:pt x="2507" y="3605"/>
                  </a:cubicBezTo>
                  <a:cubicBezTo>
                    <a:pt x="2295" y="2544"/>
                    <a:pt x="1973" y="1458"/>
                    <a:pt x="1363" y="468"/>
                  </a:cubicBezTo>
                  <a:cubicBezTo>
                    <a:pt x="1298" y="378"/>
                    <a:pt x="1221" y="301"/>
                    <a:pt x="1138" y="243"/>
                  </a:cubicBezTo>
                  <a:cubicBezTo>
                    <a:pt x="943" y="81"/>
                    <a:pt x="778" y="0"/>
                    <a:pt x="63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41"/>
            <p:cNvSpPr/>
            <p:nvPr/>
          </p:nvSpPr>
          <p:spPr>
            <a:xfrm>
              <a:off x="1993650" y="1372100"/>
              <a:ext cx="83025" cy="111550"/>
            </a:xfrm>
            <a:custGeom>
              <a:rect b="b" l="l" r="r" t="t"/>
              <a:pathLst>
                <a:path extrusionOk="0" h="4462" w="3321">
                  <a:moveTo>
                    <a:pt x="405" y="738"/>
                  </a:moveTo>
                  <a:cubicBezTo>
                    <a:pt x="399" y="758"/>
                    <a:pt x="399" y="790"/>
                    <a:pt x="386" y="796"/>
                  </a:cubicBezTo>
                  <a:cubicBezTo>
                    <a:pt x="363" y="802"/>
                    <a:pt x="341" y="807"/>
                    <a:pt x="323" y="809"/>
                  </a:cubicBezTo>
                  <a:lnTo>
                    <a:pt x="323" y="809"/>
                  </a:lnTo>
                  <a:lnTo>
                    <a:pt x="405" y="738"/>
                  </a:lnTo>
                  <a:close/>
                  <a:moveTo>
                    <a:pt x="576" y="0"/>
                  </a:moveTo>
                  <a:cubicBezTo>
                    <a:pt x="436" y="0"/>
                    <a:pt x="310" y="108"/>
                    <a:pt x="199" y="263"/>
                  </a:cubicBezTo>
                  <a:cubicBezTo>
                    <a:pt x="0" y="533"/>
                    <a:pt x="7" y="565"/>
                    <a:pt x="315" y="816"/>
                  </a:cubicBezTo>
                  <a:lnTo>
                    <a:pt x="317" y="814"/>
                  </a:lnTo>
                  <a:lnTo>
                    <a:pt x="317" y="814"/>
                  </a:lnTo>
                  <a:cubicBezTo>
                    <a:pt x="703" y="2027"/>
                    <a:pt x="1376" y="3099"/>
                    <a:pt x="2031" y="4177"/>
                  </a:cubicBezTo>
                  <a:cubicBezTo>
                    <a:pt x="2180" y="4427"/>
                    <a:pt x="2418" y="4451"/>
                    <a:pt x="2660" y="4451"/>
                  </a:cubicBezTo>
                  <a:cubicBezTo>
                    <a:pt x="2716" y="4451"/>
                    <a:pt x="2773" y="4450"/>
                    <a:pt x="2829" y="4450"/>
                  </a:cubicBezTo>
                  <a:cubicBezTo>
                    <a:pt x="2897" y="4450"/>
                    <a:pt x="2964" y="4452"/>
                    <a:pt x="3027" y="4460"/>
                  </a:cubicBezTo>
                  <a:cubicBezTo>
                    <a:pt x="3038" y="4461"/>
                    <a:pt x="3048" y="4462"/>
                    <a:pt x="3058" y="4462"/>
                  </a:cubicBezTo>
                  <a:cubicBezTo>
                    <a:pt x="3242" y="4462"/>
                    <a:pt x="3321" y="4244"/>
                    <a:pt x="3278" y="4049"/>
                  </a:cubicBezTo>
                  <a:cubicBezTo>
                    <a:pt x="3233" y="3869"/>
                    <a:pt x="3169" y="3695"/>
                    <a:pt x="3085" y="3528"/>
                  </a:cubicBezTo>
                  <a:cubicBezTo>
                    <a:pt x="2642" y="2583"/>
                    <a:pt x="2070" y="1722"/>
                    <a:pt x="1466" y="880"/>
                  </a:cubicBezTo>
                  <a:cubicBezTo>
                    <a:pt x="1279" y="616"/>
                    <a:pt x="1080" y="366"/>
                    <a:pt x="855" y="141"/>
                  </a:cubicBezTo>
                  <a:cubicBezTo>
                    <a:pt x="756" y="42"/>
                    <a:pt x="663" y="0"/>
                    <a:pt x="5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41"/>
            <p:cNvSpPr/>
            <p:nvPr/>
          </p:nvSpPr>
          <p:spPr>
            <a:xfrm>
              <a:off x="2147425" y="1362650"/>
              <a:ext cx="68625" cy="102225"/>
            </a:xfrm>
            <a:custGeom>
              <a:rect b="b" l="l" r="r" t="t"/>
              <a:pathLst>
                <a:path extrusionOk="0" h="4089" w="2745">
                  <a:moveTo>
                    <a:pt x="796" y="1"/>
                  </a:moveTo>
                  <a:cubicBezTo>
                    <a:pt x="722" y="1"/>
                    <a:pt x="644" y="19"/>
                    <a:pt x="559" y="62"/>
                  </a:cubicBezTo>
                  <a:cubicBezTo>
                    <a:pt x="84" y="313"/>
                    <a:pt x="0" y="512"/>
                    <a:pt x="212" y="994"/>
                  </a:cubicBezTo>
                  <a:cubicBezTo>
                    <a:pt x="572" y="1798"/>
                    <a:pt x="932" y="2595"/>
                    <a:pt x="1318" y="3379"/>
                  </a:cubicBezTo>
                  <a:cubicBezTo>
                    <a:pt x="1485" y="3707"/>
                    <a:pt x="1729" y="3983"/>
                    <a:pt x="2147" y="4067"/>
                  </a:cubicBezTo>
                  <a:cubicBezTo>
                    <a:pt x="2220" y="4081"/>
                    <a:pt x="2285" y="4088"/>
                    <a:pt x="2345" y="4088"/>
                  </a:cubicBezTo>
                  <a:cubicBezTo>
                    <a:pt x="2606" y="4088"/>
                    <a:pt x="2740" y="3943"/>
                    <a:pt x="2745" y="3597"/>
                  </a:cubicBezTo>
                  <a:cubicBezTo>
                    <a:pt x="2732" y="3469"/>
                    <a:pt x="2706" y="3347"/>
                    <a:pt x="2668" y="3225"/>
                  </a:cubicBezTo>
                  <a:cubicBezTo>
                    <a:pt x="2211" y="2267"/>
                    <a:pt x="1768" y="1303"/>
                    <a:pt x="1286" y="358"/>
                  </a:cubicBezTo>
                  <a:cubicBezTo>
                    <a:pt x="1189" y="174"/>
                    <a:pt x="1019" y="1"/>
                    <a:pt x="7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41"/>
            <p:cNvSpPr/>
            <p:nvPr/>
          </p:nvSpPr>
          <p:spPr>
            <a:xfrm>
              <a:off x="2020000" y="1244050"/>
              <a:ext cx="81475" cy="102200"/>
            </a:xfrm>
            <a:custGeom>
              <a:rect b="b" l="l" r="r" t="t"/>
              <a:pathLst>
                <a:path extrusionOk="0" h="4088" w="3259">
                  <a:moveTo>
                    <a:pt x="439" y="1"/>
                  </a:moveTo>
                  <a:cubicBezTo>
                    <a:pt x="400" y="1"/>
                    <a:pt x="359" y="6"/>
                    <a:pt x="315" y="18"/>
                  </a:cubicBezTo>
                  <a:cubicBezTo>
                    <a:pt x="199" y="50"/>
                    <a:pt x="0" y="699"/>
                    <a:pt x="64" y="834"/>
                  </a:cubicBezTo>
                  <a:cubicBezTo>
                    <a:pt x="527" y="1830"/>
                    <a:pt x="1067" y="2775"/>
                    <a:pt x="1800" y="3604"/>
                  </a:cubicBezTo>
                  <a:cubicBezTo>
                    <a:pt x="2037" y="3870"/>
                    <a:pt x="2306" y="4048"/>
                    <a:pt x="2605" y="4048"/>
                  </a:cubicBezTo>
                  <a:cubicBezTo>
                    <a:pt x="2639" y="4048"/>
                    <a:pt x="2672" y="4046"/>
                    <a:pt x="2706" y="4041"/>
                  </a:cubicBezTo>
                  <a:cubicBezTo>
                    <a:pt x="2796" y="4068"/>
                    <a:pt x="2872" y="4087"/>
                    <a:pt x="2936" y="4087"/>
                  </a:cubicBezTo>
                  <a:cubicBezTo>
                    <a:pt x="3014" y="4087"/>
                    <a:pt x="3075" y="4058"/>
                    <a:pt x="3124" y="3977"/>
                  </a:cubicBezTo>
                  <a:cubicBezTo>
                    <a:pt x="3259" y="3797"/>
                    <a:pt x="3253" y="3553"/>
                    <a:pt x="3111" y="3379"/>
                  </a:cubicBezTo>
                  <a:cubicBezTo>
                    <a:pt x="2366" y="2338"/>
                    <a:pt x="1620" y="1297"/>
                    <a:pt x="862" y="262"/>
                  </a:cubicBezTo>
                  <a:cubicBezTo>
                    <a:pt x="756" y="114"/>
                    <a:pt x="620" y="1"/>
                    <a:pt x="4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41"/>
            <p:cNvSpPr/>
            <p:nvPr/>
          </p:nvSpPr>
          <p:spPr>
            <a:xfrm>
              <a:off x="2158675" y="1236600"/>
              <a:ext cx="66725" cy="91875"/>
            </a:xfrm>
            <a:custGeom>
              <a:rect b="b" l="l" r="r" t="t"/>
              <a:pathLst>
                <a:path extrusionOk="0" h="3675" w="2669">
                  <a:moveTo>
                    <a:pt x="608" y="0"/>
                  </a:moveTo>
                  <a:cubicBezTo>
                    <a:pt x="527" y="0"/>
                    <a:pt x="443" y="20"/>
                    <a:pt x="354" y="65"/>
                  </a:cubicBezTo>
                  <a:cubicBezTo>
                    <a:pt x="84" y="206"/>
                    <a:pt x="0" y="599"/>
                    <a:pt x="148" y="978"/>
                  </a:cubicBezTo>
                  <a:cubicBezTo>
                    <a:pt x="431" y="1698"/>
                    <a:pt x="797" y="2385"/>
                    <a:pt x="1131" y="3080"/>
                  </a:cubicBezTo>
                  <a:cubicBezTo>
                    <a:pt x="1335" y="3505"/>
                    <a:pt x="1640" y="3674"/>
                    <a:pt x="2065" y="3674"/>
                  </a:cubicBezTo>
                  <a:cubicBezTo>
                    <a:pt x="2096" y="3674"/>
                    <a:pt x="2128" y="3673"/>
                    <a:pt x="2160" y="3671"/>
                  </a:cubicBezTo>
                  <a:cubicBezTo>
                    <a:pt x="2198" y="3673"/>
                    <a:pt x="2234" y="3675"/>
                    <a:pt x="2267" y="3675"/>
                  </a:cubicBezTo>
                  <a:cubicBezTo>
                    <a:pt x="2589" y="3675"/>
                    <a:pt x="2669" y="3554"/>
                    <a:pt x="2616" y="3163"/>
                  </a:cubicBezTo>
                  <a:cubicBezTo>
                    <a:pt x="2597" y="2977"/>
                    <a:pt x="2546" y="2797"/>
                    <a:pt x="2468" y="2630"/>
                  </a:cubicBezTo>
                  <a:cubicBezTo>
                    <a:pt x="2141" y="1955"/>
                    <a:pt x="1800" y="1293"/>
                    <a:pt x="1453" y="631"/>
                  </a:cubicBezTo>
                  <a:cubicBezTo>
                    <a:pt x="1376" y="489"/>
                    <a:pt x="1273" y="361"/>
                    <a:pt x="1151" y="258"/>
                  </a:cubicBezTo>
                  <a:cubicBezTo>
                    <a:pt x="989" y="124"/>
                    <a:pt x="811" y="0"/>
                    <a:pt x="6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41"/>
            <p:cNvSpPr/>
            <p:nvPr/>
          </p:nvSpPr>
          <p:spPr>
            <a:xfrm>
              <a:off x="1648650" y="1350650"/>
              <a:ext cx="64300" cy="92075"/>
            </a:xfrm>
            <a:custGeom>
              <a:rect b="b" l="l" r="r" t="t"/>
              <a:pathLst>
                <a:path extrusionOk="0" h="3683" w="2572">
                  <a:moveTo>
                    <a:pt x="714" y="0"/>
                  </a:moveTo>
                  <a:cubicBezTo>
                    <a:pt x="634" y="0"/>
                    <a:pt x="558" y="16"/>
                    <a:pt x="495" y="47"/>
                  </a:cubicBezTo>
                  <a:cubicBezTo>
                    <a:pt x="122" y="247"/>
                    <a:pt x="0" y="587"/>
                    <a:pt x="187" y="1063"/>
                  </a:cubicBezTo>
                  <a:cubicBezTo>
                    <a:pt x="450" y="1699"/>
                    <a:pt x="733" y="2336"/>
                    <a:pt x="1035" y="2959"/>
                  </a:cubicBezTo>
                  <a:cubicBezTo>
                    <a:pt x="1228" y="3358"/>
                    <a:pt x="1530" y="3647"/>
                    <a:pt x="2012" y="3679"/>
                  </a:cubicBezTo>
                  <a:cubicBezTo>
                    <a:pt x="2045" y="3681"/>
                    <a:pt x="2077" y="3682"/>
                    <a:pt x="2107" y="3682"/>
                  </a:cubicBezTo>
                  <a:cubicBezTo>
                    <a:pt x="2433" y="3682"/>
                    <a:pt x="2552" y="3549"/>
                    <a:pt x="2552" y="3178"/>
                  </a:cubicBezTo>
                  <a:cubicBezTo>
                    <a:pt x="2571" y="2940"/>
                    <a:pt x="2449" y="2721"/>
                    <a:pt x="2359" y="2503"/>
                  </a:cubicBezTo>
                  <a:cubicBezTo>
                    <a:pt x="2063" y="1815"/>
                    <a:pt x="1781" y="1121"/>
                    <a:pt x="1440" y="459"/>
                  </a:cubicBezTo>
                  <a:cubicBezTo>
                    <a:pt x="1292" y="164"/>
                    <a:pt x="975" y="0"/>
                    <a:pt x="71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41"/>
            <p:cNvSpPr/>
            <p:nvPr/>
          </p:nvSpPr>
          <p:spPr>
            <a:xfrm>
              <a:off x="1734775" y="1521425"/>
              <a:ext cx="63650" cy="84825"/>
            </a:xfrm>
            <a:custGeom>
              <a:rect b="b" l="l" r="r" t="t"/>
              <a:pathLst>
                <a:path extrusionOk="0" h="3393" w="2546">
                  <a:moveTo>
                    <a:pt x="840" y="0"/>
                  </a:moveTo>
                  <a:cubicBezTo>
                    <a:pt x="766" y="0"/>
                    <a:pt x="689" y="14"/>
                    <a:pt x="611" y="42"/>
                  </a:cubicBezTo>
                  <a:cubicBezTo>
                    <a:pt x="322" y="152"/>
                    <a:pt x="0" y="306"/>
                    <a:pt x="77" y="685"/>
                  </a:cubicBezTo>
                  <a:cubicBezTo>
                    <a:pt x="97" y="1116"/>
                    <a:pt x="823" y="2646"/>
                    <a:pt x="1177" y="3006"/>
                  </a:cubicBezTo>
                  <a:cubicBezTo>
                    <a:pt x="1267" y="3102"/>
                    <a:pt x="1363" y="3218"/>
                    <a:pt x="1479" y="3263"/>
                  </a:cubicBezTo>
                  <a:cubicBezTo>
                    <a:pt x="1643" y="3325"/>
                    <a:pt x="1821" y="3392"/>
                    <a:pt x="1990" y="3392"/>
                  </a:cubicBezTo>
                  <a:cubicBezTo>
                    <a:pt x="2100" y="3392"/>
                    <a:pt x="2205" y="3364"/>
                    <a:pt x="2301" y="3288"/>
                  </a:cubicBezTo>
                  <a:cubicBezTo>
                    <a:pt x="2546" y="3102"/>
                    <a:pt x="2481" y="2819"/>
                    <a:pt x="2372" y="2562"/>
                  </a:cubicBezTo>
                  <a:cubicBezTo>
                    <a:pt x="2321" y="2440"/>
                    <a:pt x="2314" y="2298"/>
                    <a:pt x="2269" y="2176"/>
                  </a:cubicBezTo>
                  <a:cubicBezTo>
                    <a:pt x="2044" y="1553"/>
                    <a:pt x="1761" y="949"/>
                    <a:pt x="1427" y="377"/>
                  </a:cubicBezTo>
                  <a:cubicBezTo>
                    <a:pt x="1294" y="145"/>
                    <a:pt x="1082" y="0"/>
                    <a:pt x="8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41"/>
            <p:cNvSpPr/>
            <p:nvPr/>
          </p:nvSpPr>
          <p:spPr>
            <a:xfrm>
              <a:off x="1682375" y="1187950"/>
              <a:ext cx="66075" cy="90400"/>
            </a:xfrm>
            <a:custGeom>
              <a:rect b="b" l="l" r="r" t="t"/>
              <a:pathLst>
                <a:path extrusionOk="0" h="3616" w="2643">
                  <a:moveTo>
                    <a:pt x="715" y="1"/>
                  </a:moveTo>
                  <a:cubicBezTo>
                    <a:pt x="526" y="1"/>
                    <a:pt x="372" y="107"/>
                    <a:pt x="245" y="269"/>
                  </a:cubicBezTo>
                  <a:cubicBezTo>
                    <a:pt x="110" y="449"/>
                    <a:pt x="1" y="648"/>
                    <a:pt x="162" y="848"/>
                  </a:cubicBezTo>
                  <a:cubicBezTo>
                    <a:pt x="676" y="1478"/>
                    <a:pt x="856" y="2294"/>
                    <a:pt x="1338" y="2937"/>
                  </a:cubicBezTo>
                  <a:cubicBezTo>
                    <a:pt x="1550" y="3219"/>
                    <a:pt x="1768" y="3483"/>
                    <a:pt x="2122" y="3579"/>
                  </a:cubicBezTo>
                  <a:cubicBezTo>
                    <a:pt x="2210" y="3603"/>
                    <a:pt x="2285" y="3616"/>
                    <a:pt x="2349" y="3616"/>
                  </a:cubicBezTo>
                  <a:cubicBezTo>
                    <a:pt x="2546" y="3616"/>
                    <a:pt x="2633" y="3493"/>
                    <a:pt x="2643" y="3187"/>
                  </a:cubicBezTo>
                  <a:cubicBezTo>
                    <a:pt x="2630" y="3123"/>
                    <a:pt x="2617" y="3020"/>
                    <a:pt x="2591" y="2917"/>
                  </a:cubicBezTo>
                  <a:cubicBezTo>
                    <a:pt x="2366" y="1966"/>
                    <a:pt x="1846" y="1156"/>
                    <a:pt x="1325" y="346"/>
                  </a:cubicBezTo>
                  <a:cubicBezTo>
                    <a:pt x="1216" y="186"/>
                    <a:pt x="1061" y="76"/>
                    <a:pt x="875" y="25"/>
                  </a:cubicBezTo>
                  <a:cubicBezTo>
                    <a:pt x="819" y="9"/>
                    <a:pt x="766" y="1"/>
                    <a:pt x="7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41"/>
            <p:cNvSpPr/>
            <p:nvPr/>
          </p:nvSpPr>
          <p:spPr>
            <a:xfrm>
              <a:off x="2248825" y="1406725"/>
              <a:ext cx="59950" cy="75950"/>
            </a:xfrm>
            <a:custGeom>
              <a:rect b="b" l="l" r="r" t="t"/>
              <a:pathLst>
                <a:path extrusionOk="0" h="3038" w="2398">
                  <a:moveTo>
                    <a:pt x="752" y="1"/>
                  </a:moveTo>
                  <a:cubicBezTo>
                    <a:pt x="514" y="1"/>
                    <a:pt x="331" y="128"/>
                    <a:pt x="174" y="311"/>
                  </a:cubicBezTo>
                  <a:cubicBezTo>
                    <a:pt x="0" y="523"/>
                    <a:pt x="58" y="761"/>
                    <a:pt x="219" y="967"/>
                  </a:cubicBezTo>
                  <a:cubicBezTo>
                    <a:pt x="501" y="1333"/>
                    <a:pt x="649" y="1757"/>
                    <a:pt x="765" y="2201"/>
                  </a:cubicBezTo>
                  <a:cubicBezTo>
                    <a:pt x="823" y="2406"/>
                    <a:pt x="919" y="2599"/>
                    <a:pt x="1048" y="2766"/>
                  </a:cubicBezTo>
                  <a:cubicBezTo>
                    <a:pt x="1156" y="2928"/>
                    <a:pt x="1540" y="3038"/>
                    <a:pt x="1834" y="3038"/>
                  </a:cubicBezTo>
                  <a:cubicBezTo>
                    <a:pt x="1925" y="3038"/>
                    <a:pt x="2007" y="3027"/>
                    <a:pt x="2070" y="3004"/>
                  </a:cubicBezTo>
                  <a:cubicBezTo>
                    <a:pt x="2398" y="2882"/>
                    <a:pt x="2256" y="2606"/>
                    <a:pt x="2295" y="2381"/>
                  </a:cubicBezTo>
                  <a:cubicBezTo>
                    <a:pt x="2320" y="1719"/>
                    <a:pt x="2038" y="1140"/>
                    <a:pt x="1691" y="607"/>
                  </a:cubicBezTo>
                  <a:cubicBezTo>
                    <a:pt x="1523" y="324"/>
                    <a:pt x="1260" y="125"/>
                    <a:pt x="951" y="28"/>
                  </a:cubicBezTo>
                  <a:cubicBezTo>
                    <a:pt x="881" y="10"/>
                    <a:pt x="814" y="1"/>
                    <a:pt x="7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41"/>
            <p:cNvSpPr/>
            <p:nvPr/>
          </p:nvSpPr>
          <p:spPr>
            <a:xfrm>
              <a:off x="1778150" y="1130300"/>
              <a:ext cx="63675" cy="80000"/>
            </a:xfrm>
            <a:custGeom>
              <a:rect b="b" l="l" r="r" t="t"/>
              <a:pathLst>
                <a:path extrusionOk="0" h="3200" w="2547">
                  <a:moveTo>
                    <a:pt x="791" y="1"/>
                  </a:moveTo>
                  <a:cubicBezTo>
                    <a:pt x="546" y="1"/>
                    <a:pt x="444" y="309"/>
                    <a:pt x="232" y="383"/>
                  </a:cubicBezTo>
                  <a:cubicBezTo>
                    <a:pt x="1" y="467"/>
                    <a:pt x="142" y="705"/>
                    <a:pt x="219" y="865"/>
                  </a:cubicBezTo>
                  <a:cubicBezTo>
                    <a:pt x="515" y="1438"/>
                    <a:pt x="830" y="1997"/>
                    <a:pt x="1100" y="2582"/>
                  </a:cubicBezTo>
                  <a:cubicBezTo>
                    <a:pt x="1312" y="3044"/>
                    <a:pt x="1749" y="3077"/>
                    <a:pt x="2135" y="3186"/>
                  </a:cubicBezTo>
                  <a:cubicBezTo>
                    <a:pt x="2168" y="3195"/>
                    <a:pt x="2200" y="3200"/>
                    <a:pt x="2231" y="3200"/>
                  </a:cubicBezTo>
                  <a:cubicBezTo>
                    <a:pt x="2409" y="3200"/>
                    <a:pt x="2541" y="3048"/>
                    <a:pt x="2546" y="2813"/>
                  </a:cubicBezTo>
                  <a:cubicBezTo>
                    <a:pt x="2527" y="2710"/>
                    <a:pt x="2514" y="2607"/>
                    <a:pt x="2482" y="2505"/>
                  </a:cubicBezTo>
                  <a:cubicBezTo>
                    <a:pt x="2263" y="1752"/>
                    <a:pt x="1884" y="1071"/>
                    <a:pt x="1485" y="409"/>
                  </a:cubicBezTo>
                  <a:cubicBezTo>
                    <a:pt x="1363" y="210"/>
                    <a:pt x="1164" y="146"/>
                    <a:pt x="971" y="49"/>
                  </a:cubicBezTo>
                  <a:cubicBezTo>
                    <a:pt x="903" y="15"/>
                    <a:pt x="844" y="1"/>
                    <a:pt x="79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41"/>
            <p:cNvSpPr/>
            <p:nvPr/>
          </p:nvSpPr>
          <p:spPr>
            <a:xfrm>
              <a:off x="1992525" y="1064850"/>
              <a:ext cx="63425" cy="77975"/>
            </a:xfrm>
            <a:custGeom>
              <a:rect b="b" l="l" r="r" t="t"/>
              <a:pathLst>
                <a:path extrusionOk="0" h="3119" w="2537">
                  <a:moveTo>
                    <a:pt x="702" y="1"/>
                  </a:moveTo>
                  <a:cubicBezTo>
                    <a:pt x="581" y="1"/>
                    <a:pt x="456" y="44"/>
                    <a:pt x="334" y="148"/>
                  </a:cubicBezTo>
                  <a:cubicBezTo>
                    <a:pt x="52" y="392"/>
                    <a:pt x="0" y="752"/>
                    <a:pt x="238" y="1073"/>
                  </a:cubicBezTo>
                  <a:cubicBezTo>
                    <a:pt x="585" y="1549"/>
                    <a:pt x="881" y="2057"/>
                    <a:pt x="1125" y="2590"/>
                  </a:cubicBezTo>
                  <a:cubicBezTo>
                    <a:pt x="1311" y="3001"/>
                    <a:pt x="1613" y="3104"/>
                    <a:pt x="2018" y="3117"/>
                  </a:cubicBezTo>
                  <a:cubicBezTo>
                    <a:pt x="2037" y="3118"/>
                    <a:pt x="2055" y="3118"/>
                    <a:pt x="2072" y="3118"/>
                  </a:cubicBezTo>
                  <a:cubicBezTo>
                    <a:pt x="2367" y="3118"/>
                    <a:pt x="2536" y="3013"/>
                    <a:pt x="2488" y="2661"/>
                  </a:cubicBezTo>
                  <a:cubicBezTo>
                    <a:pt x="2340" y="1735"/>
                    <a:pt x="1890" y="880"/>
                    <a:pt x="1202" y="238"/>
                  </a:cubicBezTo>
                  <a:cubicBezTo>
                    <a:pt x="1062" y="101"/>
                    <a:pt x="887" y="1"/>
                    <a:pt x="70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41"/>
            <p:cNvSpPr/>
            <p:nvPr/>
          </p:nvSpPr>
          <p:spPr>
            <a:xfrm>
              <a:off x="1846125" y="1296050"/>
              <a:ext cx="71175" cy="75025"/>
            </a:xfrm>
            <a:custGeom>
              <a:rect b="b" l="l" r="r" t="t"/>
              <a:pathLst>
                <a:path extrusionOk="0" h="3001" w="2847">
                  <a:moveTo>
                    <a:pt x="627" y="1"/>
                  </a:moveTo>
                  <a:cubicBezTo>
                    <a:pt x="523" y="1"/>
                    <a:pt x="415" y="46"/>
                    <a:pt x="309" y="162"/>
                  </a:cubicBezTo>
                  <a:cubicBezTo>
                    <a:pt x="7" y="489"/>
                    <a:pt x="1" y="779"/>
                    <a:pt x="245" y="1107"/>
                  </a:cubicBezTo>
                  <a:cubicBezTo>
                    <a:pt x="560" y="1537"/>
                    <a:pt x="913" y="1955"/>
                    <a:pt x="1177" y="2398"/>
                  </a:cubicBezTo>
                  <a:cubicBezTo>
                    <a:pt x="1424" y="2820"/>
                    <a:pt x="1755" y="2999"/>
                    <a:pt x="2065" y="2999"/>
                  </a:cubicBezTo>
                  <a:cubicBezTo>
                    <a:pt x="2086" y="2999"/>
                    <a:pt x="2107" y="2998"/>
                    <a:pt x="2128" y="2996"/>
                  </a:cubicBezTo>
                  <a:cubicBezTo>
                    <a:pt x="2168" y="2999"/>
                    <a:pt x="2205" y="3000"/>
                    <a:pt x="2241" y="3000"/>
                  </a:cubicBezTo>
                  <a:cubicBezTo>
                    <a:pt x="2726" y="3000"/>
                    <a:pt x="2847" y="2758"/>
                    <a:pt x="2655" y="2308"/>
                  </a:cubicBezTo>
                  <a:cubicBezTo>
                    <a:pt x="2295" y="1492"/>
                    <a:pt x="1742" y="811"/>
                    <a:pt x="1074" y="226"/>
                  </a:cubicBezTo>
                  <a:cubicBezTo>
                    <a:pt x="945" y="109"/>
                    <a:pt x="790" y="1"/>
                    <a:pt x="6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41"/>
            <p:cNvSpPr/>
            <p:nvPr/>
          </p:nvSpPr>
          <p:spPr>
            <a:xfrm>
              <a:off x="2161250" y="1104325"/>
              <a:ext cx="55925" cy="74700"/>
            </a:xfrm>
            <a:custGeom>
              <a:rect b="b" l="l" r="r" t="t"/>
              <a:pathLst>
                <a:path extrusionOk="0" h="2988" w="2237">
                  <a:moveTo>
                    <a:pt x="688" y="0"/>
                  </a:moveTo>
                  <a:cubicBezTo>
                    <a:pt x="570" y="0"/>
                    <a:pt x="460" y="28"/>
                    <a:pt x="373" y="85"/>
                  </a:cubicBezTo>
                  <a:cubicBezTo>
                    <a:pt x="71" y="285"/>
                    <a:pt x="0" y="645"/>
                    <a:pt x="180" y="1069"/>
                  </a:cubicBezTo>
                  <a:cubicBezTo>
                    <a:pt x="341" y="1435"/>
                    <a:pt x="495" y="1802"/>
                    <a:pt x="662" y="2162"/>
                  </a:cubicBezTo>
                  <a:cubicBezTo>
                    <a:pt x="765" y="2406"/>
                    <a:pt x="919" y="2624"/>
                    <a:pt x="1118" y="2804"/>
                  </a:cubicBezTo>
                  <a:cubicBezTo>
                    <a:pt x="1278" y="2938"/>
                    <a:pt x="1450" y="2988"/>
                    <a:pt x="1626" y="2988"/>
                  </a:cubicBezTo>
                  <a:cubicBezTo>
                    <a:pt x="1756" y="2988"/>
                    <a:pt x="1888" y="2961"/>
                    <a:pt x="2018" y="2920"/>
                  </a:cubicBezTo>
                  <a:cubicBezTo>
                    <a:pt x="2237" y="2849"/>
                    <a:pt x="2224" y="2631"/>
                    <a:pt x="2224" y="2374"/>
                  </a:cubicBezTo>
                  <a:cubicBezTo>
                    <a:pt x="2134" y="1660"/>
                    <a:pt x="1813" y="966"/>
                    <a:pt x="1363" y="336"/>
                  </a:cubicBezTo>
                  <a:cubicBezTo>
                    <a:pt x="1199" y="116"/>
                    <a:pt x="928" y="0"/>
                    <a:pt x="6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41"/>
            <p:cNvSpPr/>
            <p:nvPr/>
          </p:nvSpPr>
          <p:spPr>
            <a:xfrm>
              <a:off x="1894025" y="1186525"/>
              <a:ext cx="61000" cy="66800"/>
            </a:xfrm>
            <a:custGeom>
              <a:rect b="b" l="l" r="r" t="t"/>
              <a:pathLst>
                <a:path extrusionOk="0" h="2672" w="2440">
                  <a:moveTo>
                    <a:pt x="771" y="0"/>
                  </a:moveTo>
                  <a:cubicBezTo>
                    <a:pt x="582" y="0"/>
                    <a:pt x="408" y="203"/>
                    <a:pt x="231" y="268"/>
                  </a:cubicBezTo>
                  <a:cubicBezTo>
                    <a:pt x="26" y="352"/>
                    <a:pt x="0" y="596"/>
                    <a:pt x="135" y="815"/>
                  </a:cubicBezTo>
                  <a:cubicBezTo>
                    <a:pt x="450" y="1303"/>
                    <a:pt x="758" y="1798"/>
                    <a:pt x="1067" y="2293"/>
                  </a:cubicBezTo>
                  <a:cubicBezTo>
                    <a:pt x="1241" y="2569"/>
                    <a:pt x="1504" y="2659"/>
                    <a:pt x="1813" y="2666"/>
                  </a:cubicBezTo>
                  <a:cubicBezTo>
                    <a:pt x="1853" y="2670"/>
                    <a:pt x="1892" y="2671"/>
                    <a:pt x="1929" y="2671"/>
                  </a:cubicBezTo>
                  <a:cubicBezTo>
                    <a:pt x="2270" y="2671"/>
                    <a:pt x="2439" y="2512"/>
                    <a:pt x="2352" y="2222"/>
                  </a:cubicBezTo>
                  <a:cubicBezTo>
                    <a:pt x="2108" y="1393"/>
                    <a:pt x="1600" y="705"/>
                    <a:pt x="996" y="108"/>
                  </a:cubicBezTo>
                  <a:cubicBezTo>
                    <a:pt x="918" y="30"/>
                    <a:pt x="844" y="0"/>
                    <a:pt x="77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41"/>
            <p:cNvSpPr/>
            <p:nvPr/>
          </p:nvSpPr>
          <p:spPr>
            <a:xfrm>
              <a:off x="1842425" y="1551625"/>
              <a:ext cx="54025" cy="64800"/>
            </a:xfrm>
            <a:custGeom>
              <a:rect b="b" l="l" r="r" t="t"/>
              <a:pathLst>
                <a:path extrusionOk="0" h="2592" w="2161">
                  <a:moveTo>
                    <a:pt x="762" y="0"/>
                  </a:moveTo>
                  <a:cubicBezTo>
                    <a:pt x="567" y="0"/>
                    <a:pt x="365" y="131"/>
                    <a:pt x="161" y="377"/>
                  </a:cubicBezTo>
                  <a:cubicBezTo>
                    <a:pt x="1" y="563"/>
                    <a:pt x="39" y="692"/>
                    <a:pt x="136" y="866"/>
                  </a:cubicBezTo>
                  <a:cubicBezTo>
                    <a:pt x="335" y="1206"/>
                    <a:pt x="554" y="1547"/>
                    <a:pt x="701" y="1907"/>
                  </a:cubicBezTo>
                  <a:cubicBezTo>
                    <a:pt x="907" y="2415"/>
                    <a:pt x="1357" y="2472"/>
                    <a:pt x="1781" y="2575"/>
                  </a:cubicBezTo>
                  <a:cubicBezTo>
                    <a:pt x="1822" y="2586"/>
                    <a:pt x="1860" y="2591"/>
                    <a:pt x="1894" y="2591"/>
                  </a:cubicBezTo>
                  <a:cubicBezTo>
                    <a:pt x="2082" y="2591"/>
                    <a:pt x="2160" y="2433"/>
                    <a:pt x="2160" y="2215"/>
                  </a:cubicBezTo>
                  <a:cubicBezTo>
                    <a:pt x="2141" y="1476"/>
                    <a:pt x="1665" y="936"/>
                    <a:pt x="1293" y="371"/>
                  </a:cubicBezTo>
                  <a:cubicBezTo>
                    <a:pt x="1126" y="119"/>
                    <a:pt x="947" y="0"/>
                    <a:pt x="7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41"/>
            <p:cNvSpPr/>
            <p:nvPr/>
          </p:nvSpPr>
          <p:spPr>
            <a:xfrm>
              <a:off x="2001525" y="1390550"/>
              <a:ext cx="2275" cy="1950"/>
            </a:xfrm>
            <a:custGeom>
              <a:rect b="b" l="l" r="r" t="t"/>
              <a:pathLst>
                <a:path extrusionOk="0" h="78" w="91">
                  <a:moveTo>
                    <a:pt x="90" y="0"/>
                  </a:moveTo>
                  <a:lnTo>
                    <a:pt x="8" y="71"/>
                  </a:lnTo>
                  <a:lnTo>
                    <a:pt x="8" y="71"/>
                  </a:lnTo>
                  <a:cubicBezTo>
                    <a:pt x="26" y="69"/>
                    <a:pt x="48" y="64"/>
                    <a:pt x="71" y="58"/>
                  </a:cubicBezTo>
                  <a:cubicBezTo>
                    <a:pt x="84" y="45"/>
                    <a:pt x="84" y="20"/>
                    <a:pt x="90" y="0"/>
                  </a:cubicBezTo>
                  <a:close/>
                  <a:moveTo>
                    <a:pt x="8" y="71"/>
                  </a:moveTo>
                  <a:cubicBezTo>
                    <a:pt x="5" y="71"/>
                    <a:pt x="3" y="71"/>
                    <a:pt x="0" y="71"/>
                  </a:cubicBezTo>
                  <a:lnTo>
                    <a:pt x="0" y="78"/>
                  </a:lnTo>
                  <a:lnTo>
                    <a:pt x="8" y="7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8" name="Google Shape;1138;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8_1_1_1">
    <p:spTree>
      <p:nvGrpSpPr>
        <p:cNvPr id="1139" name="Shape 1139"/>
        <p:cNvGrpSpPr/>
        <p:nvPr/>
      </p:nvGrpSpPr>
      <p:grpSpPr>
        <a:xfrm>
          <a:off x="0" y="0"/>
          <a:ext cx="0" cy="0"/>
          <a:chOff x="0" y="0"/>
          <a:chExt cx="0" cy="0"/>
        </a:xfrm>
      </p:grpSpPr>
      <p:sp>
        <p:nvSpPr>
          <p:cNvPr id="1140" name="Google Shape;1140;p42"/>
          <p:cNvSpPr/>
          <p:nvPr/>
        </p:nvSpPr>
        <p:spPr>
          <a:xfrm rot="5400000">
            <a:off x="3013597" y="4294304"/>
            <a:ext cx="471732" cy="1254478"/>
          </a:xfrm>
          <a:custGeom>
            <a:rect b="b" l="l" r="r" t="t"/>
            <a:pathLst>
              <a:path extrusionOk="0" h="20942" w="7875">
                <a:moveTo>
                  <a:pt x="7849" y="0"/>
                </a:moveTo>
                <a:cubicBezTo>
                  <a:pt x="6017" y="772"/>
                  <a:pt x="4281" y="1723"/>
                  <a:pt x="2829" y="3098"/>
                </a:cubicBezTo>
                <a:cubicBezTo>
                  <a:pt x="1067" y="4757"/>
                  <a:pt x="7" y="6762"/>
                  <a:pt x="1" y="9243"/>
                </a:cubicBezTo>
                <a:cubicBezTo>
                  <a:pt x="1" y="10901"/>
                  <a:pt x="328" y="12547"/>
                  <a:pt x="965" y="14077"/>
                </a:cubicBezTo>
                <a:cubicBezTo>
                  <a:pt x="2012" y="16667"/>
                  <a:pt x="3606" y="18827"/>
                  <a:pt x="6042" y="20286"/>
                </a:cubicBezTo>
                <a:cubicBezTo>
                  <a:pt x="6595" y="20620"/>
                  <a:pt x="7174" y="20890"/>
                  <a:pt x="7829" y="20941"/>
                </a:cubicBezTo>
                <a:cubicBezTo>
                  <a:pt x="7849" y="20652"/>
                  <a:pt x="7874" y="20356"/>
                  <a:pt x="7874" y="20067"/>
                </a:cubicBezTo>
                <a:lnTo>
                  <a:pt x="7874" y="887"/>
                </a:lnTo>
                <a:cubicBezTo>
                  <a:pt x="7874" y="592"/>
                  <a:pt x="7855" y="296"/>
                  <a:pt x="78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42"/>
          <p:cNvSpPr/>
          <p:nvPr/>
        </p:nvSpPr>
        <p:spPr>
          <a:xfrm>
            <a:off x="0" y="3347950"/>
            <a:ext cx="501451" cy="212227"/>
          </a:xfrm>
          <a:custGeom>
            <a:rect b="b" l="l" r="r" t="t"/>
            <a:pathLst>
              <a:path extrusionOk="0" h="2737" w="6467">
                <a:moveTo>
                  <a:pt x="2526" y="1"/>
                </a:moveTo>
                <a:cubicBezTo>
                  <a:pt x="2323" y="1"/>
                  <a:pt x="2121" y="108"/>
                  <a:pt x="1890" y="324"/>
                </a:cubicBezTo>
                <a:cubicBezTo>
                  <a:pt x="1568" y="613"/>
                  <a:pt x="1273" y="915"/>
                  <a:pt x="983" y="1236"/>
                </a:cubicBezTo>
                <a:cubicBezTo>
                  <a:pt x="813" y="1431"/>
                  <a:pt x="633" y="1523"/>
                  <a:pt x="433" y="1523"/>
                </a:cubicBezTo>
                <a:cubicBezTo>
                  <a:pt x="316" y="1523"/>
                  <a:pt x="191" y="1491"/>
                  <a:pt x="58" y="1429"/>
                </a:cubicBezTo>
                <a:cubicBezTo>
                  <a:pt x="0" y="1860"/>
                  <a:pt x="0" y="2297"/>
                  <a:pt x="45" y="2734"/>
                </a:cubicBezTo>
                <a:cubicBezTo>
                  <a:pt x="80" y="2736"/>
                  <a:pt x="115" y="2736"/>
                  <a:pt x="150" y="2736"/>
                </a:cubicBezTo>
                <a:cubicBezTo>
                  <a:pt x="815" y="2736"/>
                  <a:pt x="1355" y="2446"/>
                  <a:pt x="1832" y="1976"/>
                </a:cubicBezTo>
                <a:cubicBezTo>
                  <a:pt x="2175" y="1636"/>
                  <a:pt x="2365" y="1470"/>
                  <a:pt x="2566" y="1470"/>
                </a:cubicBezTo>
                <a:cubicBezTo>
                  <a:pt x="2764" y="1470"/>
                  <a:pt x="2972" y="1631"/>
                  <a:pt x="3349" y="1943"/>
                </a:cubicBezTo>
                <a:cubicBezTo>
                  <a:pt x="3452" y="2033"/>
                  <a:pt x="3554" y="2117"/>
                  <a:pt x="3664" y="2188"/>
                </a:cubicBezTo>
                <a:cubicBezTo>
                  <a:pt x="3939" y="2345"/>
                  <a:pt x="4233" y="2439"/>
                  <a:pt x="4522" y="2439"/>
                </a:cubicBezTo>
                <a:cubicBezTo>
                  <a:pt x="4752" y="2439"/>
                  <a:pt x="4980" y="2379"/>
                  <a:pt x="5193" y="2246"/>
                </a:cubicBezTo>
                <a:cubicBezTo>
                  <a:pt x="5740" y="1905"/>
                  <a:pt x="6100" y="1352"/>
                  <a:pt x="6376" y="761"/>
                </a:cubicBezTo>
                <a:cubicBezTo>
                  <a:pt x="6440" y="613"/>
                  <a:pt x="6466" y="439"/>
                  <a:pt x="6350" y="304"/>
                </a:cubicBezTo>
                <a:cubicBezTo>
                  <a:pt x="6266" y="205"/>
                  <a:pt x="6164" y="172"/>
                  <a:pt x="6056" y="172"/>
                </a:cubicBezTo>
                <a:cubicBezTo>
                  <a:pt x="5982" y="172"/>
                  <a:pt x="5905" y="187"/>
                  <a:pt x="5830" y="208"/>
                </a:cubicBezTo>
                <a:cubicBezTo>
                  <a:pt x="5643" y="253"/>
                  <a:pt x="5515" y="394"/>
                  <a:pt x="5399" y="549"/>
                </a:cubicBezTo>
                <a:cubicBezTo>
                  <a:pt x="5277" y="722"/>
                  <a:pt x="5149" y="896"/>
                  <a:pt x="5007" y="1050"/>
                </a:cubicBezTo>
                <a:cubicBezTo>
                  <a:pt x="4776" y="1288"/>
                  <a:pt x="4622" y="1405"/>
                  <a:pt x="4466" y="1405"/>
                </a:cubicBezTo>
                <a:cubicBezTo>
                  <a:pt x="4318" y="1405"/>
                  <a:pt x="4168" y="1301"/>
                  <a:pt x="3947" y="1095"/>
                </a:cubicBezTo>
                <a:cubicBezTo>
                  <a:pt x="3670" y="844"/>
                  <a:pt x="3426" y="555"/>
                  <a:pt x="3150" y="304"/>
                </a:cubicBezTo>
                <a:cubicBezTo>
                  <a:pt x="2922" y="102"/>
                  <a:pt x="2723" y="1"/>
                  <a:pt x="25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42" name="Google Shape;1142;p42"/>
          <p:cNvGrpSpPr/>
          <p:nvPr/>
        </p:nvGrpSpPr>
        <p:grpSpPr>
          <a:xfrm flipH="1">
            <a:off x="5790475" y="4174800"/>
            <a:ext cx="895225" cy="596225"/>
            <a:chOff x="6168950" y="679775"/>
            <a:chExt cx="895225" cy="596225"/>
          </a:xfrm>
        </p:grpSpPr>
        <p:sp>
          <p:nvSpPr>
            <p:cNvPr id="1143" name="Google Shape;1143;p42"/>
            <p:cNvSpPr/>
            <p:nvPr/>
          </p:nvSpPr>
          <p:spPr>
            <a:xfrm>
              <a:off x="6536345" y="679775"/>
              <a:ext cx="170516" cy="162064"/>
            </a:xfrm>
            <a:custGeom>
              <a:rect b="b" l="l" r="r" t="t"/>
              <a:pathLst>
                <a:path extrusionOk="0" h="2090" w="2199">
                  <a:moveTo>
                    <a:pt x="1205" y="0"/>
                  </a:moveTo>
                  <a:cubicBezTo>
                    <a:pt x="564" y="0"/>
                    <a:pt x="0" y="513"/>
                    <a:pt x="0" y="1093"/>
                  </a:cubicBezTo>
                  <a:cubicBezTo>
                    <a:pt x="13" y="1649"/>
                    <a:pt x="463" y="2090"/>
                    <a:pt x="1016" y="2090"/>
                  </a:cubicBezTo>
                  <a:cubicBezTo>
                    <a:pt x="1020" y="2090"/>
                    <a:pt x="1024" y="2090"/>
                    <a:pt x="1028" y="2090"/>
                  </a:cubicBezTo>
                  <a:cubicBezTo>
                    <a:pt x="1607" y="2070"/>
                    <a:pt x="2198" y="1453"/>
                    <a:pt x="2192" y="875"/>
                  </a:cubicBezTo>
                  <a:cubicBezTo>
                    <a:pt x="2179" y="374"/>
                    <a:pt x="1787" y="14"/>
                    <a:pt x="1241" y="1"/>
                  </a:cubicBezTo>
                  <a:cubicBezTo>
                    <a:pt x="1229" y="0"/>
                    <a:pt x="1217" y="0"/>
                    <a:pt x="12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42"/>
            <p:cNvSpPr/>
            <p:nvPr/>
          </p:nvSpPr>
          <p:spPr>
            <a:xfrm>
              <a:off x="6331944" y="1074157"/>
              <a:ext cx="188971" cy="140972"/>
            </a:xfrm>
            <a:custGeom>
              <a:rect b="b" l="l" r="r" t="t"/>
              <a:pathLst>
                <a:path extrusionOk="0" h="1818" w="2437">
                  <a:moveTo>
                    <a:pt x="1615" y="0"/>
                  </a:moveTo>
                  <a:cubicBezTo>
                    <a:pt x="1553" y="0"/>
                    <a:pt x="1486" y="4"/>
                    <a:pt x="1415" y="12"/>
                  </a:cubicBezTo>
                  <a:cubicBezTo>
                    <a:pt x="1261" y="31"/>
                    <a:pt x="939" y="12"/>
                    <a:pt x="643" y="160"/>
                  </a:cubicBezTo>
                  <a:cubicBezTo>
                    <a:pt x="200" y="385"/>
                    <a:pt x="1" y="790"/>
                    <a:pt x="142" y="1201"/>
                  </a:cubicBezTo>
                  <a:cubicBezTo>
                    <a:pt x="271" y="1578"/>
                    <a:pt x="628" y="1818"/>
                    <a:pt x="1010" y="1818"/>
                  </a:cubicBezTo>
                  <a:cubicBezTo>
                    <a:pt x="1104" y="1818"/>
                    <a:pt x="1199" y="1803"/>
                    <a:pt x="1293" y="1773"/>
                  </a:cubicBezTo>
                  <a:cubicBezTo>
                    <a:pt x="1653" y="1664"/>
                    <a:pt x="1961" y="1432"/>
                    <a:pt x="2173" y="1117"/>
                  </a:cubicBezTo>
                  <a:cubicBezTo>
                    <a:pt x="2328" y="892"/>
                    <a:pt x="2437" y="648"/>
                    <a:pt x="2295" y="372"/>
                  </a:cubicBezTo>
                  <a:cubicBezTo>
                    <a:pt x="2169" y="126"/>
                    <a:pt x="1969" y="0"/>
                    <a:pt x="16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42"/>
            <p:cNvSpPr/>
            <p:nvPr/>
          </p:nvSpPr>
          <p:spPr>
            <a:xfrm>
              <a:off x="6749121" y="974359"/>
              <a:ext cx="148571" cy="140662"/>
            </a:xfrm>
            <a:custGeom>
              <a:rect b="b" l="l" r="r" t="t"/>
              <a:pathLst>
                <a:path extrusionOk="0" h="1814" w="1916">
                  <a:moveTo>
                    <a:pt x="997" y="0"/>
                  </a:moveTo>
                  <a:cubicBezTo>
                    <a:pt x="451" y="0"/>
                    <a:pt x="1" y="425"/>
                    <a:pt x="7" y="932"/>
                  </a:cubicBezTo>
                  <a:cubicBezTo>
                    <a:pt x="26" y="1402"/>
                    <a:pt x="399" y="1781"/>
                    <a:pt x="868" y="1813"/>
                  </a:cubicBezTo>
                  <a:cubicBezTo>
                    <a:pt x="878" y="1813"/>
                    <a:pt x="888" y="1814"/>
                    <a:pt x="899" y="1814"/>
                  </a:cubicBezTo>
                  <a:cubicBezTo>
                    <a:pt x="1421" y="1814"/>
                    <a:pt x="1916" y="1327"/>
                    <a:pt x="1903" y="810"/>
                  </a:cubicBezTo>
                  <a:cubicBezTo>
                    <a:pt x="1890" y="354"/>
                    <a:pt x="1498" y="0"/>
                    <a:pt x="9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42"/>
            <p:cNvSpPr/>
            <p:nvPr/>
          </p:nvSpPr>
          <p:spPr>
            <a:xfrm>
              <a:off x="6877221" y="721105"/>
              <a:ext cx="167569" cy="136785"/>
            </a:xfrm>
            <a:custGeom>
              <a:rect b="b" l="l" r="r" t="t"/>
              <a:pathLst>
                <a:path extrusionOk="0" h="1764" w="2161">
                  <a:moveTo>
                    <a:pt x="1392" y="0"/>
                  </a:moveTo>
                  <a:cubicBezTo>
                    <a:pt x="1295" y="0"/>
                    <a:pt x="1193" y="19"/>
                    <a:pt x="1087" y="53"/>
                  </a:cubicBezTo>
                  <a:cubicBezTo>
                    <a:pt x="836" y="143"/>
                    <a:pt x="605" y="284"/>
                    <a:pt x="412" y="464"/>
                  </a:cubicBezTo>
                  <a:cubicBezTo>
                    <a:pt x="193" y="663"/>
                    <a:pt x="0" y="901"/>
                    <a:pt x="142" y="1235"/>
                  </a:cubicBezTo>
                  <a:cubicBezTo>
                    <a:pt x="291" y="1572"/>
                    <a:pt x="543" y="1763"/>
                    <a:pt x="793" y="1763"/>
                  </a:cubicBezTo>
                  <a:cubicBezTo>
                    <a:pt x="801" y="1763"/>
                    <a:pt x="809" y="1763"/>
                    <a:pt x="817" y="1762"/>
                  </a:cubicBezTo>
                  <a:cubicBezTo>
                    <a:pt x="1389" y="1737"/>
                    <a:pt x="1710" y="1531"/>
                    <a:pt x="1954" y="1184"/>
                  </a:cubicBezTo>
                  <a:cubicBezTo>
                    <a:pt x="2160" y="888"/>
                    <a:pt x="2160" y="599"/>
                    <a:pt x="1942" y="297"/>
                  </a:cubicBezTo>
                  <a:cubicBezTo>
                    <a:pt x="1791" y="89"/>
                    <a:pt x="1605" y="0"/>
                    <a:pt x="13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42"/>
            <p:cNvSpPr/>
            <p:nvPr/>
          </p:nvSpPr>
          <p:spPr>
            <a:xfrm>
              <a:off x="6504940" y="875182"/>
              <a:ext cx="170516" cy="132753"/>
            </a:xfrm>
            <a:custGeom>
              <a:rect b="b" l="l" r="r" t="t"/>
              <a:pathLst>
                <a:path extrusionOk="0" h="1712" w="2199">
                  <a:moveTo>
                    <a:pt x="1419" y="0"/>
                  </a:moveTo>
                  <a:cubicBezTo>
                    <a:pt x="1319" y="0"/>
                    <a:pt x="1215" y="13"/>
                    <a:pt x="1112" y="33"/>
                  </a:cubicBezTo>
                  <a:cubicBezTo>
                    <a:pt x="900" y="71"/>
                    <a:pt x="701" y="148"/>
                    <a:pt x="521" y="264"/>
                  </a:cubicBezTo>
                  <a:cubicBezTo>
                    <a:pt x="219" y="457"/>
                    <a:pt x="0" y="720"/>
                    <a:pt x="122" y="1125"/>
                  </a:cubicBezTo>
                  <a:cubicBezTo>
                    <a:pt x="231" y="1485"/>
                    <a:pt x="546" y="1704"/>
                    <a:pt x="971" y="1710"/>
                  </a:cubicBezTo>
                  <a:cubicBezTo>
                    <a:pt x="986" y="1711"/>
                    <a:pt x="1002" y="1711"/>
                    <a:pt x="1018" y="1711"/>
                  </a:cubicBezTo>
                  <a:cubicBezTo>
                    <a:pt x="1297" y="1711"/>
                    <a:pt x="1567" y="1603"/>
                    <a:pt x="1768" y="1408"/>
                  </a:cubicBezTo>
                  <a:cubicBezTo>
                    <a:pt x="2076" y="1138"/>
                    <a:pt x="2198" y="624"/>
                    <a:pt x="2025" y="328"/>
                  </a:cubicBezTo>
                  <a:cubicBezTo>
                    <a:pt x="1876" y="75"/>
                    <a:pt x="1657" y="0"/>
                    <a:pt x="14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42"/>
            <p:cNvSpPr/>
            <p:nvPr/>
          </p:nvSpPr>
          <p:spPr>
            <a:xfrm>
              <a:off x="6168950" y="940473"/>
              <a:ext cx="157101" cy="136785"/>
            </a:xfrm>
            <a:custGeom>
              <a:rect b="b" l="l" r="r" t="t"/>
              <a:pathLst>
                <a:path extrusionOk="0" h="1764" w="2026">
                  <a:moveTo>
                    <a:pt x="1171" y="0"/>
                  </a:moveTo>
                  <a:cubicBezTo>
                    <a:pt x="734" y="39"/>
                    <a:pt x="374" y="245"/>
                    <a:pt x="162" y="656"/>
                  </a:cubicBezTo>
                  <a:cubicBezTo>
                    <a:pt x="1" y="971"/>
                    <a:pt x="72" y="1363"/>
                    <a:pt x="342" y="1601"/>
                  </a:cubicBezTo>
                  <a:cubicBezTo>
                    <a:pt x="485" y="1712"/>
                    <a:pt x="635" y="1764"/>
                    <a:pt x="783" y="1764"/>
                  </a:cubicBezTo>
                  <a:cubicBezTo>
                    <a:pt x="934" y="1764"/>
                    <a:pt x="1083" y="1711"/>
                    <a:pt x="1222" y="1614"/>
                  </a:cubicBezTo>
                  <a:cubicBezTo>
                    <a:pt x="1415" y="1479"/>
                    <a:pt x="1556" y="1273"/>
                    <a:pt x="1724" y="1106"/>
                  </a:cubicBezTo>
                  <a:cubicBezTo>
                    <a:pt x="1929" y="900"/>
                    <a:pt x="2026" y="656"/>
                    <a:pt x="1903" y="386"/>
                  </a:cubicBezTo>
                  <a:cubicBezTo>
                    <a:pt x="1768" y="71"/>
                    <a:pt x="1486" y="7"/>
                    <a:pt x="11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42"/>
            <p:cNvSpPr/>
            <p:nvPr/>
          </p:nvSpPr>
          <p:spPr>
            <a:xfrm>
              <a:off x="6624588" y="1152630"/>
              <a:ext cx="116624" cy="123370"/>
            </a:xfrm>
            <a:custGeom>
              <a:rect b="b" l="l" r="r" t="t"/>
              <a:pathLst>
                <a:path extrusionOk="0" h="1591" w="1504">
                  <a:moveTo>
                    <a:pt x="891" y="0"/>
                  </a:moveTo>
                  <a:cubicBezTo>
                    <a:pt x="445" y="0"/>
                    <a:pt x="0" y="452"/>
                    <a:pt x="13" y="909"/>
                  </a:cubicBezTo>
                  <a:cubicBezTo>
                    <a:pt x="19" y="1269"/>
                    <a:pt x="295" y="1564"/>
                    <a:pt x="655" y="1590"/>
                  </a:cubicBezTo>
                  <a:cubicBezTo>
                    <a:pt x="663" y="1591"/>
                    <a:pt x="671" y="1591"/>
                    <a:pt x="678" y="1591"/>
                  </a:cubicBezTo>
                  <a:cubicBezTo>
                    <a:pt x="1064" y="1591"/>
                    <a:pt x="1491" y="1119"/>
                    <a:pt x="1497" y="677"/>
                  </a:cubicBezTo>
                  <a:cubicBezTo>
                    <a:pt x="1504" y="330"/>
                    <a:pt x="1253" y="28"/>
                    <a:pt x="945" y="3"/>
                  </a:cubicBezTo>
                  <a:cubicBezTo>
                    <a:pt x="927" y="1"/>
                    <a:pt x="909" y="0"/>
                    <a:pt x="8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42"/>
            <p:cNvSpPr/>
            <p:nvPr/>
          </p:nvSpPr>
          <p:spPr>
            <a:xfrm>
              <a:off x="6949955" y="1154801"/>
              <a:ext cx="114220" cy="103209"/>
            </a:xfrm>
            <a:custGeom>
              <a:rect b="b" l="l" r="r" t="t"/>
              <a:pathLst>
                <a:path extrusionOk="0" h="1331" w="1473">
                  <a:moveTo>
                    <a:pt x="894" y="0"/>
                  </a:moveTo>
                  <a:cubicBezTo>
                    <a:pt x="534" y="7"/>
                    <a:pt x="1" y="502"/>
                    <a:pt x="20" y="810"/>
                  </a:cubicBezTo>
                  <a:cubicBezTo>
                    <a:pt x="39" y="1096"/>
                    <a:pt x="346" y="1331"/>
                    <a:pt x="700" y="1331"/>
                  </a:cubicBezTo>
                  <a:cubicBezTo>
                    <a:pt x="705" y="1331"/>
                    <a:pt x="710" y="1331"/>
                    <a:pt x="714" y="1331"/>
                  </a:cubicBezTo>
                  <a:cubicBezTo>
                    <a:pt x="1132" y="1324"/>
                    <a:pt x="1473" y="977"/>
                    <a:pt x="1460" y="559"/>
                  </a:cubicBezTo>
                  <a:cubicBezTo>
                    <a:pt x="1447" y="251"/>
                    <a:pt x="1203" y="7"/>
                    <a:pt x="8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1" name="Google Shape;1151;p42"/>
          <p:cNvSpPr/>
          <p:nvPr/>
        </p:nvSpPr>
        <p:spPr>
          <a:xfrm flipH="1" rot="10800000">
            <a:off x="-13820" y="-3"/>
            <a:ext cx="395405" cy="768782"/>
          </a:xfrm>
          <a:custGeom>
            <a:rect b="b" l="l" r="r" t="t"/>
            <a:pathLst>
              <a:path extrusionOk="0" h="21533" w="11075">
                <a:moveTo>
                  <a:pt x="0" y="0"/>
                </a:moveTo>
                <a:lnTo>
                  <a:pt x="0" y="21533"/>
                </a:lnTo>
                <a:lnTo>
                  <a:pt x="8356" y="21533"/>
                </a:lnTo>
                <a:cubicBezTo>
                  <a:pt x="9127" y="20035"/>
                  <a:pt x="9873" y="18531"/>
                  <a:pt x="10310" y="16886"/>
                </a:cubicBezTo>
                <a:cubicBezTo>
                  <a:pt x="10554" y="15954"/>
                  <a:pt x="10689" y="15009"/>
                  <a:pt x="10824" y="14058"/>
                </a:cubicBezTo>
                <a:cubicBezTo>
                  <a:pt x="11075" y="12335"/>
                  <a:pt x="10901" y="10580"/>
                  <a:pt x="10316" y="8935"/>
                </a:cubicBezTo>
                <a:cubicBezTo>
                  <a:pt x="9558" y="6788"/>
                  <a:pt x="8189" y="5085"/>
                  <a:pt x="6460" y="3619"/>
                </a:cubicBezTo>
                <a:cubicBezTo>
                  <a:pt x="4634" y="2083"/>
                  <a:pt x="2513" y="1074"/>
                  <a:pt x="392" y="58"/>
                </a:cubicBezTo>
                <a:cubicBezTo>
                  <a:pt x="276" y="0"/>
                  <a:pt x="135" y="20"/>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42"/>
          <p:cNvSpPr/>
          <p:nvPr/>
        </p:nvSpPr>
        <p:spPr>
          <a:xfrm rot="8100000">
            <a:off x="6939833" y="160991"/>
            <a:ext cx="646787" cy="986697"/>
          </a:xfrm>
          <a:custGeom>
            <a:rect b="b" l="l" r="r" t="t"/>
            <a:pathLst>
              <a:path extrusionOk="0" h="22671" w="14861">
                <a:moveTo>
                  <a:pt x="4364" y="0"/>
                </a:moveTo>
                <a:cubicBezTo>
                  <a:pt x="3873" y="0"/>
                  <a:pt x="3387" y="163"/>
                  <a:pt x="2899" y="524"/>
                </a:cubicBezTo>
                <a:cubicBezTo>
                  <a:pt x="958" y="1938"/>
                  <a:pt x="0" y="3815"/>
                  <a:pt x="58" y="6354"/>
                </a:cubicBezTo>
                <a:cubicBezTo>
                  <a:pt x="7" y="7074"/>
                  <a:pt x="168" y="7909"/>
                  <a:pt x="341" y="8751"/>
                </a:cubicBezTo>
                <a:cubicBezTo>
                  <a:pt x="740" y="10686"/>
                  <a:pt x="1582" y="12441"/>
                  <a:pt x="2514" y="14157"/>
                </a:cubicBezTo>
                <a:cubicBezTo>
                  <a:pt x="3626" y="16194"/>
                  <a:pt x="4975" y="18103"/>
                  <a:pt x="6537" y="19826"/>
                </a:cubicBezTo>
                <a:cubicBezTo>
                  <a:pt x="7913" y="21336"/>
                  <a:pt x="9719" y="22159"/>
                  <a:pt x="11686" y="22558"/>
                </a:cubicBezTo>
                <a:cubicBezTo>
                  <a:pt x="12031" y="22629"/>
                  <a:pt x="12388" y="22670"/>
                  <a:pt x="12748" y="22670"/>
                </a:cubicBezTo>
                <a:cubicBezTo>
                  <a:pt x="13165" y="22670"/>
                  <a:pt x="13586" y="22615"/>
                  <a:pt x="13993" y="22487"/>
                </a:cubicBezTo>
                <a:cubicBezTo>
                  <a:pt x="14655" y="22275"/>
                  <a:pt x="14842" y="21992"/>
                  <a:pt x="14855" y="21317"/>
                </a:cubicBezTo>
                <a:cubicBezTo>
                  <a:pt x="14861" y="20906"/>
                  <a:pt x="14720" y="20533"/>
                  <a:pt x="14578" y="20160"/>
                </a:cubicBezTo>
                <a:cubicBezTo>
                  <a:pt x="14019" y="18682"/>
                  <a:pt x="13164" y="17345"/>
                  <a:pt x="12438" y="15950"/>
                </a:cubicBezTo>
                <a:cubicBezTo>
                  <a:pt x="11596" y="14318"/>
                  <a:pt x="10587" y="12769"/>
                  <a:pt x="10117" y="10956"/>
                </a:cubicBezTo>
                <a:cubicBezTo>
                  <a:pt x="9790" y="9690"/>
                  <a:pt x="9378" y="8430"/>
                  <a:pt x="9410" y="7119"/>
                </a:cubicBezTo>
                <a:cubicBezTo>
                  <a:pt x="9449" y="5608"/>
                  <a:pt x="8986" y="4284"/>
                  <a:pt x="8253" y="3018"/>
                </a:cubicBezTo>
                <a:cubicBezTo>
                  <a:pt x="7636" y="1945"/>
                  <a:pt x="6865" y="993"/>
                  <a:pt x="5740" y="389"/>
                </a:cubicBezTo>
                <a:cubicBezTo>
                  <a:pt x="5274" y="139"/>
                  <a:pt x="4817" y="0"/>
                  <a:pt x="43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42"/>
          <p:cNvSpPr/>
          <p:nvPr/>
        </p:nvSpPr>
        <p:spPr>
          <a:xfrm flipH="1" rot="10800000">
            <a:off x="8541126" y="4339169"/>
            <a:ext cx="609784" cy="811228"/>
          </a:xfrm>
          <a:custGeom>
            <a:rect b="b" l="l" r="r" t="t"/>
            <a:pathLst>
              <a:path extrusionOk="0" h="11904" w="8948">
                <a:moveTo>
                  <a:pt x="3806" y="0"/>
                </a:moveTo>
                <a:cubicBezTo>
                  <a:pt x="3240" y="771"/>
                  <a:pt x="2578" y="1465"/>
                  <a:pt x="2071" y="2282"/>
                </a:cubicBezTo>
                <a:cubicBezTo>
                  <a:pt x="631" y="4602"/>
                  <a:pt x="1" y="7051"/>
                  <a:pt x="740" y="9757"/>
                </a:cubicBezTo>
                <a:cubicBezTo>
                  <a:pt x="1061" y="10920"/>
                  <a:pt x="2064" y="11762"/>
                  <a:pt x="3266" y="11878"/>
                </a:cubicBezTo>
                <a:cubicBezTo>
                  <a:pt x="3467" y="11895"/>
                  <a:pt x="3669" y="11904"/>
                  <a:pt x="3871" y="11904"/>
                </a:cubicBezTo>
                <a:cubicBezTo>
                  <a:pt x="4576" y="11904"/>
                  <a:pt x="5278" y="11799"/>
                  <a:pt x="5953" y="11589"/>
                </a:cubicBezTo>
                <a:cubicBezTo>
                  <a:pt x="7110" y="11235"/>
                  <a:pt x="8035" y="10535"/>
                  <a:pt x="8948" y="9802"/>
                </a:cubicBezTo>
                <a:lnTo>
                  <a:pt x="894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54" name="Google Shape;1154;p42"/>
          <p:cNvGrpSpPr/>
          <p:nvPr/>
        </p:nvGrpSpPr>
        <p:grpSpPr>
          <a:xfrm flipH="1">
            <a:off x="501448" y="1041051"/>
            <a:ext cx="1000920" cy="840678"/>
            <a:chOff x="1648650" y="1064850"/>
            <a:chExt cx="691625" cy="580900"/>
          </a:xfrm>
        </p:grpSpPr>
        <p:sp>
          <p:nvSpPr>
            <p:cNvPr id="1155" name="Google Shape;1155;p42"/>
            <p:cNvSpPr/>
            <p:nvPr/>
          </p:nvSpPr>
          <p:spPr>
            <a:xfrm>
              <a:off x="2267450" y="1209500"/>
              <a:ext cx="72825" cy="117900"/>
            </a:xfrm>
            <a:custGeom>
              <a:rect b="b" l="l" r="r" t="t"/>
              <a:pathLst>
                <a:path extrusionOk="0" h="4716" w="2913">
                  <a:moveTo>
                    <a:pt x="802" y="0"/>
                  </a:moveTo>
                  <a:cubicBezTo>
                    <a:pt x="679" y="0"/>
                    <a:pt x="557" y="34"/>
                    <a:pt x="438" y="101"/>
                  </a:cubicBezTo>
                  <a:cubicBezTo>
                    <a:pt x="58" y="313"/>
                    <a:pt x="1" y="500"/>
                    <a:pt x="226" y="1059"/>
                  </a:cubicBezTo>
                  <a:cubicBezTo>
                    <a:pt x="566" y="1908"/>
                    <a:pt x="856" y="2762"/>
                    <a:pt x="1138" y="3630"/>
                  </a:cubicBezTo>
                  <a:cubicBezTo>
                    <a:pt x="1248" y="3990"/>
                    <a:pt x="1466" y="4311"/>
                    <a:pt x="1775" y="4536"/>
                  </a:cubicBezTo>
                  <a:cubicBezTo>
                    <a:pt x="1925" y="4654"/>
                    <a:pt x="2106" y="4716"/>
                    <a:pt x="2290" y="4716"/>
                  </a:cubicBezTo>
                  <a:cubicBezTo>
                    <a:pt x="2398" y="4716"/>
                    <a:pt x="2506" y="4695"/>
                    <a:pt x="2610" y="4652"/>
                  </a:cubicBezTo>
                  <a:cubicBezTo>
                    <a:pt x="2912" y="4536"/>
                    <a:pt x="2816" y="4260"/>
                    <a:pt x="2854" y="3868"/>
                  </a:cubicBezTo>
                  <a:cubicBezTo>
                    <a:pt x="2585" y="2769"/>
                    <a:pt x="2250" y="1535"/>
                    <a:pt x="1543" y="436"/>
                  </a:cubicBezTo>
                  <a:cubicBezTo>
                    <a:pt x="1518" y="391"/>
                    <a:pt x="1479" y="352"/>
                    <a:pt x="1440" y="313"/>
                  </a:cubicBezTo>
                  <a:cubicBezTo>
                    <a:pt x="1236" y="105"/>
                    <a:pt x="1018" y="0"/>
                    <a:pt x="8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42"/>
            <p:cNvSpPr/>
            <p:nvPr/>
          </p:nvSpPr>
          <p:spPr>
            <a:xfrm>
              <a:off x="1931450" y="1465550"/>
              <a:ext cx="70700" cy="122950"/>
            </a:xfrm>
            <a:custGeom>
              <a:rect b="b" l="l" r="r" t="t"/>
              <a:pathLst>
                <a:path extrusionOk="0" h="4918" w="2828">
                  <a:moveTo>
                    <a:pt x="713" y="1"/>
                  </a:moveTo>
                  <a:cubicBezTo>
                    <a:pt x="628" y="1"/>
                    <a:pt x="534" y="28"/>
                    <a:pt x="425" y="92"/>
                  </a:cubicBezTo>
                  <a:cubicBezTo>
                    <a:pt x="110" y="272"/>
                    <a:pt x="1" y="510"/>
                    <a:pt x="116" y="812"/>
                  </a:cubicBezTo>
                  <a:cubicBezTo>
                    <a:pt x="553" y="1982"/>
                    <a:pt x="1035" y="3132"/>
                    <a:pt x="1466" y="4302"/>
                  </a:cubicBezTo>
                  <a:cubicBezTo>
                    <a:pt x="1620" y="4733"/>
                    <a:pt x="1961" y="4803"/>
                    <a:pt x="2321" y="4893"/>
                  </a:cubicBezTo>
                  <a:cubicBezTo>
                    <a:pt x="2389" y="4910"/>
                    <a:pt x="2449" y="4918"/>
                    <a:pt x="2503" y="4918"/>
                  </a:cubicBezTo>
                  <a:cubicBezTo>
                    <a:pt x="2724" y="4918"/>
                    <a:pt x="2827" y="4777"/>
                    <a:pt x="2822" y="4482"/>
                  </a:cubicBezTo>
                  <a:cubicBezTo>
                    <a:pt x="2777" y="4276"/>
                    <a:pt x="2764" y="4058"/>
                    <a:pt x="2687" y="3859"/>
                  </a:cubicBezTo>
                  <a:cubicBezTo>
                    <a:pt x="2282" y="2792"/>
                    <a:pt x="1871" y="1725"/>
                    <a:pt x="1453" y="664"/>
                  </a:cubicBezTo>
                  <a:cubicBezTo>
                    <a:pt x="1376" y="491"/>
                    <a:pt x="1267" y="343"/>
                    <a:pt x="1132" y="214"/>
                  </a:cubicBezTo>
                  <a:cubicBezTo>
                    <a:pt x="1002" y="96"/>
                    <a:pt x="874" y="1"/>
                    <a:pt x="7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42"/>
            <p:cNvSpPr/>
            <p:nvPr/>
          </p:nvSpPr>
          <p:spPr>
            <a:xfrm>
              <a:off x="1790525" y="1371825"/>
              <a:ext cx="83275" cy="110675"/>
            </a:xfrm>
            <a:custGeom>
              <a:rect b="b" l="l" r="r" t="t"/>
              <a:pathLst>
                <a:path extrusionOk="0" h="4427" w="3331">
                  <a:moveTo>
                    <a:pt x="836" y="1"/>
                  </a:moveTo>
                  <a:cubicBezTo>
                    <a:pt x="715" y="1"/>
                    <a:pt x="573" y="67"/>
                    <a:pt x="367" y="184"/>
                  </a:cubicBezTo>
                  <a:cubicBezTo>
                    <a:pt x="1" y="383"/>
                    <a:pt x="65" y="647"/>
                    <a:pt x="226" y="917"/>
                  </a:cubicBezTo>
                  <a:cubicBezTo>
                    <a:pt x="785" y="1881"/>
                    <a:pt x="1357" y="2838"/>
                    <a:pt x="1942" y="3796"/>
                  </a:cubicBezTo>
                  <a:cubicBezTo>
                    <a:pt x="2141" y="4124"/>
                    <a:pt x="2469" y="4310"/>
                    <a:pt x="2848" y="4394"/>
                  </a:cubicBezTo>
                  <a:cubicBezTo>
                    <a:pt x="2935" y="4415"/>
                    <a:pt x="3008" y="4426"/>
                    <a:pt x="3069" y="4426"/>
                  </a:cubicBezTo>
                  <a:cubicBezTo>
                    <a:pt x="3266" y="4426"/>
                    <a:pt x="3330" y="4306"/>
                    <a:pt x="3330" y="4021"/>
                  </a:cubicBezTo>
                  <a:cubicBezTo>
                    <a:pt x="3330" y="3828"/>
                    <a:pt x="3292" y="3648"/>
                    <a:pt x="3208" y="3475"/>
                  </a:cubicBezTo>
                  <a:cubicBezTo>
                    <a:pt x="2617" y="2376"/>
                    <a:pt x="1955" y="1315"/>
                    <a:pt x="1235" y="293"/>
                  </a:cubicBezTo>
                  <a:cubicBezTo>
                    <a:pt x="1087" y="90"/>
                    <a:pt x="975" y="1"/>
                    <a:pt x="8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42"/>
            <p:cNvSpPr/>
            <p:nvPr/>
          </p:nvSpPr>
          <p:spPr>
            <a:xfrm>
              <a:off x="2120275" y="1537450"/>
              <a:ext cx="62675" cy="108300"/>
            </a:xfrm>
            <a:custGeom>
              <a:rect b="b" l="l" r="r" t="t"/>
              <a:pathLst>
                <a:path extrusionOk="0" h="4332" w="2507">
                  <a:moveTo>
                    <a:pt x="632" y="0"/>
                  </a:moveTo>
                  <a:cubicBezTo>
                    <a:pt x="436" y="0"/>
                    <a:pt x="274" y="146"/>
                    <a:pt x="116" y="436"/>
                  </a:cubicBezTo>
                  <a:cubicBezTo>
                    <a:pt x="0" y="655"/>
                    <a:pt x="64" y="854"/>
                    <a:pt x="167" y="1040"/>
                  </a:cubicBezTo>
                  <a:cubicBezTo>
                    <a:pt x="476" y="1606"/>
                    <a:pt x="662" y="2210"/>
                    <a:pt x="823" y="2834"/>
                  </a:cubicBezTo>
                  <a:cubicBezTo>
                    <a:pt x="919" y="3219"/>
                    <a:pt x="1041" y="3605"/>
                    <a:pt x="1266" y="3939"/>
                  </a:cubicBezTo>
                  <a:cubicBezTo>
                    <a:pt x="1478" y="4261"/>
                    <a:pt x="1851" y="4331"/>
                    <a:pt x="2166" y="4331"/>
                  </a:cubicBezTo>
                  <a:cubicBezTo>
                    <a:pt x="2475" y="4325"/>
                    <a:pt x="2449" y="3939"/>
                    <a:pt x="2507" y="3605"/>
                  </a:cubicBezTo>
                  <a:cubicBezTo>
                    <a:pt x="2295" y="2544"/>
                    <a:pt x="1973" y="1458"/>
                    <a:pt x="1363" y="468"/>
                  </a:cubicBezTo>
                  <a:cubicBezTo>
                    <a:pt x="1298" y="378"/>
                    <a:pt x="1221" y="301"/>
                    <a:pt x="1138" y="243"/>
                  </a:cubicBezTo>
                  <a:cubicBezTo>
                    <a:pt x="943" y="81"/>
                    <a:pt x="778" y="0"/>
                    <a:pt x="63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42"/>
            <p:cNvSpPr/>
            <p:nvPr/>
          </p:nvSpPr>
          <p:spPr>
            <a:xfrm>
              <a:off x="1993650" y="1372100"/>
              <a:ext cx="83025" cy="111550"/>
            </a:xfrm>
            <a:custGeom>
              <a:rect b="b" l="l" r="r" t="t"/>
              <a:pathLst>
                <a:path extrusionOk="0" h="4462" w="3321">
                  <a:moveTo>
                    <a:pt x="405" y="738"/>
                  </a:moveTo>
                  <a:cubicBezTo>
                    <a:pt x="399" y="758"/>
                    <a:pt x="399" y="790"/>
                    <a:pt x="386" y="796"/>
                  </a:cubicBezTo>
                  <a:cubicBezTo>
                    <a:pt x="363" y="802"/>
                    <a:pt x="341" y="807"/>
                    <a:pt x="323" y="809"/>
                  </a:cubicBezTo>
                  <a:lnTo>
                    <a:pt x="323" y="809"/>
                  </a:lnTo>
                  <a:lnTo>
                    <a:pt x="405" y="738"/>
                  </a:lnTo>
                  <a:close/>
                  <a:moveTo>
                    <a:pt x="576" y="0"/>
                  </a:moveTo>
                  <a:cubicBezTo>
                    <a:pt x="436" y="0"/>
                    <a:pt x="310" y="108"/>
                    <a:pt x="199" y="263"/>
                  </a:cubicBezTo>
                  <a:cubicBezTo>
                    <a:pt x="0" y="533"/>
                    <a:pt x="7" y="565"/>
                    <a:pt x="315" y="816"/>
                  </a:cubicBezTo>
                  <a:lnTo>
                    <a:pt x="317" y="814"/>
                  </a:lnTo>
                  <a:lnTo>
                    <a:pt x="317" y="814"/>
                  </a:lnTo>
                  <a:cubicBezTo>
                    <a:pt x="703" y="2027"/>
                    <a:pt x="1376" y="3099"/>
                    <a:pt x="2031" y="4177"/>
                  </a:cubicBezTo>
                  <a:cubicBezTo>
                    <a:pt x="2180" y="4427"/>
                    <a:pt x="2418" y="4451"/>
                    <a:pt x="2660" y="4451"/>
                  </a:cubicBezTo>
                  <a:cubicBezTo>
                    <a:pt x="2716" y="4451"/>
                    <a:pt x="2773" y="4450"/>
                    <a:pt x="2829" y="4450"/>
                  </a:cubicBezTo>
                  <a:cubicBezTo>
                    <a:pt x="2897" y="4450"/>
                    <a:pt x="2964" y="4452"/>
                    <a:pt x="3027" y="4460"/>
                  </a:cubicBezTo>
                  <a:cubicBezTo>
                    <a:pt x="3038" y="4461"/>
                    <a:pt x="3048" y="4462"/>
                    <a:pt x="3058" y="4462"/>
                  </a:cubicBezTo>
                  <a:cubicBezTo>
                    <a:pt x="3242" y="4462"/>
                    <a:pt x="3321" y="4244"/>
                    <a:pt x="3278" y="4049"/>
                  </a:cubicBezTo>
                  <a:cubicBezTo>
                    <a:pt x="3233" y="3869"/>
                    <a:pt x="3169" y="3695"/>
                    <a:pt x="3085" y="3528"/>
                  </a:cubicBezTo>
                  <a:cubicBezTo>
                    <a:pt x="2642" y="2583"/>
                    <a:pt x="2070" y="1722"/>
                    <a:pt x="1466" y="880"/>
                  </a:cubicBezTo>
                  <a:cubicBezTo>
                    <a:pt x="1279" y="616"/>
                    <a:pt x="1080" y="366"/>
                    <a:pt x="855" y="141"/>
                  </a:cubicBezTo>
                  <a:cubicBezTo>
                    <a:pt x="756" y="42"/>
                    <a:pt x="663" y="0"/>
                    <a:pt x="5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42"/>
            <p:cNvSpPr/>
            <p:nvPr/>
          </p:nvSpPr>
          <p:spPr>
            <a:xfrm>
              <a:off x="2147425" y="1362650"/>
              <a:ext cx="68625" cy="102225"/>
            </a:xfrm>
            <a:custGeom>
              <a:rect b="b" l="l" r="r" t="t"/>
              <a:pathLst>
                <a:path extrusionOk="0" h="4089" w="2745">
                  <a:moveTo>
                    <a:pt x="796" y="1"/>
                  </a:moveTo>
                  <a:cubicBezTo>
                    <a:pt x="722" y="1"/>
                    <a:pt x="644" y="19"/>
                    <a:pt x="559" y="62"/>
                  </a:cubicBezTo>
                  <a:cubicBezTo>
                    <a:pt x="84" y="313"/>
                    <a:pt x="0" y="512"/>
                    <a:pt x="212" y="994"/>
                  </a:cubicBezTo>
                  <a:cubicBezTo>
                    <a:pt x="572" y="1798"/>
                    <a:pt x="932" y="2595"/>
                    <a:pt x="1318" y="3379"/>
                  </a:cubicBezTo>
                  <a:cubicBezTo>
                    <a:pt x="1485" y="3707"/>
                    <a:pt x="1729" y="3983"/>
                    <a:pt x="2147" y="4067"/>
                  </a:cubicBezTo>
                  <a:cubicBezTo>
                    <a:pt x="2220" y="4081"/>
                    <a:pt x="2285" y="4088"/>
                    <a:pt x="2345" y="4088"/>
                  </a:cubicBezTo>
                  <a:cubicBezTo>
                    <a:pt x="2606" y="4088"/>
                    <a:pt x="2740" y="3943"/>
                    <a:pt x="2745" y="3597"/>
                  </a:cubicBezTo>
                  <a:cubicBezTo>
                    <a:pt x="2732" y="3469"/>
                    <a:pt x="2706" y="3347"/>
                    <a:pt x="2668" y="3225"/>
                  </a:cubicBezTo>
                  <a:cubicBezTo>
                    <a:pt x="2211" y="2267"/>
                    <a:pt x="1768" y="1303"/>
                    <a:pt x="1286" y="358"/>
                  </a:cubicBezTo>
                  <a:cubicBezTo>
                    <a:pt x="1189" y="174"/>
                    <a:pt x="1019" y="1"/>
                    <a:pt x="7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42"/>
            <p:cNvSpPr/>
            <p:nvPr/>
          </p:nvSpPr>
          <p:spPr>
            <a:xfrm>
              <a:off x="2020000" y="1244050"/>
              <a:ext cx="81475" cy="102200"/>
            </a:xfrm>
            <a:custGeom>
              <a:rect b="b" l="l" r="r" t="t"/>
              <a:pathLst>
                <a:path extrusionOk="0" h="4088" w="3259">
                  <a:moveTo>
                    <a:pt x="439" y="1"/>
                  </a:moveTo>
                  <a:cubicBezTo>
                    <a:pt x="400" y="1"/>
                    <a:pt x="359" y="6"/>
                    <a:pt x="315" y="18"/>
                  </a:cubicBezTo>
                  <a:cubicBezTo>
                    <a:pt x="199" y="50"/>
                    <a:pt x="0" y="699"/>
                    <a:pt x="64" y="834"/>
                  </a:cubicBezTo>
                  <a:cubicBezTo>
                    <a:pt x="527" y="1830"/>
                    <a:pt x="1067" y="2775"/>
                    <a:pt x="1800" y="3604"/>
                  </a:cubicBezTo>
                  <a:cubicBezTo>
                    <a:pt x="2037" y="3870"/>
                    <a:pt x="2306" y="4048"/>
                    <a:pt x="2605" y="4048"/>
                  </a:cubicBezTo>
                  <a:cubicBezTo>
                    <a:pt x="2639" y="4048"/>
                    <a:pt x="2672" y="4046"/>
                    <a:pt x="2706" y="4041"/>
                  </a:cubicBezTo>
                  <a:cubicBezTo>
                    <a:pt x="2796" y="4068"/>
                    <a:pt x="2872" y="4087"/>
                    <a:pt x="2936" y="4087"/>
                  </a:cubicBezTo>
                  <a:cubicBezTo>
                    <a:pt x="3014" y="4087"/>
                    <a:pt x="3075" y="4058"/>
                    <a:pt x="3124" y="3977"/>
                  </a:cubicBezTo>
                  <a:cubicBezTo>
                    <a:pt x="3259" y="3797"/>
                    <a:pt x="3253" y="3553"/>
                    <a:pt x="3111" y="3379"/>
                  </a:cubicBezTo>
                  <a:cubicBezTo>
                    <a:pt x="2366" y="2338"/>
                    <a:pt x="1620" y="1297"/>
                    <a:pt x="862" y="262"/>
                  </a:cubicBezTo>
                  <a:cubicBezTo>
                    <a:pt x="756" y="114"/>
                    <a:pt x="620" y="1"/>
                    <a:pt x="4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42"/>
            <p:cNvSpPr/>
            <p:nvPr/>
          </p:nvSpPr>
          <p:spPr>
            <a:xfrm>
              <a:off x="2158675" y="1236600"/>
              <a:ext cx="66725" cy="91875"/>
            </a:xfrm>
            <a:custGeom>
              <a:rect b="b" l="l" r="r" t="t"/>
              <a:pathLst>
                <a:path extrusionOk="0" h="3675" w="2669">
                  <a:moveTo>
                    <a:pt x="608" y="0"/>
                  </a:moveTo>
                  <a:cubicBezTo>
                    <a:pt x="527" y="0"/>
                    <a:pt x="443" y="20"/>
                    <a:pt x="354" y="65"/>
                  </a:cubicBezTo>
                  <a:cubicBezTo>
                    <a:pt x="84" y="206"/>
                    <a:pt x="0" y="599"/>
                    <a:pt x="148" y="978"/>
                  </a:cubicBezTo>
                  <a:cubicBezTo>
                    <a:pt x="431" y="1698"/>
                    <a:pt x="797" y="2385"/>
                    <a:pt x="1131" y="3080"/>
                  </a:cubicBezTo>
                  <a:cubicBezTo>
                    <a:pt x="1335" y="3505"/>
                    <a:pt x="1640" y="3674"/>
                    <a:pt x="2065" y="3674"/>
                  </a:cubicBezTo>
                  <a:cubicBezTo>
                    <a:pt x="2096" y="3674"/>
                    <a:pt x="2128" y="3673"/>
                    <a:pt x="2160" y="3671"/>
                  </a:cubicBezTo>
                  <a:cubicBezTo>
                    <a:pt x="2198" y="3673"/>
                    <a:pt x="2234" y="3675"/>
                    <a:pt x="2267" y="3675"/>
                  </a:cubicBezTo>
                  <a:cubicBezTo>
                    <a:pt x="2589" y="3675"/>
                    <a:pt x="2669" y="3554"/>
                    <a:pt x="2616" y="3163"/>
                  </a:cubicBezTo>
                  <a:cubicBezTo>
                    <a:pt x="2597" y="2977"/>
                    <a:pt x="2546" y="2797"/>
                    <a:pt x="2468" y="2630"/>
                  </a:cubicBezTo>
                  <a:cubicBezTo>
                    <a:pt x="2141" y="1955"/>
                    <a:pt x="1800" y="1293"/>
                    <a:pt x="1453" y="631"/>
                  </a:cubicBezTo>
                  <a:cubicBezTo>
                    <a:pt x="1376" y="489"/>
                    <a:pt x="1273" y="361"/>
                    <a:pt x="1151" y="258"/>
                  </a:cubicBezTo>
                  <a:cubicBezTo>
                    <a:pt x="989" y="124"/>
                    <a:pt x="811" y="0"/>
                    <a:pt x="6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42"/>
            <p:cNvSpPr/>
            <p:nvPr/>
          </p:nvSpPr>
          <p:spPr>
            <a:xfrm>
              <a:off x="1648650" y="1350650"/>
              <a:ext cx="64300" cy="92075"/>
            </a:xfrm>
            <a:custGeom>
              <a:rect b="b" l="l" r="r" t="t"/>
              <a:pathLst>
                <a:path extrusionOk="0" h="3683" w="2572">
                  <a:moveTo>
                    <a:pt x="714" y="0"/>
                  </a:moveTo>
                  <a:cubicBezTo>
                    <a:pt x="634" y="0"/>
                    <a:pt x="558" y="16"/>
                    <a:pt x="495" y="47"/>
                  </a:cubicBezTo>
                  <a:cubicBezTo>
                    <a:pt x="122" y="247"/>
                    <a:pt x="0" y="587"/>
                    <a:pt x="187" y="1063"/>
                  </a:cubicBezTo>
                  <a:cubicBezTo>
                    <a:pt x="450" y="1699"/>
                    <a:pt x="733" y="2336"/>
                    <a:pt x="1035" y="2959"/>
                  </a:cubicBezTo>
                  <a:cubicBezTo>
                    <a:pt x="1228" y="3358"/>
                    <a:pt x="1530" y="3647"/>
                    <a:pt x="2012" y="3679"/>
                  </a:cubicBezTo>
                  <a:cubicBezTo>
                    <a:pt x="2045" y="3681"/>
                    <a:pt x="2077" y="3682"/>
                    <a:pt x="2107" y="3682"/>
                  </a:cubicBezTo>
                  <a:cubicBezTo>
                    <a:pt x="2433" y="3682"/>
                    <a:pt x="2552" y="3549"/>
                    <a:pt x="2552" y="3178"/>
                  </a:cubicBezTo>
                  <a:cubicBezTo>
                    <a:pt x="2571" y="2940"/>
                    <a:pt x="2449" y="2721"/>
                    <a:pt x="2359" y="2503"/>
                  </a:cubicBezTo>
                  <a:cubicBezTo>
                    <a:pt x="2063" y="1815"/>
                    <a:pt x="1781" y="1121"/>
                    <a:pt x="1440" y="459"/>
                  </a:cubicBezTo>
                  <a:cubicBezTo>
                    <a:pt x="1292" y="164"/>
                    <a:pt x="975" y="0"/>
                    <a:pt x="71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42"/>
            <p:cNvSpPr/>
            <p:nvPr/>
          </p:nvSpPr>
          <p:spPr>
            <a:xfrm>
              <a:off x="1734775" y="1521425"/>
              <a:ext cx="63650" cy="84825"/>
            </a:xfrm>
            <a:custGeom>
              <a:rect b="b" l="l" r="r" t="t"/>
              <a:pathLst>
                <a:path extrusionOk="0" h="3393" w="2546">
                  <a:moveTo>
                    <a:pt x="840" y="0"/>
                  </a:moveTo>
                  <a:cubicBezTo>
                    <a:pt x="766" y="0"/>
                    <a:pt x="689" y="14"/>
                    <a:pt x="611" y="42"/>
                  </a:cubicBezTo>
                  <a:cubicBezTo>
                    <a:pt x="322" y="152"/>
                    <a:pt x="0" y="306"/>
                    <a:pt x="77" y="685"/>
                  </a:cubicBezTo>
                  <a:cubicBezTo>
                    <a:pt x="97" y="1116"/>
                    <a:pt x="823" y="2646"/>
                    <a:pt x="1177" y="3006"/>
                  </a:cubicBezTo>
                  <a:cubicBezTo>
                    <a:pt x="1267" y="3102"/>
                    <a:pt x="1363" y="3218"/>
                    <a:pt x="1479" y="3263"/>
                  </a:cubicBezTo>
                  <a:cubicBezTo>
                    <a:pt x="1643" y="3325"/>
                    <a:pt x="1821" y="3392"/>
                    <a:pt x="1990" y="3392"/>
                  </a:cubicBezTo>
                  <a:cubicBezTo>
                    <a:pt x="2100" y="3392"/>
                    <a:pt x="2205" y="3364"/>
                    <a:pt x="2301" y="3288"/>
                  </a:cubicBezTo>
                  <a:cubicBezTo>
                    <a:pt x="2546" y="3102"/>
                    <a:pt x="2481" y="2819"/>
                    <a:pt x="2372" y="2562"/>
                  </a:cubicBezTo>
                  <a:cubicBezTo>
                    <a:pt x="2321" y="2440"/>
                    <a:pt x="2314" y="2298"/>
                    <a:pt x="2269" y="2176"/>
                  </a:cubicBezTo>
                  <a:cubicBezTo>
                    <a:pt x="2044" y="1553"/>
                    <a:pt x="1761" y="949"/>
                    <a:pt x="1427" y="377"/>
                  </a:cubicBezTo>
                  <a:cubicBezTo>
                    <a:pt x="1294" y="145"/>
                    <a:pt x="1082" y="0"/>
                    <a:pt x="8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42"/>
            <p:cNvSpPr/>
            <p:nvPr/>
          </p:nvSpPr>
          <p:spPr>
            <a:xfrm>
              <a:off x="1682375" y="1187950"/>
              <a:ext cx="66075" cy="90400"/>
            </a:xfrm>
            <a:custGeom>
              <a:rect b="b" l="l" r="r" t="t"/>
              <a:pathLst>
                <a:path extrusionOk="0" h="3616" w="2643">
                  <a:moveTo>
                    <a:pt x="715" y="1"/>
                  </a:moveTo>
                  <a:cubicBezTo>
                    <a:pt x="526" y="1"/>
                    <a:pt x="372" y="107"/>
                    <a:pt x="245" y="269"/>
                  </a:cubicBezTo>
                  <a:cubicBezTo>
                    <a:pt x="110" y="449"/>
                    <a:pt x="1" y="648"/>
                    <a:pt x="162" y="848"/>
                  </a:cubicBezTo>
                  <a:cubicBezTo>
                    <a:pt x="676" y="1478"/>
                    <a:pt x="856" y="2294"/>
                    <a:pt x="1338" y="2937"/>
                  </a:cubicBezTo>
                  <a:cubicBezTo>
                    <a:pt x="1550" y="3219"/>
                    <a:pt x="1768" y="3483"/>
                    <a:pt x="2122" y="3579"/>
                  </a:cubicBezTo>
                  <a:cubicBezTo>
                    <a:pt x="2210" y="3603"/>
                    <a:pt x="2285" y="3616"/>
                    <a:pt x="2349" y="3616"/>
                  </a:cubicBezTo>
                  <a:cubicBezTo>
                    <a:pt x="2546" y="3616"/>
                    <a:pt x="2633" y="3493"/>
                    <a:pt x="2643" y="3187"/>
                  </a:cubicBezTo>
                  <a:cubicBezTo>
                    <a:pt x="2630" y="3123"/>
                    <a:pt x="2617" y="3020"/>
                    <a:pt x="2591" y="2917"/>
                  </a:cubicBezTo>
                  <a:cubicBezTo>
                    <a:pt x="2366" y="1966"/>
                    <a:pt x="1846" y="1156"/>
                    <a:pt x="1325" y="346"/>
                  </a:cubicBezTo>
                  <a:cubicBezTo>
                    <a:pt x="1216" y="186"/>
                    <a:pt x="1061" y="76"/>
                    <a:pt x="875" y="25"/>
                  </a:cubicBezTo>
                  <a:cubicBezTo>
                    <a:pt x="819" y="9"/>
                    <a:pt x="766" y="1"/>
                    <a:pt x="7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42"/>
            <p:cNvSpPr/>
            <p:nvPr/>
          </p:nvSpPr>
          <p:spPr>
            <a:xfrm>
              <a:off x="2248825" y="1406725"/>
              <a:ext cx="59950" cy="75950"/>
            </a:xfrm>
            <a:custGeom>
              <a:rect b="b" l="l" r="r" t="t"/>
              <a:pathLst>
                <a:path extrusionOk="0" h="3038" w="2398">
                  <a:moveTo>
                    <a:pt x="752" y="1"/>
                  </a:moveTo>
                  <a:cubicBezTo>
                    <a:pt x="514" y="1"/>
                    <a:pt x="331" y="128"/>
                    <a:pt x="174" y="311"/>
                  </a:cubicBezTo>
                  <a:cubicBezTo>
                    <a:pt x="0" y="523"/>
                    <a:pt x="58" y="761"/>
                    <a:pt x="219" y="967"/>
                  </a:cubicBezTo>
                  <a:cubicBezTo>
                    <a:pt x="501" y="1333"/>
                    <a:pt x="649" y="1757"/>
                    <a:pt x="765" y="2201"/>
                  </a:cubicBezTo>
                  <a:cubicBezTo>
                    <a:pt x="823" y="2406"/>
                    <a:pt x="919" y="2599"/>
                    <a:pt x="1048" y="2766"/>
                  </a:cubicBezTo>
                  <a:cubicBezTo>
                    <a:pt x="1156" y="2928"/>
                    <a:pt x="1540" y="3038"/>
                    <a:pt x="1834" y="3038"/>
                  </a:cubicBezTo>
                  <a:cubicBezTo>
                    <a:pt x="1925" y="3038"/>
                    <a:pt x="2007" y="3027"/>
                    <a:pt x="2070" y="3004"/>
                  </a:cubicBezTo>
                  <a:cubicBezTo>
                    <a:pt x="2398" y="2882"/>
                    <a:pt x="2256" y="2606"/>
                    <a:pt x="2295" y="2381"/>
                  </a:cubicBezTo>
                  <a:cubicBezTo>
                    <a:pt x="2320" y="1719"/>
                    <a:pt x="2038" y="1140"/>
                    <a:pt x="1691" y="607"/>
                  </a:cubicBezTo>
                  <a:cubicBezTo>
                    <a:pt x="1523" y="324"/>
                    <a:pt x="1260" y="125"/>
                    <a:pt x="951" y="28"/>
                  </a:cubicBezTo>
                  <a:cubicBezTo>
                    <a:pt x="881" y="10"/>
                    <a:pt x="814" y="1"/>
                    <a:pt x="7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42"/>
            <p:cNvSpPr/>
            <p:nvPr/>
          </p:nvSpPr>
          <p:spPr>
            <a:xfrm>
              <a:off x="1778150" y="1130300"/>
              <a:ext cx="63675" cy="80000"/>
            </a:xfrm>
            <a:custGeom>
              <a:rect b="b" l="l" r="r" t="t"/>
              <a:pathLst>
                <a:path extrusionOk="0" h="3200" w="2547">
                  <a:moveTo>
                    <a:pt x="791" y="1"/>
                  </a:moveTo>
                  <a:cubicBezTo>
                    <a:pt x="546" y="1"/>
                    <a:pt x="444" y="309"/>
                    <a:pt x="232" y="383"/>
                  </a:cubicBezTo>
                  <a:cubicBezTo>
                    <a:pt x="1" y="467"/>
                    <a:pt x="142" y="705"/>
                    <a:pt x="219" y="865"/>
                  </a:cubicBezTo>
                  <a:cubicBezTo>
                    <a:pt x="515" y="1438"/>
                    <a:pt x="830" y="1997"/>
                    <a:pt x="1100" y="2582"/>
                  </a:cubicBezTo>
                  <a:cubicBezTo>
                    <a:pt x="1312" y="3044"/>
                    <a:pt x="1749" y="3077"/>
                    <a:pt x="2135" y="3186"/>
                  </a:cubicBezTo>
                  <a:cubicBezTo>
                    <a:pt x="2168" y="3195"/>
                    <a:pt x="2200" y="3200"/>
                    <a:pt x="2231" y="3200"/>
                  </a:cubicBezTo>
                  <a:cubicBezTo>
                    <a:pt x="2409" y="3200"/>
                    <a:pt x="2541" y="3048"/>
                    <a:pt x="2546" y="2813"/>
                  </a:cubicBezTo>
                  <a:cubicBezTo>
                    <a:pt x="2527" y="2710"/>
                    <a:pt x="2514" y="2607"/>
                    <a:pt x="2482" y="2505"/>
                  </a:cubicBezTo>
                  <a:cubicBezTo>
                    <a:pt x="2263" y="1752"/>
                    <a:pt x="1884" y="1071"/>
                    <a:pt x="1485" y="409"/>
                  </a:cubicBezTo>
                  <a:cubicBezTo>
                    <a:pt x="1363" y="210"/>
                    <a:pt x="1164" y="146"/>
                    <a:pt x="971" y="49"/>
                  </a:cubicBezTo>
                  <a:cubicBezTo>
                    <a:pt x="903" y="15"/>
                    <a:pt x="844" y="1"/>
                    <a:pt x="79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42"/>
            <p:cNvSpPr/>
            <p:nvPr/>
          </p:nvSpPr>
          <p:spPr>
            <a:xfrm>
              <a:off x="1992525" y="1064850"/>
              <a:ext cx="63425" cy="77975"/>
            </a:xfrm>
            <a:custGeom>
              <a:rect b="b" l="l" r="r" t="t"/>
              <a:pathLst>
                <a:path extrusionOk="0" h="3119" w="2537">
                  <a:moveTo>
                    <a:pt x="702" y="1"/>
                  </a:moveTo>
                  <a:cubicBezTo>
                    <a:pt x="581" y="1"/>
                    <a:pt x="456" y="44"/>
                    <a:pt x="334" y="148"/>
                  </a:cubicBezTo>
                  <a:cubicBezTo>
                    <a:pt x="52" y="392"/>
                    <a:pt x="0" y="752"/>
                    <a:pt x="238" y="1073"/>
                  </a:cubicBezTo>
                  <a:cubicBezTo>
                    <a:pt x="585" y="1549"/>
                    <a:pt x="881" y="2057"/>
                    <a:pt x="1125" y="2590"/>
                  </a:cubicBezTo>
                  <a:cubicBezTo>
                    <a:pt x="1311" y="3001"/>
                    <a:pt x="1613" y="3104"/>
                    <a:pt x="2018" y="3117"/>
                  </a:cubicBezTo>
                  <a:cubicBezTo>
                    <a:pt x="2037" y="3118"/>
                    <a:pt x="2055" y="3118"/>
                    <a:pt x="2072" y="3118"/>
                  </a:cubicBezTo>
                  <a:cubicBezTo>
                    <a:pt x="2367" y="3118"/>
                    <a:pt x="2536" y="3013"/>
                    <a:pt x="2488" y="2661"/>
                  </a:cubicBezTo>
                  <a:cubicBezTo>
                    <a:pt x="2340" y="1735"/>
                    <a:pt x="1890" y="880"/>
                    <a:pt x="1202" y="238"/>
                  </a:cubicBezTo>
                  <a:cubicBezTo>
                    <a:pt x="1062" y="101"/>
                    <a:pt x="887" y="1"/>
                    <a:pt x="70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42"/>
            <p:cNvSpPr/>
            <p:nvPr/>
          </p:nvSpPr>
          <p:spPr>
            <a:xfrm>
              <a:off x="1846125" y="1296050"/>
              <a:ext cx="71175" cy="75025"/>
            </a:xfrm>
            <a:custGeom>
              <a:rect b="b" l="l" r="r" t="t"/>
              <a:pathLst>
                <a:path extrusionOk="0" h="3001" w="2847">
                  <a:moveTo>
                    <a:pt x="627" y="1"/>
                  </a:moveTo>
                  <a:cubicBezTo>
                    <a:pt x="523" y="1"/>
                    <a:pt x="415" y="46"/>
                    <a:pt x="309" y="162"/>
                  </a:cubicBezTo>
                  <a:cubicBezTo>
                    <a:pt x="7" y="489"/>
                    <a:pt x="1" y="779"/>
                    <a:pt x="245" y="1107"/>
                  </a:cubicBezTo>
                  <a:cubicBezTo>
                    <a:pt x="560" y="1537"/>
                    <a:pt x="913" y="1955"/>
                    <a:pt x="1177" y="2398"/>
                  </a:cubicBezTo>
                  <a:cubicBezTo>
                    <a:pt x="1424" y="2820"/>
                    <a:pt x="1755" y="2999"/>
                    <a:pt x="2065" y="2999"/>
                  </a:cubicBezTo>
                  <a:cubicBezTo>
                    <a:pt x="2086" y="2999"/>
                    <a:pt x="2107" y="2998"/>
                    <a:pt x="2128" y="2996"/>
                  </a:cubicBezTo>
                  <a:cubicBezTo>
                    <a:pt x="2168" y="2999"/>
                    <a:pt x="2205" y="3000"/>
                    <a:pt x="2241" y="3000"/>
                  </a:cubicBezTo>
                  <a:cubicBezTo>
                    <a:pt x="2726" y="3000"/>
                    <a:pt x="2847" y="2758"/>
                    <a:pt x="2655" y="2308"/>
                  </a:cubicBezTo>
                  <a:cubicBezTo>
                    <a:pt x="2295" y="1492"/>
                    <a:pt x="1742" y="811"/>
                    <a:pt x="1074" y="226"/>
                  </a:cubicBezTo>
                  <a:cubicBezTo>
                    <a:pt x="945" y="109"/>
                    <a:pt x="790" y="1"/>
                    <a:pt x="6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42"/>
            <p:cNvSpPr/>
            <p:nvPr/>
          </p:nvSpPr>
          <p:spPr>
            <a:xfrm>
              <a:off x="2161250" y="1104325"/>
              <a:ext cx="55925" cy="74700"/>
            </a:xfrm>
            <a:custGeom>
              <a:rect b="b" l="l" r="r" t="t"/>
              <a:pathLst>
                <a:path extrusionOk="0" h="2988" w="2237">
                  <a:moveTo>
                    <a:pt x="688" y="0"/>
                  </a:moveTo>
                  <a:cubicBezTo>
                    <a:pt x="570" y="0"/>
                    <a:pt x="460" y="28"/>
                    <a:pt x="373" y="85"/>
                  </a:cubicBezTo>
                  <a:cubicBezTo>
                    <a:pt x="71" y="285"/>
                    <a:pt x="0" y="645"/>
                    <a:pt x="180" y="1069"/>
                  </a:cubicBezTo>
                  <a:cubicBezTo>
                    <a:pt x="341" y="1435"/>
                    <a:pt x="495" y="1802"/>
                    <a:pt x="662" y="2162"/>
                  </a:cubicBezTo>
                  <a:cubicBezTo>
                    <a:pt x="765" y="2406"/>
                    <a:pt x="919" y="2624"/>
                    <a:pt x="1118" y="2804"/>
                  </a:cubicBezTo>
                  <a:cubicBezTo>
                    <a:pt x="1278" y="2938"/>
                    <a:pt x="1450" y="2988"/>
                    <a:pt x="1626" y="2988"/>
                  </a:cubicBezTo>
                  <a:cubicBezTo>
                    <a:pt x="1756" y="2988"/>
                    <a:pt x="1888" y="2961"/>
                    <a:pt x="2018" y="2920"/>
                  </a:cubicBezTo>
                  <a:cubicBezTo>
                    <a:pt x="2237" y="2849"/>
                    <a:pt x="2224" y="2631"/>
                    <a:pt x="2224" y="2374"/>
                  </a:cubicBezTo>
                  <a:cubicBezTo>
                    <a:pt x="2134" y="1660"/>
                    <a:pt x="1813" y="966"/>
                    <a:pt x="1363" y="336"/>
                  </a:cubicBezTo>
                  <a:cubicBezTo>
                    <a:pt x="1199" y="116"/>
                    <a:pt x="928" y="0"/>
                    <a:pt x="6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42"/>
            <p:cNvSpPr/>
            <p:nvPr/>
          </p:nvSpPr>
          <p:spPr>
            <a:xfrm>
              <a:off x="1894025" y="1186525"/>
              <a:ext cx="61000" cy="66800"/>
            </a:xfrm>
            <a:custGeom>
              <a:rect b="b" l="l" r="r" t="t"/>
              <a:pathLst>
                <a:path extrusionOk="0" h="2672" w="2440">
                  <a:moveTo>
                    <a:pt x="771" y="0"/>
                  </a:moveTo>
                  <a:cubicBezTo>
                    <a:pt x="582" y="0"/>
                    <a:pt x="408" y="203"/>
                    <a:pt x="231" y="268"/>
                  </a:cubicBezTo>
                  <a:cubicBezTo>
                    <a:pt x="26" y="352"/>
                    <a:pt x="0" y="596"/>
                    <a:pt x="135" y="815"/>
                  </a:cubicBezTo>
                  <a:cubicBezTo>
                    <a:pt x="450" y="1303"/>
                    <a:pt x="758" y="1798"/>
                    <a:pt x="1067" y="2293"/>
                  </a:cubicBezTo>
                  <a:cubicBezTo>
                    <a:pt x="1241" y="2569"/>
                    <a:pt x="1504" y="2659"/>
                    <a:pt x="1813" y="2666"/>
                  </a:cubicBezTo>
                  <a:cubicBezTo>
                    <a:pt x="1853" y="2670"/>
                    <a:pt x="1892" y="2671"/>
                    <a:pt x="1929" y="2671"/>
                  </a:cubicBezTo>
                  <a:cubicBezTo>
                    <a:pt x="2270" y="2671"/>
                    <a:pt x="2439" y="2512"/>
                    <a:pt x="2352" y="2222"/>
                  </a:cubicBezTo>
                  <a:cubicBezTo>
                    <a:pt x="2108" y="1393"/>
                    <a:pt x="1600" y="705"/>
                    <a:pt x="996" y="108"/>
                  </a:cubicBezTo>
                  <a:cubicBezTo>
                    <a:pt x="918" y="30"/>
                    <a:pt x="844" y="0"/>
                    <a:pt x="77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42"/>
            <p:cNvSpPr/>
            <p:nvPr/>
          </p:nvSpPr>
          <p:spPr>
            <a:xfrm>
              <a:off x="1842425" y="1551625"/>
              <a:ext cx="54025" cy="64800"/>
            </a:xfrm>
            <a:custGeom>
              <a:rect b="b" l="l" r="r" t="t"/>
              <a:pathLst>
                <a:path extrusionOk="0" h="2592" w="2161">
                  <a:moveTo>
                    <a:pt x="762" y="0"/>
                  </a:moveTo>
                  <a:cubicBezTo>
                    <a:pt x="567" y="0"/>
                    <a:pt x="365" y="131"/>
                    <a:pt x="161" y="377"/>
                  </a:cubicBezTo>
                  <a:cubicBezTo>
                    <a:pt x="1" y="563"/>
                    <a:pt x="39" y="692"/>
                    <a:pt x="136" y="866"/>
                  </a:cubicBezTo>
                  <a:cubicBezTo>
                    <a:pt x="335" y="1206"/>
                    <a:pt x="554" y="1547"/>
                    <a:pt x="701" y="1907"/>
                  </a:cubicBezTo>
                  <a:cubicBezTo>
                    <a:pt x="907" y="2415"/>
                    <a:pt x="1357" y="2472"/>
                    <a:pt x="1781" y="2575"/>
                  </a:cubicBezTo>
                  <a:cubicBezTo>
                    <a:pt x="1822" y="2586"/>
                    <a:pt x="1860" y="2591"/>
                    <a:pt x="1894" y="2591"/>
                  </a:cubicBezTo>
                  <a:cubicBezTo>
                    <a:pt x="2082" y="2591"/>
                    <a:pt x="2160" y="2433"/>
                    <a:pt x="2160" y="2215"/>
                  </a:cubicBezTo>
                  <a:cubicBezTo>
                    <a:pt x="2141" y="1476"/>
                    <a:pt x="1665" y="936"/>
                    <a:pt x="1293" y="371"/>
                  </a:cubicBezTo>
                  <a:cubicBezTo>
                    <a:pt x="1126" y="119"/>
                    <a:pt x="947" y="0"/>
                    <a:pt x="7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42"/>
            <p:cNvSpPr/>
            <p:nvPr/>
          </p:nvSpPr>
          <p:spPr>
            <a:xfrm>
              <a:off x="2001525" y="1390550"/>
              <a:ext cx="2275" cy="1950"/>
            </a:xfrm>
            <a:custGeom>
              <a:rect b="b" l="l" r="r" t="t"/>
              <a:pathLst>
                <a:path extrusionOk="0" h="78" w="91">
                  <a:moveTo>
                    <a:pt x="90" y="0"/>
                  </a:moveTo>
                  <a:lnTo>
                    <a:pt x="8" y="71"/>
                  </a:lnTo>
                  <a:lnTo>
                    <a:pt x="8" y="71"/>
                  </a:lnTo>
                  <a:cubicBezTo>
                    <a:pt x="26" y="69"/>
                    <a:pt x="48" y="64"/>
                    <a:pt x="71" y="58"/>
                  </a:cubicBezTo>
                  <a:cubicBezTo>
                    <a:pt x="84" y="45"/>
                    <a:pt x="84" y="20"/>
                    <a:pt x="90" y="0"/>
                  </a:cubicBezTo>
                  <a:close/>
                  <a:moveTo>
                    <a:pt x="8" y="71"/>
                  </a:moveTo>
                  <a:cubicBezTo>
                    <a:pt x="5" y="71"/>
                    <a:pt x="3" y="71"/>
                    <a:pt x="0" y="71"/>
                  </a:cubicBezTo>
                  <a:lnTo>
                    <a:pt x="0" y="78"/>
                  </a:lnTo>
                  <a:lnTo>
                    <a:pt x="8" y="7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4" name="Google Shape;1174;p42"/>
          <p:cNvGrpSpPr/>
          <p:nvPr/>
        </p:nvGrpSpPr>
        <p:grpSpPr>
          <a:xfrm>
            <a:off x="939007" y="4132270"/>
            <a:ext cx="812897" cy="472803"/>
            <a:chOff x="7336943" y="4410641"/>
            <a:chExt cx="671927" cy="390811"/>
          </a:xfrm>
        </p:grpSpPr>
        <p:sp>
          <p:nvSpPr>
            <p:cNvPr id="1175" name="Google Shape;1175;p42"/>
            <p:cNvSpPr/>
            <p:nvPr/>
          </p:nvSpPr>
          <p:spPr>
            <a:xfrm>
              <a:off x="7353536" y="4410641"/>
              <a:ext cx="655333" cy="178030"/>
            </a:xfrm>
            <a:custGeom>
              <a:rect b="b" l="l" r="r" t="t"/>
              <a:pathLst>
                <a:path extrusionOk="0" h="2972" w="10940">
                  <a:moveTo>
                    <a:pt x="543" y="0"/>
                  </a:moveTo>
                  <a:cubicBezTo>
                    <a:pt x="517" y="0"/>
                    <a:pt x="490" y="3"/>
                    <a:pt x="463" y="8"/>
                  </a:cubicBezTo>
                  <a:cubicBezTo>
                    <a:pt x="109" y="79"/>
                    <a:pt x="19" y="355"/>
                    <a:pt x="0" y="670"/>
                  </a:cubicBezTo>
                  <a:lnTo>
                    <a:pt x="0" y="985"/>
                  </a:lnTo>
                  <a:cubicBezTo>
                    <a:pt x="7" y="1551"/>
                    <a:pt x="424" y="2444"/>
                    <a:pt x="964" y="2669"/>
                  </a:cubicBezTo>
                  <a:cubicBezTo>
                    <a:pt x="1217" y="2774"/>
                    <a:pt x="1468" y="2825"/>
                    <a:pt x="1716" y="2825"/>
                  </a:cubicBezTo>
                  <a:cubicBezTo>
                    <a:pt x="2110" y="2825"/>
                    <a:pt x="2496" y="2695"/>
                    <a:pt x="2867" y="2438"/>
                  </a:cubicBezTo>
                  <a:cubicBezTo>
                    <a:pt x="3135" y="2250"/>
                    <a:pt x="3282" y="2155"/>
                    <a:pt x="3414" y="2155"/>
                  </a:cubicBezTo>
                  <a:cubicBezTo>
                    <a:pt x="3568" y="2155"/>
                    <a:pt x="3703" y="2282"/>
                    <a:pt x="3985" y="2541"/>
                  </a:cubicBezTo>
                  <a:cubicBezTo>
                    <a:pt x="4296" y="2830"/>
                    <a:pt x="4579" y="2971"/>
                    <a:pt x="4882" y="2971"/>
                  </a:cubicBezTo>
                  <a:cubicBezTo>
                    <a:pt x="5116" y="2971"/>
                    <a:pt x="5363" y="2886"/>
                    <a:pt x="5644" y="2721"/>
                  </a:cubicBezTo>
                  <a:cubicBezTo>
                    <a:pt x="5946" y="2541"/>
                    <a:pt x="6183" y="2297"/>
                    <a:pt x="6441" y="2052"/>
                  </a:cubicBezTo>
                  <a:cubicBezTo>
                    <a:pt x="6682" y="1824"/>
                    <a:pt x="6808" y="1717"/>
                    <a:pt x="6946" y="1717"/>
                  </a:cubicBezTo>
                  <a:cubicBezTo>
                    <a:pt x="7072" y="1717"/>
                    <a:pt x="7207" y="1806"/>
                    <a:pt x="7450" y="1975"/>
                  </a:cubicBezTo>
                  <a:cubicBezTo>
                    <a:pt x="7758" y="2181"/>
                    <a:pt x="8073" y="2380"/>
                    <a:pt x="8395" y="2586"/>
                  </a:cubicBezTo>
                  <a:cubicBezTo>
                    <a:pt x="8577" y="2702"/>
                    <a:pt x="8760" y="2753"/>
                    <a:pt x="8939" y="2753"/>
                  </a:cubicBezTo>
                  <a:cubicBezTo>
                    <a:pt x="9194" y="2753"/>
                    <a:pt x="9440" y="2649"/>
                    <a:pt x="9667" y="2483"/>
                  </a:cubicBezTo>
                  <a:cubicBezTo>
                    <a:pt x="10169" y="2117"/>
                    <a:pt x="10490" y="1577"/>
                    <a:pt x="10798" y="1050"/>
                  </a:cubicBezTo>
                  <a:cubicBezTo>
                    <a:pt x="10895" y="889"/>
                    <a:pt x="10940" y="683"/>
                    <a:pt x="10779" y="529"/>
                  </a:cubicBezTo>
                  <a:cubicBezTo>
                    <a:pt x="10692" y="439"/>
                    <a:pt x="10594" y="405"/>
                    <a:pt x="10492" y="405"/>
                  </a:cubicBezTo>
                  <a:cubicBezTo>
                    <a:pt x="10390" y="405"/>
                    <a:pt x="10284" y="439"/>
                    <a:pt x="10181" y="484"/>
                  </a:cubicBezTo>
                  <a:cubicBezTo>
                    <a:pt x="10008" y="561"/>
                    <a:pt x="9905" y="728"/>
                    <a:pt x="9789" y="876"/>
                  </a:cubicBezTo>
                  <a:cubicBezTo>
                    <a:pt x="9641" y="1063"/>
                    <a:pt x="9487" y="1249"/>
                    <a:pt x="9320" y="1422"/>
                  </a:cubicBezTo>
                  <a:cubicBezTo>
                    <a:pt x="9184" y="1568"/>
                    <a:pt x="9045" y="1640"/>
                    <a:pt x="8906" y="1640"/>
                  </a:cubicBezTo>
                  <a:cubicBezTo>
                    <a:pt x="8767" y="1640"/>
                    <a:pt x="8628" y="1569"/>
                    <a:pt x="8491" y="1429"/>
                  </a:cubicBezTo>
                  <a:cubicBezTo>
                    <a:pt x="8227" y="1165"/>
                    <a:pt x="7964" y="895"/>
                    <a:pt x="7694" y="638"/>
                  </a:cubicBezTo>
                  <a:cubicBezTo>
                    <a:pt x="7414" y="374"/>
                    <a:pt x="7182" y="240"/>
                    <a:pt x="6956" y="240"/>
                  </a:cubicBezTo>
                  <a:cubicBezTo>
                    <a:pt x="6715" y="240"/>
                    <a:pt x="6481" y="391"/>
                    <a:pt x="6203" y="696"/>
                  </a:cubicBezTo>
                  <a:cubicBezTo>
                    <a:pt x="6061" y="850"/>
                    <a:pt x="5952" y="1043"/>
                    <a:pt x="5817" y="1204"/>
                  </a:cubicBezTo>
                  <a:cubicBezTo>
                    <a:pt x="5502" y="1570"/>
                    <a:pt x="5258" y="1755"/>
                    <a:pt x="5047" y="1755"/>
                  </a:cubicBezTo>
                  <a:cubicBezTo>
                    <a:pt x="4805" y="1755"/>
                    <a:pt x="4606" y="1514"/>
                    <a:pt x="4390" y="1024"/>
                  </a:cubicBezTo>
                  <a:cubicBezTo>
                    <a:pt x="4222" y="637"/>
                    <a:pt x="3969" y="439"/>
                    <a:pt x="3686" y="439"/>
                  </a:cubicBezTo>
                  <a:cubicBezTo>
                    <a:pt x="3471" y="439"/>
                    <a:pt x="3239" y="553"/>
                    <a:pt x="3015" y="786"/>
                  </a:cubicBezTo>
                  <a:cubicBezTo>
                    <a:pt x="2700" y="1114"/>
                    <a:pt x="2385" y="1442"/>
                    <a:pt x="2063" y="1763"/>
                  </a:cubicBezTo>
                  <a:cubicBezTo>
                    <a:pt x="1958" y="1869"/>
                    <a:pt x="1858" y="1918"/>
                    <a:pt x="1764" y="1918"/>
                  </a:cubicBezTo>
                  <a:cubicBezTo>
                    <a:pt x="1636" y="1918"/>
                    <a:pt x="1521" y="1825"/>
                    <a:pt x="1421" y="1654"/>
                  </a:cubicBezTo>
                  <a:cubicBezTo>
                    <a:pt x="1234" y="1326"/>
                    <a:pt x="1125" y="966"/>
                    <a:pt x="1093" y="593"/>
                  </a:cubicBezTo>
                  <a:cubicBezTo>
                    <a:pt x="1052" y="244"/>
                    <a:pt x="800" y="0"/>
                    <a:pt x="5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42"/>
            <p:cNvSpPr/>
            <p:nvPr/>
          </p:nvSpPr>
          <p:spPr>
            <a:xfrm>
              <a:off x="7336943" y="4628034"/>
              <a:ext cx="651140" cy="173418"/>
            </a:xfrm>
            <a:custGeom>
              <a:rect b="b" l="l" r="r" t="t"/>
              <a:pathLst>
                <a:path extrusionOk="0" h="2895" w="10870">
                  <a:moveTo>
                    <a:pt x="555" y="0"/>
                  </a:moveTo>
                  <a:cubicBezTo>
                    <a:pt x="516" y="0"/>
                    <a:pt x="475" y="4"/>
                    <a:pt x="431" y="11"/>
                  </a:cubicBezTo>
                  <a:cubicBezTo>
                    <a:pt x="52" y="75"/>
                    <a:pt x="1" y="358"/>
                    <a:pt x="59" y="679"/>
                  </a:cubicBezTo>
                  <a:cubicBezTo>
                    <a:pt x="78" y="834"/>
                    <a:pt x="91" y="994"/>
                    <a:pt x="110" y="1155"/>
                  </a:cubicBezTo>
                  <a:cubicBezTo>
                    <a:pt x="224" y="2033"/>
                    <a:pt x="826" y="2833"/>
                    <a:pt x="1685" y="2833"/>
                  </a:cubicBezTo>
                  <a:cubicBezTo>
                    <a:pt x="2033" y="2833"/>
                    <a:pt x="2424" y="2701"/>
                    <a:pt x="2842" y="2389"/>
                  </a:cubicBezTo>
                  <a:cubicBezTo>
                    <a:pt x="2906" y="2344"/>
                    <a:pt x="2977" y="2299"/>
                    <a:pt x="3035" y="2248"/>
                  </a:cubicBezTo>
                  <a:cubicBezTo>
                    <a:pt x="3170" y="2109"/>
                    <a:pt x="3288" y="2036"/>
                    <a:pt x="3408" y="2036"/>
                  </a:cubicBezTo>
                  <a:cubicBezTo>
                    <a:pt x="3534" y="2036"/>
                    <a:pt x="3661" y="2116"/>
                    <a:pt x="3812" y="2286"/>
                  </a:cubicBezTo>
                  <a:cubicBezTo>
                    <a:pt x="4181" y="2701"/>
                    <a:pt x="4506" y="2895"/>
                    <a:pt x="4865" y="2895"/>
                  </a:cubicBezTo>
                  <a:cubicBezTo>
                    <a:pt x="5158" y="2895"/>
                    <a:pt x="5472" y="2766"/>
                    <a:pt x="5850" y="2524"/>
                  </a:cubicBezTo>
                  <a:cubicBezTo>
                    <a:pt x="6120" y="2344"/>
                    <a:pt x="6377" y="2158"/>
                    <a:pt x="6557" y="1881"/>
                  </a:cubicBezTo>
                  <a:cubicBezTo>
                    <a:pt x="6666" y="1708"/>
                    <a:pt x="6794" y="1626"/>
                    <a:pt x="6933" y="1626"/>
                  </a:cubicBezTo>
                  <a:cubicBezTo>
                    <a:pt x="7047" y="1626"/>
                    <a:pt x="7169" y="1681"/>
                    <a:pt x="7296" y="1785"/>
                  </a:cubicBezTo>
                  <a:cubicBezTo>
                    <a:pt x="7650" y="2081"/>
                    <a:pt x="8029" y="2331"/>
                    <a:pt x="8434" y="2537"/>
                  </a:cubicBezTo>
                  <a:cubicBezTo>
                    <a:pt x="8631" y="2629"/>
                    <a:pt x="8829" y="2691"/>
                    <a:pt x="9035" y="2691"/>
                  </a:cubicBezTo>
                  <a:cubicBezTo>
                    <a:pt x="9118" y="2691"/>
                    <a:pt x="9202" y="2681"/>
                    <a:pt x="9289" y="2659"/>
                  </a:cubicBezTo>
                  <a:cubicBezTo>
                    <a:pt x="9828" y="2518"/>
                    <a:pt x="10793" y="1386"/>
                    <a:pt x="10844" y="827"/>
                  </a:cubicBezTo>
                  <a:cubicBezTo>
                    <a:pt x="10870" y="513"/>
                    <a:pt x="10697" y="314"/>
                    <a:pt x="10439" y="314"/>
                  </a:cubicBezTo>
                  <a:cubicBezTo>
                    <a:pt x="10375" y="314"/>
                    <a:pt x="10306" y="326"/>
                    <a:pt x="10233" y="352"/>
                  </a:cubicBezTo>
                  <a:cubicBezTo>
                    <a:pt x="10047" y="422"/>
                    <a:pt x="9951" y="583"/>
                    <a:pt x="9841" y="737"/>
                  </a:cubicBezTo>
                  <a:cubicBezTo>
                    <a:pt x="9668" y="975"/>
                    <a:pt x="9501" y="1219"/>
                    <a:pt x="9314" y="1444"/>
                  </a:cubicBezTo>
                  <a:cubicBezTo>
                    <a:pt x="9196" y="1589"/>
                    <a:pt x="9072" y="1661"/>
                    <a:pt x="8946" y="1661"/>
                  </a:cubicBezTo>
                  <a:cubicBezTo>
                    <a:pt x="8825" y="1661"/>
                    <a:pt x="8701" y="1595"/>
                    <a:pt x="8575" y="1464"/>
                  </a:cubicBezTo>
                  <a:cubicBezTo>
                    <a:pt x="8273" y="1155"/>
                    <a:pt x="7977" y="847"/>
                    <a:pt x="7662" y="557"/>
                  </a:cubicBezTo>
                  <a:cubicBezTo>
                    <a:pt x="7385" y="309"/>
                    <a:pt x="7144" y="185"/>
                    <a:pt x="6914" y="185"/>
                  </a:cubicBezTo>
                  <a:cubicBezTo>
                    <a:pt x="6644" y="185"/>
                    <a:pt x="6388" y="358"/>
                    <a:pt x="6107" y="705"/>
                  </a:cubicBezTo>
                  <a:cubicBezTo>
                    <a:pt x="5959" y="892"/>
                    <a:pt x="5818" y="1084"/>
                    <a:pt x="5657" y="1258"/>
                  </a:cubicBezTo>
                  <a:cubicBezTo>
                    <a:pt x="5301" y="1632"/>
                    <a:pt x="5095" y="1828"/>
                    <a:pt x="4933" y="1828"/>
                  </a:cubicBezTo>
                  <a:cubicBezTo>
                    <a:pt x="4750" y="1828"/>
                    <a:pt x="4622" y="1577"/>
                    <a:pt x="4397" y="1052"/>
                  </a:cubicBezTo>
                  <a:cubicBezTo>
                    <a:pt x="4378" y="1007"/>
                    <a:pt x="4359" y="956"/>
                    <a:pt x="4333" y="904"/>
                  </a:cubicBezTo>
                  <a:cubicBezTo>
                    <a:pt x="4145" y="525"/>
                    <a:pt x="3920" y="333"/>
                    <a:pt x="3678" y="333"/>
                  </a:cubicBezTo>
                  <a:cubicBezTo>
                    <a:pt x="3465" y="333"/>
                    <a:pt x="3237" y="481"/>
                    <a:pt x="3009" y="782"/>
                  </a:cubicBezTo>
                  <a:cubicBezTo>
                    <a:pt x="2745" y="1123"/>
                    <a:pt x="2462" y="1438"/>
                    <a:pt x="2090" y="1656"/>
                  </a:cubicBezTo>
                  <a:cubicBezTo>
                    <a:pt x="1926" y="1753"/>
                    <a:pt x="1798" y="1804"/>
                    <a:pt x="1692" y="1804"/>
                  </a:cubicBezTo>
                  <a:cubicBezTo>
                    <a:pt x="1522" y="1804"/>
                    <a:pt x="1411" y="1674"/>
                    <a:pt x="1312" y="1393"/>
                  </a:cubicBezTo>
                  <a:cubicBezTo>
                    <a:pt x="1209" y="1091"/>
                    <a:pt x="1164" y="769"/>
                    <a:pt x="1081" y="461"/>
                  </a:cubicBezTo>
                  <a:cubicBezTo>
                    <a:pt x="1007" y="174"/>
                    <a:pt x="831" y="0"/>
                    <a:pt x="5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77" name="Google Shape;1177;p42"/>
          <p:cNvSpPr/>
          <p:nvPr/>
        </p:nvSpPr>
        <p:spPr>
          <a:xfrm rot="10800000">
            <a:off x="8553094" y="1166649"/>
            <a:ext cx="597793" cy="253001"/>
          </a:xfrm>
          <a:custGeom>
            <a:rect b="b" l="l" r="r" t="t"/>
            <a:pathLst>
              <a:path extrusionOk="0" h="2737" w="6467">
                <a:moveTo>
                  <a:pt x="2526" y="1"/>
                </a:moveTo>
                <a:cubicBezTo>
                  <a:pt x="2323" y="1"/>
                  <a:pt x="2121" y="108"/>
                  <a:pt x="1890" y="324"/>
                </a:cubicBezTo>
                <a:cubicBezTo>
                  <a:pt x="1568" y="613"/>
                  <a:pt x="1273" y="915"/>
                  <a:pt x="983" y="1236"/>
                </a:cubicBezTo>
                <a:cubicBezTo>
                  <a:pt x="813" y="1431"/>
                  <a:pt x="633" y="1523"/>
                  <a:pt x="433" y="1523"/>
                </a:cubicBezTo>
                <a:cubicBezTo>
                  <a:pt x="316" y="1523"/>
                  <a:pt x="191" y="1491"/>
                  <a:pt x="58" y="1429"/>
                </a:cubicBezTo>
                <a:cubicBezTo>
                  <a:pt x="0" y="1860"/>
                  <a:pt x="0" y="2297"/>
                  <a:pt x="45" y="2734"/>
                </a:cubicBezTo>
                <a:cubicBezTo>
                  <a:pt x="80" y="2736"/>
                  <a:pt x="115" y="2736"/>
                  <a:pt x="150" y="2736"/>
                </a:cubicBezTo>
                <a:cubicBezTo>
                  <a:pt x="815" y="2736"/>
                  <a:pt x="1355" y="2446"/>
                  <a:pt x="1832" y="1976"/>
                </a:cubicBezTo>
                <a:cubicBezTo>
                  <a:pt x="2175" y="1636"/>
                  <a:pt x="2365" y="1470"/>
                  <a:pt x="2566" y="1470"/>
                </a:cubicBezTo>
                <a:cubicBezTo>
                  <a:pt x="2764" y="1470"/>
                  <a:pt x="2972" y="1631"/>
                  <a:pt x="3349" y="1943"/>
                </a:cubicBezTo>
                <a:cubicBezTo>
                  <a:pt x="3452" y="2033"/>
                  <a:pt x="3554" y="2117"/>
                  <a:pt x="3664" y="2188"/>
                </a:cubicBezTo>
                <a:cubicBezTo>
                  <a:pt x="3939" y="2345"/>
                  <a:pt x="4233" y="2439"/>
                  <a:pt x="4522" y="2439"/>
                </a:cubicBezTo>
                <a:cubicBezTo>
                  <a:pt x="4752" y="2439"/>
                  <a:pt x="4980" y="2379"/>
                  <a:pt x="5193" y="2246"/>
                </a:cubicBezTo>
                <a:cubicBezTo>
                  <a:pt x="5740" y="1905"/>
                  <a:pt x="6100" y="1352"/>
                  <a:pt x="6376" y="761"/>
                </a:cubicBezTo>
                <a:cubicBezTo>
                  <a:pt x="6440" y="613"/>
                  <a:pt x="6466" y="439"/>
                  <a:pt x="6350" y="304"/>
                </a:cubicBezTo>
                <a:cubicBezTo>
                  <a:pt x="6266" y="205"/>
                  <a:pt x="6164" y="172"/>
                  <a:pt x="6056" y="172"/>
                </a:cubicBezTo>
                <a:cubicBezTo>
                  <a:pt x="5982" y="172"/>
                  <a:pt x="5905" y="187"/>
                  <a:pt x="5830" y="208"/>
                </a:cubicBezTo>
                <a:cubicBezTo>
                  <a:pt x="5643" y="253"/>
                  <a:pt x="5515" y="394"/>
                  <a:pt x="5399" y="549"/>
                </a:cubicBezTo>
                <a:cubicBezTo>
                  <a:pt x="5277" y="722"/>
                  <a:pt x="5149" y="896"/>
                  <a:pt x="5007" y="1050"/>
                </a:cubicBezTo>
                <a:cubicBezTo>
                  <a:pt x="4776" y="1288"/>
                  <a:pt x="4622" y="1405"/>
                  <a:pt x="4466" y="1405"/>
                </a:cubicBezTo>
                <a:cubicBezTo>
                  <a:pt x="4318" y="1405"/>
                  <a:pt x="4168" y="1301"/>
                  <a:pt x="3947" y="1095"/>
                </a:cubicBezTo>
                <a:cubicBezTo>
                  <a:pt x="3670" y="844"/>
                  <a:pt x="3426" y="555"/>
                  <a:pt x="3150" y="304"/>
                </a:cubicBezTo>
                <a:cubicBezTo>
                  <a:pt x="2922" y="102"/>
                  <a:pt x="2723" y="1"/>
                  <a:pt x="25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8" name="Shape 118"/>
        <p:cNvGrpSpPr/>
        <p:nvPr/>
      </p:nvGrpSpPr>
      <p:grpSpPr>
        <a:xfrm>
          <a:off x="0" y="0"/>
          <a:ext cx="0" cy="0"/>
          <a:chOff x="0" y="0"/>
          <a:chExt cx="0" cy="0"/>
        </a:xfrm>
      </p:grpSpPr>
      <p:sp>
        <p:nvSpPr>
          <p:cNvPr id="119" name="Google Shape;119;p6"/>
          <p:cNvSpPr txBox="1"/>
          <p:nvPr>
            <p:ph type="title"/>
          </p:nvPr>
        </p:nvSpPr>
        <p:spPr>
          <a:xfrm>
            <a:off x="711725" y="535450"/>
            <a:ext cx="7720500" cy="4926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0" name="Google Shape;120;p6"/>
          <p:cNvSpPr/>
          <p:nvPr/>
        </p:nvSpPr>
        <p:spPr>
          <a:xfrm flipH="1" rot="10800000">
            <a:off x="0" y="1569026"/>
            <a:ext cx="551506" cy="233425"/>
          </a:xfrm>
          <a:custGeom>
            <a:rect b="b" l="l" r="r" t="t"/>
            <a:pathLst>
              <a:path extrusionOk="0" h="2737" w="6467">
                <a:moveTo>
                  <a:pt x="2526" y="1"/>
                </a:moveTo>
                <a:cubicBezTo>
                  <a:pt x="2323" y="1"/>
                  <a:pt x="2121" y="108"/>
                  <a:pt x="1890" y="324"/>
                </a:cubicBezTo>
                <a:cubicBezTo>
                  <a:pt x="1568" y="613"/>
                  <a:pt x="1273" y="915"/>
                  <a:pt x="983" y="1236"/>
                </a:cubicBezTo>
                <a:cubicBezTo>
                  <a:pt x="813" y="1431"/>
                  <a:pt x="633" y="1523"/>
                  <a:pt x="433" y="1523"/>
                </a:cubicBezTo>
                <a:cubicBezTo>
                  <a:pt x="316" y="1523"/>
                  <a:pt x="191" y="1491"/>
                  <a:pt x="58" y="1429"/>
                </a:cubicBezTo>
                <a:cubicBezTo>
                  <a:pt x="0" y="1860"/>
                  <a:pt x="0" y="2297"/>
                  <a:pt x="45" y="2734"/>
                </a:cubicBezTo>
                <a:cubicBezTo>
                  <a:pt x="80" y="2736"/>
                  <a:pt x="115" y="2736"/>
                  <a:pt x="150" y="2736"/>
                </a:cubicBezTo>
                <a:cubicBezTo>
                  <a:pt x="815" y="2736"/>
                  <a:pt x="1355" y="2446"/>
                  <a:pt x="1832" y="1976"/>
                </a:cubicBezTo>
                <a:cubicBezTo>
                  <a:pt x="2175" y="1636"/>
                  <a:pt x="2365" y="1470"/>
                  <a:pt x="2566" y="1470"/>
                </a:cubicBezTo>
                <a:cubicBezTo>
                  <a:pt x="2764" y="1470"/>
                  <a:pt x="2972" y="1631"/>
                  <a:pt x="3349" y="1943"/>
                </a:cubicBezTo>
                <a:cubicBezTo>
                  <a:pt x="3452" y="2033"/>
                  <a:pt x="3554" y="2117"/>
                  <a:pt x="3664" y="2188"/>
                </a:cubicBezTo>
                <a:cubicBezTo>
                  <a:pt x="3939" y="2345"/>
                  <a:pt x="4233" y="2439"/>
                  <a:pt x="4522" y="2439"/>
                </a:cubicBezTo>
                <a:cubicBezTo>
                  <a:pt x="4752" y="2439"/>
                  <a:pt x="4980" y="2379"/>
                  <a:pt x="5193" y="2246"/>
                </a:cubicBezTo>
                <a:cubicBezTo>
                  <a:pt x="5740" y="1905"/>
                  <a:pt x="6100" y="1352"/>
                  <a:pt x="6376" y="761"/>
                </a:cubicBezTo>
                <a:cubicBezTo>
                  <a:pt x="6440" y="613"/>
                  <a:pt x="6466" y="439"/>
                  <a:pt x="6350" y="304"/>
                </a:cubicBezTo>
                <a:cubicBezTo>
                  <a:pt x="6266" y="205"/>
                  <a:pt x="6164" y="172"/>
                  <a:pt x="6056" y="172"/>
                </a:cubicBezTo>
                <a:cubicBezTo>
                  <a:pt x="5982" y="172"/>
                  <a:pt x="5905" y="187"/>
                  <a:pt x="5830" y="208"/>
                </a:cubicBezTo>
                <a:cubicBezTo>
                  <a:pt x="5643" y="253"/>
                  <a:pt x="5515" y="394"/>
                  <a:pt x="5399" y="549"/>
                </a:cubicBezTo>
                <a:cubicBezTo>
                  <a:pt x="5277" y="722"/>
                  <a:pt x="5149" y="896"/>
                  <a:pt x="5007" y="1050"/>
                </a:cubicBezTo>
                <a:cubicBezTo>
                  <a:pt x="4776" y="1288"/>
                  <a:pt x="4622" y="1405"/>
                  <a:pt x="4466" y="1405"/>
                </a:cubicBezTo>
                <a:cubicBezTo>
                  <a:pt x="4318" y="1405"/>
                  <a:pt x="4168" y="1301"/>
                  <a:pt x="3947" y="1095"/>
                </a:cubicBezTo>
                <a:cubicBezTo>
                  <a:pt x="3670" y="844"/>
                  <a:pt x="3426" y="555"/>
                  <a:pt x="3150" y="304"/>
                </a:cubicBezTo>
                <a:cubicBezTo>
                  <a:pt x="2922" y="102"/>
                  <a:pt x="2723" y="1"/>
                  <a:pt x="25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6"/>
          <p:cNvSpPr/>
          <p:nvPr/>
        </p:nvSpPr>
        <p:spPr>
          <a:xfrm>
            <a:off x="6" y="4381615"/>
            <a:ext cx="395405" cy="768782"/>
          </a:xfrm>
          <a:custGeom>
            <a:rect b="b" l="l" r="r" t="t"/>
            <a:pathLst>
              <a:path extrusionOk="0" h="21533" w="11075">
                <a:moveTo>
                  <a:pt x="0" y="0"/>
                </a:moveTo>
                <a:lnTo>
                  <a:pt x="0" y="21533"/>
                </a:lnTo>
                <a:lnTo>
                  <a:pt x="8356" y="21533"/>
                </a:lnTo>
                <a:cubicBezTo>
                  <a:pt x="9127" y="20035"/>
                  <a:pt x="9873" y="18531"/>
                  <a:pt x="10310" y="16886"/>
                </a:cubicBezTo>
                <a:cubicBezTo>
                  <a:pt x="10554" y="15954"/>
                  <a:pt x="10689" y="15009"/>
                  <a:pt x="10824" y="14058"/>
                </a:cubicBezTo>
                <a:cubicBezTo>
                  <a:pt x="11075" y="12335"/>
                  <a:pt x="10901" y="10580"/>
                  <a:pt x="10316" y="8935"/>
                </a:cubicBezTo>
                <a:cubicBezTo>
                  <a:pt x="9558" y="6788"/>
                  <a:pt x="8189" y="5085"/>
                  <a:pt x="6460" y="3619"/>
                </a:cubicBezTo>
                <a:cubicBezTo>
                  <a:pt x="4634" y="2083"/>
                  <a:pt x="2513" y="1074"/>
                  <a:pt x="392" y="58"/>
                </a:cubicBezTo>
                <a:cubicBezTo>
                  <a:pt x="276" y="0"/>
                  <a:pt x="135" y="20"/>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6"/>
          <p:cNvSpPr/>
          <p:nvPr/>
        </p:nvSpPr>
        <p:spPr>
          <a:xfrm rot="10800000">
            <a:off x="8656377" y="4141916"/>
            <a:ext cx="501451" cy="212227"/>
          </a:xfrm>
          <a:custGeom>
            <a:rect b="b" l="l" r="r" t="t"/>
            <a:pathLst>
              <a:path extrusionOk="0" h="2737" w="6467">
                <a:moveTo>
                  <a:pt x="2526" y="1"/>
                </a:moveTo>
                <a:cubicBezTo>
                  <a:pt x="2323" y="1"/>
                  <a:pt x="2121" y="108"/>
                  <a:pt x="1890" y="324"/>
                </a:cubicBezTo>
                <a:cubicBezTo>
                  <a:pt x="1568" y="613"/>
                  <a:pt x="1273" y="915"/>
                  <a:pt x="983" y="1236"/>
                </a:cubicBezTo>
                <a:cubicBezTo>
                  <a:pt x="813" y="1431"/>
                  <a:pt x="633" y="1523"/>
                  <a:pt x="433" y="1523"/>
                </a:cubicBezTo>
                <a:cubicBezTo>
                  <a:pt x="316" y="1523"/>
                  <a:pt x="191" y="1491"/>
                  <a:pt x="58" y="1429"/>
                </a:cubicBezTo>
                <a:cubicBezTo>
                  <a:pt x="0" y="1860"/>
                  <a:pt x="0" y="2297"/>
                  <a:pt x="45" y="2734"/>
                </a:cubicBezTo>
                <a:cubicBezTo>
                  <a:pt x="80" y="2736"/>
                  <a:pt x="115" y="2736"/>
                  <a:pt x="150" y="2736"/>
                </a:cubicBezTo>
                <a:cubicBezTo>
                  <a:pt x="815" y="2736"/>
                  <a:pt x="1355" y="2446"/>
                  <a:pt x="1832" y="1976"/>
                </a:cubicBezTo>
                <a:cubicBezTo>
                  <a:pt x="2175" y="1636"/>
                  <a:pt x="2365" y="1470"/>
                  <a:pt x="2566" y="1470"/>
                </a:cubicBezTo>
                <a:cubicBezTo>
                  <a:pt x="2764" y="1470"/>
                  <a:pt x="2972" y="1631"/>
                  <a:pt x="3349" y="1943"/>
                </a:cubicBezTo>
                <a:cubicBezTo>
                  <a:pt x="3452" y="2033"/>
                  <a:pt x="3554" y="2117"/>
                  <a:pt x="3664" y="2188"/>
                </a:cubicBezTo>
                <a:cubicBezTo>
                  <a:pt x="3939" y="2345"/>
                  <a:pt x="4233" y="2439"/>
                  <a:pt x="4522" y="2439"/>
                </a:cubicBezTo>
                <a:cubicBezTo>
                  <a:pt x="4752" y="2439"/>
                  <a:pt x="4980" y="2379"/>
                  <a:pt x="5193" y="2246"/>
                </a:cubicBezTo>
                <a:cubicBezTo>
                  <a:pt x="5740" y="1905"/>
                  <a:pt x="6100" y="1352"/>
                  <a:pt x="6376" y="761"/>
                </a:cubicBezTo>
                <a:cubicBezTo>
                  <a:pt x="6440" y="613"/>
                  <a:pt x="6466" y="439"/>
                  <a:pt x="6350" y="304"/>
                </a:cubicBezTo>
                <a:cubicBezTo>
                  <a:pt x="6266" y="205"/>
                  <a:pt x="6164" y="172"/>
                  <a:pt x="6056" y="172"/>
                </a:cubicBezTo>
                <a:cubicBezTo>
                  <a:pt x="5982" y="172"/>
                  <a:pt x="5905" y="187"/>
                  <a:pt x="5830" y="208"/>
                </a:cubicBezTo>
                <a:cubicBezTo>
                  <a:pt x="5643" y="253"/>
                  <a:pt x="5515" y="394"/>
                  <a:pt x="5399" y="549"/>
                </a:cubicBezTo>
                <a:cubicBezTo>
                  <a:pt x="5277" y="722"/>
                  <a:pt x="5149" y="896"/>
                  <a:pt x="5007" y="1050"/>
                </a:cubicBezTo>
                <a:cubicBezTo>
                  <a:pt x="4776" y="1288"/>
                  <a:pt x="4622" y="1405"/>
                  <a:pt x="4466" y="1405"/>
                </a:cubicBezTo>
                <a:cubicBezTo>
                  <a:pt x="4318" y="1405"/>
                  <a:pt x="4168" y="1301"/>
                  <a:pt x="3947" y="1095"/>
                </a:cubicBezTo>
                <a:cubicBezTo>
                  <a:pt x="3670" y="844"/>
                  <a:pt x="3426" y="555"/>
                  <a:pt x="3150" y="304"/>
                </a:cubicBezTo>
                <a:cubicBezTo>
                  <a:pt x="2922" y="102"/>
                  <a:pt x="2723" y="1"/>
                  <a:pt x="25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6"/>
          <p:cNvSpPr/>
          <p:nvPr/>
        </p:nvSpPr>
        <p:spPr>
          <a:xfrm rot="10800000">
            <a:off x="8626249" y="23"/>
            <a:ext cx="531572" cy="1033530"/>
          </a:xfrm>
          <a:custGeom>
            <a:rect b="b" l="l" r="r" t="t"/>
            <a:pathLst>
              <a:path extrusionOk="0" h="21533" w="11075">
                <a:moveTo>
                  <a:pt x="0" y="0"/>
                </a:moveTo>
                <a:lnTo>
                  <a:pt x="0" y="21533"/>
                </a:lnTo>
                <a:lnTo>
                  <a:pt x="8356" y="21533"/>
                </a:lnTo>
                <a:cubicBezTo>
                  <a:pt x="9127" y="20035"/>
                  <a:pt x="9873" y="18531"/>
                  <a:pt x="10310" y="16886"/>
                </a:cubicBezTo>
                <a:cubicBezTo>
                  <a:pt x="10554" y="15954"/>
                  <a:pt x="10689" y="15009"/>
                  <a:pt x="10824" y="14058"/>
                </a:cubicBezTo>
                <a:cubicBezTo>
                  <a:pt x="11075" y="12335"/>
                  <a:pt x="10901" y="10580"/>
                  <a:pt x="10316" y="8935"/>
                </a:cubicBezTo>
                <a:cubicBezTo>
                  <a:pt x="9558" y="6788"/>
                  <a:pt x="8189" y="5085"/>
                  <a:pt x="6460" y="3619"/>
                </a:cubicBezTo>
                <a:cubicBezTo>
                  <a:pt x="4634" y="2083"/>
                  <a:pt x="2513" y="1074"/>
                  <a:pt x="392" y="58"/>
                </a:cubicBezTo>
                <a:cubicBezTo>
                  <a:pt x="276" y="0"/>
                  <a:pt x="135" y="20"/>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25" name="Shape 125"/>
        <p:cNvGrpSpPr/>
        <p:nvPr/>
      </p:nvGrpSpPr>
      <p:grpSpPr>
        <a:xfrm>
          <a:off x="0" y="0"/>
          <a:ext cx="0" cy="0"/>
          <a:chOff x="0" y="0"/>
          <a:chExt cx="0" cy="0"/>
        </a:xfrm>
      </p:grpSpPr>
      <p:sp>
        <p:nvSpPr>
          <p:cNvPr id="126" name="Google Shape;126;p7"/>
          <p:cNvSpPr txBox="1"/>
          <p:nvPr>
            <p:ph idx="1" type="body"/>
          </p:nvPr>
        </p:nvSpPr>
        <p:spPr>
          <a:xfrm>
            <a:off x="721275" y="2647950"/>
            <a:ext cx="3819000" cy="1079700"/>
          </a:xfrm>
          <a:prstGeom prst="rect">
            <a:avLst/>
          </a:prstGeom>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SzPts val="12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27" name="Google Shape;127;p7"/>
          <p:cNvSpPr txBox="1"/>
          <p:nvPr>
            <p:ph type="title"/>
          </p:nvPr>
        </p:nvSpPr>
        <p:spPr>
          <a:xfrm>
            <a:off x="721275" y="1626175"/>
            <a:ext cx="3819000" cy="9258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8" name="Google Shape;128;p7"/>
          <p:cNvSpPr/>
          <p:nvPr/>
        </p:nvSpPr>
        <p:spPr>
          <a:xfrm rot="-5588124">
            <a:off x="3413876" y="3562048"/>
            <a:ext cx="643255" cy="981310"/>
          </a:xfrm>
          <a:custGeom>
            <a:rect b="b" l="l" r="r" t="t"/>
            <a:pathLst>
              <a:path extrusionOk="0" h="22671" w="14861">
                <a:moveTo>
                  <a:pt x="4364" y="0"/>
                </a:moveTo>
                <a:cubicBezTo>
                  <a:pt x="3873" y="0"/>
                  <a:pt x="3387" y="163"/>
                  <a:pt x="2899" y="524"/>
                </a:cubicBezTo>
                <a:cubicBezTo>
                  <a:pt x="958" y="1938"/>
                  <a:pt x="0" y="3815"/>
                  <a:pt x="58" y="6354"/>
                </a:cubicBezTo>
                <a:cubicBezTo>
                  <a:pt x="7" y="7074"/>
                  <a:pt x="168" y="7909"/>
                  <a:pt x="341" y="8751"/>
                </a:cubicBezTo>
                <a:cubicBezTo>
                  <a:pt x="740" y="10686"/>
                  <a:pt x="1582" y="12441"/>
                  <a:pt x="2514" y="14157"/>
                </a:cubicBezTo>
                <a:cubicBezTo>
                  <a:pt x="3626" y="16194"/>
                  <a:pt x="4975" y="18103"/>
                  <a:pt x="6537" y="19826"/>
                </a:cubicBezTo>
                <a:cubicBezTo>
                  <a:pt x="7913" y="21336"/>
                  <a:pt x="9719" y="22159"/>
                  <a:pt x="11686" y="22558"/>
                </a:cubicBezTo>
                <a:cubicBezTo>
                  <a:pt x="12031" y="22629"/>
                  <a:pt x="12388" y="22670"/>
                  <a:pt x="12748" y="22670"/>
                </a:cubicBezTo>
                <a:cubicBezTo>
                  <a:pt x="13165" y="22670"/>
                  <a:pt x="13586" y="22615"/>
                  <a:pt x="13993" y="22487"/>
                </a:cubicBezTo>
                <a:cubicBezTo>
                  <a:pt x="14655" y="22275"/>
                  <a:pt x="14842" y="21992"/>
                  <a:pt x="14855" y="21317"/>
                </a:cubicBezTo>
                <a:cubicBezTo>
                  <a:pt x="14861" y="20906"/>
                  <a:pt x="14720" y="20533"/>
                  <a:pt x="14578" y="20160"/>
                </a:cubicBezTo>
                <a:cubicBezTo>
                  <a:pt x="14019" y="18682"/>
                  <a:pt x="13164" y="17345"/>
                  <a:pt x="12438" y="15950"/>
                </a:cubicBezTo>
                <a:cubicBezTo>
                  <a:pt x="11596" y="14318"/>
                  <a:pt x="10587" y="12769"/>
                  <a:pt x="10117" y="10956"/>
                </a:cubicBezTo>
                <a:cubicBezTo>
                  <a:pt x="9790" y="9690"/>
                  <a:pt x="9378" y="8430"/>
                  <a:pt x="9410" y="7119"/>
                </a:cubicBezTo>
                <a:cubicBezTo>
                  <a:pt x="9449" y="5608"/>
                  <a:pt x="8986" y="4284"/>
                  <a:pt x="8253" y="3018"/>
                </a:cubicBezTo>
                <a:cubicBezTo>
                  <a:pt x="7636" y="1945"/>
                  <a:pt x="6865" y="993"/>
                  <a:pt x="5740" y="389"/>
                </a:cubicBezTo>
                <a:cubicBezTo>
                  <a:pt x="5274" y="139"/>
                  <a:pt x="4817" y="0"/>
                  <a:pt x="43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7"/>
          <p:cNvSpPr/>
          <p:nvPr/>
        </p:nvSpPr>
        <p:spPr>
          <a:xfrm flipH="1">
            <a:off x="-13827" y="0"/>
            <a:ext cx="609784" cy="811228"/>
          </a:xfrm>
          <a:custGeom>
            <a:rect b="b" l="l" r="r" t="t"/>
            <a:pathLst>
              <a:path extrusionOk="0" h="11904" w="8948">
                <a:moveTo>
                  <a:pt x="3806" y="0"/>
                </a:moveTo>
                <a:cubicBezTo>
                  <a:pt x="3240" y="771"/>
                  <a:pt x="2578" y="1465"/>
                  <a:pt x="2071" y="2282"/>
                </a:cubicBezTo>
                <a:cubicBezTo>
                  <a:pt x="631" y="4602"/>
                  <a:pt x="1" y="7051"/>
                  <a:pt x="740" y="9757"/>
                </a:cubicBezTo>
                <a:cubicBezTo>
                  <a:pt x="1061" y="10920"/>
                  <a:pt x="2064" y="11762"/>
                  <a:pt x="3266" y="11878"/>
                </a:cubicBezTo>
                <a:cubicBezTo>
                  <a:pt x="3467" y="11895"/>
                  <a:pt x="3669" y="11904"/>
                  <a:pt x="3871" y="11904"/>
                </a:cubicBezTo>
                <a:cubicBezTo>
                  <a:pt x="4576" y="11904"/>
                  <a:pt x="5278" y="11799"/>
                  <a:pt x="5953" y="11589"/>
                </a:cubicBezTo>
                <a:cubicBezTo>
                  <a:pt x="7110" y="11235"/>
                  <a:pt x="8035" y="10535"/>
                  <a:pt x="8948" y="9802"/>
                </a:cubicBezTo>
                <a:lnTo>
                  <a:pt x="894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 name="Google Shape;130;p7"/>
          <p:cNvGrpSpPr/>
          <p:nvPr/>
        </p:nvGrpSpPr>
        <p:grpSpPr>
          <a:xfrm>
            <a:off x="895616" y="4009866"/>
            <a:ext cx="671927" cy="390811"/>
            <a:chOff x="7336943" y="4410641"/>
            <a:chExt cx="671927" cy="390811"/>
          </a:xfrm>
        </p:grpSpPr>
        <p:sp>
          <p:nvSpPr>
            <p:cNvPr id="131" name="Google Shape;131;p7"/>
            <p:cNvSpPr/>
            <p:nvPr/>
          </p:nvSpPr>
          <p:spPr>
            <a:xfrm>
              <a:off x="7353536" y="4410641"/>
              <a:ext cx="655333" cy="178030"/>
            </a:xfrm>
            <a:custGeom>
              <a:rect b="b" l="l" r="r" t="t"/>
              <a:pathLst>
                <a:path extrusionOk="0" h="2972" w="10940">
                  <a:moveTo>
                    <a:pt x="543" y="0"/>
                  </a:moveTo>
                  <a:cubicBezTo>
                    <a:pt x="517" y="0"/>
                    <a:pt x="490" y="3"/>
                    <a:pt x="463" y="8"/>
                  </a:cubicBezTo>
                  <a:cubicBezTo>
                    <a:pt x="109" y="79"/>
                    <a:pt x="19" y="355"/>
                    <a:pt x="0" y="670"/>
                  </a:cubicBezTo>
                  <a:lnTo>
                    <a:pt x="0" y="985"/>
                  </a:lnTo>
                  <a:cubicBezTo>
                    <a:pt x="7" y="1551"/>
                    <a:pt x="424" y="2444"/>
                    <a:pt x="964" y="2669"/>
                  </a:cubicBezTo>
                  <a:cubicBezTo>
                    <a:pt x="1217" y="2774"/>
                    <a:pt x="1468" y="2825"/>
                    <a:pt x="1716" y="2825"/>
                  </a:cubicBezTo>
                  <a:cubicBezTo>
                    <a:pt x="2110" y="2825"/>
                    <a:pt x="2496" y="2695"/>
                    <a:pt x="2867" y="2438"/>
                  </a:cubicBezTo>
                  <a:cubicBezTo>
                    <a:pt x="3135" y="2250"/>
                    <a:pt x="3282" y="2155"/>
                    <a:pt x="3414" y="2155"/>
                  </a:cubicBezTo>
                  <a:cubicBezTo>
                    <a:pt x="3568" y="2155"/>
                    <a:pt x="3703" y="2282"/>
                    <a:pt x="3985" y="2541"/>
                  </a:cubicBezTo>
                  <a:cubicBezTo>
                    <a:pt x="4296" y="2830"/>
                    <a:pt x="4579" y="2971"/>
                    <a:pt x="4882" y="2971"/>
                  </a:cubicBezTo>
                  <a:cubicBezTo>
                    <a:pt x="5116" y="2971"/>
                    <a:pt x="5363" y="2886"/>
                    <a:pt x="5644" y="2721"/>
                  </a:cubicBezTo>
                  <a:cubicBezTo>
                    <a:pt x="5946" y="2541"/>
                    <a:pt x="6183" y="2297"/>
                    <a:pt x="6441" y="2052"/>
                  </a:cubicBezTo>
                  <a:cubicBezTo>
                    <a:pt x="6682" y="1824"/>
                    <a:pt x="6808" y="1717"/>
                    <a:pt x="6946" y="1717"/>
                  </a:cubicBezTo>
                  <a:cubicBezTo>
                    <a:pt x="7072" y="1717"/>
                    <a:pt x="7207" y="1806"/>
                    <a:pt x="7450" y="1975"/>
                  </a:cubicBezTo>
                  <a:cubicBezTo>
                    <a:pt x="7758" y="2181"/>
                    <a:pt x="8073" y="2380"/>
                    <a:pt x="8395" y="2586"/>
                  </a:cubicBezTo>
                  <a:cubicBezTo>
                    <a:pt x="8577" y="2702"/>
                    <a:pt x="8760" y="2753"/>
                    <a:pt x="8939" y="2753"/>
                  </a:cubicBezTo>
                  <a:cubicBezTo>
                    <a:pt x="9194" y="2753"/>
                    <a:pt x="9440" y="2649"/>
                    <a:pt x="9667" y="2483"/>
                  </a:cubicBezTo>
                  <a:cubicBezTo>
                    <a:pt x="10169" y="2117"/>
                    <a:pt x="10490" y="1577"/>
                    <a:pt x="10798" y="1050"/>
                  </a:cubicBezTo>
                  <a:cubicBezTo>
                    <a:pt x="10895" y="889"/>
                    <a:pt x="10940" y="683"/>
                    <a:pt x="10779" y="529"/>
                  </a:cubicBezTo>
                  <a:cubicBezTo>
                    <a:pt x="10692" y="439"/>
                    <a:pt x="10594" y="405"/>
                    <a:pt x="10492" y="405"/>
                  </a:cubicBezTo>
                  <a:cubicBezTo>
                    <a:pt x="10390" y="405"/>
                    <a:pt x="10284" y="439"/>
                    <a:pt x="10181" y="484"/>
                  </a:cubicBezTo>
                  <a:cubicBezTo>
                    <a:pt x="10008" y="561"/>
                    <a:pt x="9905" y="728"/>
                    <a:pt x="9789" y="876"/>
                  </a:cubicBezTo>
                  <a:cubicBezTo>
                    <a:pt x="9641" y="1063"/>
                    <a:pt x="9487" y="1249"/>
                    <a:pt x="9320" y="1422"/>
                  </a:cubicBezTo>
                  <a:cubicBezTo>
                    <a:pt x="9184" y="1568"/>
                    <a:pt x="9045" y="1640"/>
                    <a:pt x="8906" y="1640"/>
                  </a:cubicBezTo>
                  <a:cubicBezTo>
                    <a:pt x="8767" y="1640"/>
                    <a:pt x="8628" y="1569"/>
                    <a:pt x="8491" y="1429"/>
                  </a:cubicBezTo>
                  <a:cubicBezTo>
                    <a:pt x="8227" y="1165"/>
                    <a:pt x="7964" y="895"/>
                    <a:pt x="7694" y="638"/>
                  </a:cubicBezTo>
                  <a:cubicBezTo>
                    <a:pt x="7414" y="374"/>
                    <a:pt x="7182" y="240"/>
                    <a:pt x="6956" y="240"/>
                  </a:cubicBezTo>
                  <a:cubicBezTo>
                    <a:pt x="6715" y="240"/>
                    <a:pt x="6481" y="391"/>
                    <a:pt x="6203" y="696"/>
                  </a:cubicBezTo>
                  <a:cubicBezTo>
                    <a:pt x="6061" y="850"/>
                    <a:pt x="5952" y="1043"/>
                    <a:pt x="5817" y="1204"/>
                  </a:cubicBezTo>
                  <a:cubicBezTo>
                    <a:pt x="5502" y="1570"/>
                    <a:pt x="5258" y="1755"/>
                    <a:pt x="5047" y="1755"/>
                  </a:cubicBezTo>
                  <a:cubicBezTo>
                    <a:pt x="4805" y="1755"/>
                    <a:pt x="4606" y="1514"/>
                    <a:pt x="4390" y="1024"/>
                  </a:cubicBezTo>
                  <a:cubicBezTo>
                    <a:pt x="4222" y="637"/>
                    <a:pt x="3969" y="439"/>
                    <a:pt x="3686" y="439"/>
                  </a:cubicBezTo>
                  <a:cubicBezTo>
                    <a:pt x="3471" y="439"/>
                    <a:pt x="3239" y="553"/>
                    <a:pt x="3015" y="786"/>
                  </a:cubicBezTo>
                  <a:cubicBezTo>
                    <a:pt x="2700" y="1114"/>
                    <a:pt x="2385" y="1442"/>
                    <a:pt x="2063" y="1763"/>
                  </a:cubicBezTo>
                  <a:cubicBezTo>
                    <a:pt x="1958" y="1869"/>
                    <a:pt x="1858" y="1918"/>
                    <a:pt x="1764" y="1918"/>
                  </a:cubicBezTo>
                  <a:cubicBezTo>
                    <a:pt x="1636" y="1918"/>
                    <a:pt x="1521" y="1825"/>
                    <a:pt x="1421" y="1654"/>
                  </a:cubicBezTo>
                  <a:cubicBezTo>
                    <a:pt x="1234" y="1326"/>
                    <a:pt x="1125" y="966"/>
                    <a:pt x="1093" y="593"/>
                  </a:cubicBezTo>
                  <a:cubicBezTo>
                    <a:pt x="1052" y="244"/>
                    <a:pt x="800" y="0"/>
                    <a:pt x="5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7"/>
            <p:cNvSpPr/>
            <p:nvPr/>
          </p:nvSpPr>
          <p:spPr>
            <a:xfrm>
              <a:off x="7336943" y="4628034"/>
              <a:ext cx="651140" cy="173418"/>
            </a:xfrm>
            <a:custGeom>
              <a:rect b="b" l="l" r="r" t="t"/>
              <a:pathLst>
                <a:path extrusionOk="0" h="2895" w="10870">
                  <a:moveTo>
                    <a:pt x="555" y="0"/>
                  </a:moveTo>
                  <a:cubicBezTo>
                    <a:pt x="516" y="0"/>
                    <a:pt x="475" y="4"/>
                    <a:pt x="431" y="11"/>
                  </a:cubicBezTo>
                  <a:cubicBezTo>
                    <a:pt x="52" y="75"/>
                    <a:pt x="1" y="358"/>
                    <a:pt x="59" y="679"/>
                  </a:cubicBezTo>
                  <a:cubicBezTo>
                    <a:pt x="78" y="834"/>
                    <a:pt x="91" y="994"/>
                    <a:pt x="110" y="1155"/>
                  </a:cubicBezTo>
                  <a:cubicBezTo>
                    <a:pt x="224" y="2033"/>
                    <a:pt x="826" y="2833"/>
                    <a:pt x="1685" y="2833"/>
                  </a:cubicBezTo>
                  <a:cubicBezTo>
                    <a:pt x="2033" y="2833"/>
                    <a:pt x="2424" y="2701"/>
                    <a:pt x="2842" y="2389"/>
                  </a:cubicBezTo>
                  <a:cubicBezTo>
                    <a:pt x="2906" y="2344"/>
                    <a:pt x="2977" y="2299"/>
                    <a:pt x="3035" y="2248"/>
                  </a:cubicBezTo>
                  <a:cubicBezTo>
                    <a:pt x="3170" y="2109"/>
                    <a:pt x="3288" y="2036"/>
                    <a:pt x="3408" y="2036"/>
                  </a:cubicBezTo>
                  <a:cubicBezTo>
                    <a:pt x="3534" y="2036"/>
                    <a:pt x="3661" y="2116"/>
                    <a:pt x="3812" y="2286"/>
                  </a:cubicBezTo>
                  <a:cubicBezTo>
                    <a:pt x="4181" y="2701"/>
                    <a:pt x="4506" y="2895"/>
                    <a:pt x="4865" y="2895"/>
                  </a:cubicBezTo>
                  <a:cubicBezTo>
                    <a:pt x="5158" y="2895"/>
                    <a:pt x="5472" y="2766"/>
                    <a:pt x="5850" y="2524"/>
                  </a:cubicBezTo>
                  <a:cubicBezTo>
                    <a:pt x="6120" y="2344"/>
                    <a:pt x="6377" y="2158"/>
                    <a:pt x="6557" y="1881"/>
                  </a:cubicBezTo>
                  <a:cubicBezTo>
                    <a:pt x="6666" y="1708"/>
                    <a:pt x="6794" y="1626"/>
                    <a:pt x="6933" y="1626"/>
                  </a:cubicBezTo>
                  <a:cubicBezTo>
                    <a:pt x="7047" y="1626"/>
                    <a:pt x="7169" y="1681"/>
                    <a:pt x="7296" y="1785"/>
                  </a:cubicBezTo>
                  <a:cubicBezTo>
                    <a:pt x="7650" y="2081"/>
                    <a:pt x="8029" y="2331"/>
                    <a:pt x="8434" y="2537"/>
                  </a:cubicBezTo>
                  <a:cubicBezTo>
                    <a:pt x="8631" y="2629"/>
                    <a:pt x="8829" y="2691"/>
                    <a:pt x="9035" y="2691"/>
                  </a:cubicBezTo>
                  <a:cubicBezTo>
                    <a:pt x="9118" y="2691"/>
                    <a:pt x="9202" y="2681"/>
                    <a:pt x="9289" y="2659"/>
                  </a:cubicBezTo>
                  <a:cubicBezTo>
                    <a:pt x="9828" y="2518"/>
                    <a:pt x="10793" y="1386"/>
                    <a:pt x="10844" y="827"/>
                  </a:cubicBezTo>
                  <a:cubicBezTo>
                    <a:pt x="10870" y="513"/>
                    <a:pt x="10697" y="314"/>
                    <a:pt x="10439" y="314"/>
                  </a:cubicBezTo>
                  <a:cubicBezTo>
                    <a:pt x="10375" y="314"/>
                    <a:pt x="10306" y="326"/>
                    <a:pt x="10233" y="352"/>
                  </a:cubicBezTo>
                  <a:cubicBezTo>
                    <a:pt x="10047" y="422"/>
                    <a:pt x="9951" y="583"/>
                    <a:pt x="9841" y="737"/>
                  </a:cubicBezTo>
                  <a:cubicBezTo>
                    <a:pt x="9668" y="975"/>
                    <a:pt x="9501" y="1219"/>
                    <a:pt x="9314" y="1444"/>
                  </a:cubicBezTo>
                  <a:cubicBezTo>
                    <a:pt x="9196" y="1589"/>
                    <a:pt x="9072" y="1661"/>
                    <a:pt x="8946" y="1661"/>
                  </a:cubicBezTo>
                  <a:cubicBezTo>
                    <a:pt x="8825" y="1661"/>
                    <a:pt x="8701" y="1595"/>
                    <a:pt x="8575" y="1464"/>
                  </a:cubicBezTo>
                  <a:cubicBezTo>
                    <a:pt x="8273" y="1155"/>
                    <a:pt x="7977" y="847"/>
                    <a:pt x="7662" y="557"/>
                  </a:cubicBezTo>
                  <a:cubicBezTo>
                    <a:pt x="7385" y="309"/>
                    <a:pt x="7144" y="185"/>
                    <a:pt x="6914" y="185"/>
                  </a:cubicBezTo>
                  <a:cubicBezTo>
                    <a:pt x="6644" y="185"/>
                    <a:pt x="6388" y="358"/>
                    <a:pt x="6107" y="705"/>
                  </a:cubicBezTo>
                  <a:cubicBezTo>
                    <a:pt x="5959" y="892"/>
                    <a:pt x="5818" y="1084"/>
                    <a:pt x="5657" y="1258"/>
                  </a:cubicBezTo>
                  <a:cubicBezTo>
                    <a:pt x="5301" y="1632"/>
                    <a:pt x="5095" y="1828"/>
                    <a:pt x="4933" y="1828"/>
                  </a:cubicBezTo>
                  <a:cubicBezTo>
                    <a:pt x="4750" y="1828"/>
                    <a:pt x="4622" y="1577"/>
                    <a:pt x="4397" y="1052"/>
                  </a:cubicBezTo>
                  <a:cubicBezTo>
                    <a:pt x="4378" y="1007"/>
                    <a:pt x="4359" y="956"/>
                    <a:pt x="4333" y="904"/>
                  </a:cubicBezTo>
                  <a:cubicBezTo>
                    <a:pt x="4145" y="525"/>
                    <a:pt x="3920" y="333"/>
                    <a:pt x="3678" y="333"/>
                  </a:cubicBezTo>
                  <a:cubicBezTo>
                    <a:pt x="3465" y="333"/>
                    <a:pt x="3237" y="481"/>
                    <a:pt x="3009" y="782"/>
                  </a:cubicBezTo>
                  <a:cubicBezTo>
                    <a:pt x="2745" y="1123"/>
                    <a:pt x="2462" y="1438"/>
                    <a:pt x="2090" y="1656"/>
                  </a:cubicBezTo>
                  <a:cubicBezTo>
                    <a:pt x="1926" y="1753"/>
                    <a:pt x="1798" y="1804"/>
                    <a:pt x="1692" y="1804"/>
                  </a:cubicBezTo>
                  <a:cubicBezTo>
                    <a:pt x="1522" y="1804"/>
                    <a:pt x="1411" y="1674"/>
                    <a:pt x="1312" y="1393"/>
                  </a:cubicBezTo>
                  <a:cubicBezTo>
                    <a:pt x="1209" y="1091"/>
                    <a:pt x="1164" y="769"/>
                    <a:pt x="1081" y="461"/>
                  </a:cubicBezTo>
                  <a:cubicBezTo>
                    <a:pt x="1007" y="174"/>
                    <a:pt x="831" y="0"/>
                    <a:pt x="5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3" name="Google Shape;133;p7"/>
          <p:cNvSpPr/>
          <p:nvPr/>
        </p:nvSpPr>
        <p:spPr>
          <a:xfrm rot="-2077553">
            <a:off x="2314698" y="700789"/>
            <a:ext cx="530595" cy="809443"/>
          </a:xfrm>
          <a:custGeom>
            <a:rect b="b" l="l" r="r" t="t"/>
            <a:pathLst>
              <a:path extrusionOk="0" h="22671" w="14861">
                <a:moveTo>
                  <a:pt x="4364" y="0"/>
                </a:moveTo>
                <a:cubicBezTo>
                  <a:pt x="3873" y="0"/>
                  <a:pt x="3387" y="163"/>
                  <a:pt x="2899" y="524"/>
                </a:cubicBezTo>
                <a:cubicBezTo>
                  <a:pt x="958" y="1938"/>
                  <a:pt x="0" y="3815"/>
                  <a:pt x="58" y="6354"/>
                </a:cubicBezTo>
                <a:cubicBezTo>
                  <a:pt x="7" y="7074"/>
                  <a:pt x="168" y="7909"/>
                  <a:pt x="341" y="8751"/>
                </a:cubicBezTo>
                <a:cubicBezTo>
                  <a:pt x="740" y="10686"/>
                  <a:pt x="1582" y="12441"/>
                  <a:pt x="2514" y="14157"/>
                </a:cubicBezTo>
                <a:cubicBezTo>
                  <a:pt x="3626" y="16194"/>
                  <a:pt x="4975" y="18103"/>
                  <a:pt x="6537" y="19826"/>
                </a:cubicBezTo>
                <a:cubicBezTo>
                  <a:pt x="7913" y="21336"/>
                  <a:pt x="9719" y="22159"/>
                  <a:pt x="11686" y="22558"/>
                </a:cubicBezTo>
                <a:cubicBezTo>
                  <a:pt x="12031" y="22629"/>
                  <a:pt x="12388" y="22670"/>
                  <a:pt x="12748" y="22670"/>
                </a:cubicBezTo>
                <a:cubicBezTo>
                  <a:pt x="13165" y="22670"/>
                  <a:pt x="13586" y="22615"/>
                  <a:pt x="13993" y="22487"/>
                </a:cubicBezTo>
                <a:cubicBezTo>
                  <a:pt x="14655" y="22275"/>
                  <a:pt x="14842" y="21992"/>
                  <a:pt x="14855" y="21317"/>
                </a:cubicBezTo>
                <a:cubicBezTo>
                  <a:pt x="14861" y="20906"/>
                  <a:pt x="14720" y="20533"/>
                  <a:pt x="14578" y="20160"/>
                </a:cubicBezTo>
                <a:cubicBezTo>
                  <a:pt x="14019" y="18682"/>
                  <a:pt x="13164" y="17345"/>
                  <a:pt x="12438" y="15950"/>
                </a:cubicBezTo>
                <a:cubicBezTo>
                  <a:pt x="11596" y="14318"/>
                  <a:pt x="10587" y="12769"/>
                  <a:pt x="10117" y="10956"/>
                </a:cubicBezTo>
                <a:cubicBezTo>
                  <a:pt x="9790" y="9690"/>
                  <a:pt x="9378" y="8430"/>
                  <a:pt x="9410" y="7119"/>
                </a:cubicBezTo>
                <a:cubicBezTo>
                  <a:pt x="9449" y="5608"/>
                  <a:pt x="8986" y="4284"/>
                  <a:pt x="8253" y="3018"/>
                </a:cubicBezTo>
                <a:cubicBezTo>
                  <a:pt x="7636" y="1945"/>
                  <a:pt x="6865" y="993"/>
                  <a:pt x="5740" y="389"/>
                </a:cubicBezTo>
                <a:cubicBezTo>
                  <a:pt x="5274" y="139"/>
                  <a:pt x="4817" y="0"/>
                  <a:pt x="43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35" name="Shape 135"/>
        <p:cNvGrpSpPr/>
        <p:nvPr/>
      </p:nvGrpSpPr>
      <p:grpSpPr>
        <a:xfrm>
          <a:off x="0" y="0"/>
          <a:ext cx="0" cy="0"/>
          <a:chOff x="0" y="0"/>
          <a:chExt cx="0" cy="0"/>
        </a:xfrm>
      </p:grpSpPr>
      <p:sp>
        <p:nvSpPr>
          <p:cNvPr id="136" name="Google Shape;136;p8"/>
          <p:cNvSpPr txBox="1"/>
          <p:nvPr>
            <p:ph type="title"/>
          </p:nvPr>
        </p:nvSpPr>
        <p:spPr>
          <a:xfrm>
            <a:off x="1081500" y="1534650"/>
            <a:ext cx="6981000" cy="22266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74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7" name="Google Shape;137;p8"/>
          <p:cNvSpPr/>
          <p:nvPr/>
        </p:nvSpPr>
        <p:spPr>
          <a:xfrm rot="5400000">
            <a:off x="2251597" y="4287286"/>
            <a:ext cx="471732" cy="1254478"/>
          </a:xfrm>
          <a:custGeom>
            <a:rect b="b" l="l" r="r" t="t"/>
            <a:pathLst>
              <a:path extrusionOk="0" h="20942" w="7875">
                <a:moveTo>
                  <a:pt x="7849" y="0"/>
                </a:moveTo>
                <a:cubicBezTo>
                  <a:pt x="6017" y="772"/>
                  <a:pt x="4281" y="1723"/>
                  <a:pt x="2829" y="3098"/>
                </a:cubicBezTo>
                <a:cubicBezTo>
                  <a:pt x="1067" y="4757"/>
                  <a:pt x="7" y="6762"/>
                  <a:pt x="1" y="9243"/>
                </a:cubicBezTo>
                <a:cubicBezTo>
                  <a:pt x="1" y="10901"/>
                  <a:pt x="328" y="12547"/>
                  <a:pt x="965" y="14077"/>
                </a:cubicBezTo>
                <a:cubicBezTo>
                  <a:pt x="2012" y="16667"/>
                  <a:pt x="3606" y="18827"/>
                  <a:pt x="6042" y="20286"/>
                </a:cubicBezTo>
                <a:cubicBezTo>
                  <a:pt x="6595" y="20620"/>
                  <a:pt x="7174" y="20890"/>
                  <a:pt x="7829" y="20941"/>
                </a:cubicBezTo>
                <a:cubicBezTo>
                  <a:pt x="7849" y="20652"/>
                  <a:pt x="7874" y="20356"/>
                  <a:pt x="7874" y="20067"/>
                </a:cubicBezTo>
                <a:lnTo>
                  <a:pt x="7874" y="887"/>
                </a:lnTo>
                <a:cubicBezTo>
                  <a:pt x="7874" y="592"/>
                  <a:pt x="7855" y="296"/>
                  <a:pt x="78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8"/>
          <p:cNvSpPr/>
          <p:nvPr/>
        </p:nvSpPr>
        <p:spPr>
          <a:xfrm>
            <a:off x="0" y="3347950"/>
            <a:ext cx="501451" cy="212227"/>
          </a:xfrm>
          <a:custGeom>
            <a:rect b="b" l="l" r="r" t="t"/>
            <a:pathLst>
              <a:path extrusionOk="0" h="2737" w="6467">
                <a:moveTo>
                  <a:pt x="2526" y="1"/>
                </a:moveTo>
                <a:cubicBezTo>
                  <a:pt x="2323" y="1"/>
                  <a:pt x="2121" y="108"/>
                  <a:pt x="1890" y="324"/>
                </a:cubicBezTo>
                <a:cubicBezTo>
                  <a:pt x="1568" y="613"/>
                  <a:pt x="1273" y="915"/>
                  <a:pt x="983" y="1236"/>
                </a:cubicBezTo>
                <a:cubicBezTo>
                  <a:pt x="813" y="1431"/>
                  <a:pt x="633" y="1523"/>
                  <a:pt x="433" y="1523"/>
                </a:cubicBezTo>
                <a:cubicBezTo>
                  <a:pt x="316" y="1523"/>
                  <a:pt x="191" y="1491"/>
                  <a:pt x="58" y="1429"/>
                </a:cubicBezTo>
                <a:cubicBezTo>
                  <a:pt x="0" y="1860"/>
                  <a:pt x="0" y="2297"/>
                  <a:pt x="45" y="2734"/>
                </a:cubicBezTo>
                <a:cubicBezTo>
                  <a:pt x="80" y="2736"/>
                  <a:pt x="115" y="2736"/>
                  <a:pt x="150" y="2736"/>
                </a:cubicBezTo>
                <a:cubicBezTo>
                  <a:pt x="815" y="2736"/>
                  <a:pt x="1355" y="2446"/>
                  <a:pt x="1832" y="1976"/>
                </a:cubicBezTo>
                <a:cubicBezTo>
                  <a:pt x="2175" y="1636"/>
                  <a:pt x="2365" y="1470"/>
                  <a:pt x="2566" y="1470"/>
                </a:cubicBezTo>
                <a:cubicBezTo>
                  <a:pt x="2764" y="1470"/>
                  <a:pt x="2972" y="1631"/>
                  <a:pt x="3349" y="1943"/>
                </a:cubicBezTo>
                <a:cubicBezTo>
                  <a:pt x="3452" y="2033"/>
                  <a:pt x="3554" y="2117"/>
                  <a:pt x="3664" y="2188"/>
                </a:cubicBezTo>
                <a:cubicBezTo>
                  <a:pt x="3939" y="2345"/>
                  <a:pt x="4233" y="2439"/>
                  <a:pt x="4522" y="2439"/>
                </a:cubicBezTo>
                <a:cubicBezTo>
                  <a:pt x="4752" y="2439"/>
                  <a:pt x="4980" y="2379"/>
                  <a:pt x="5193" y="2246"/>
                </a:cubicBezTo>
                <a:cubicBezTo>
                  <a:pt x="5740" y="1905"/>
                  <a:pt x="6100" y="1352"/>
                  <a:pt x="6376" y="761"/>
                </a:cubicBezTo>
                <a:cubicBezTo>
                  <a:pt x="6440" y="613"/>
                  <a:pt x="6466" y="439"/>
                  <a:pt x="6350" y="304"/>
                </a:cubicBezTo>
                <a:cubicBezTo>
                  <a:pt x="6266" y="205"/>
                  <a:pt x="6164" y="172"/>
                  <a:pt x="6056" y="172"/>
                </a:cubicBezTo>
                <a:cubicBezTo>
                  <a:pt x="5982" y="172"/>
                  <a:pt x="5905" y="187"/>
                  <a:pt x="5830" y="208"/>
                </a:cubicBezTo>
                <a:cubicBezTo>
                  <a:pt x="5643" y="253"/>
                  <a:pt x="5515" y="394"/>
                  <a:pt x="5399" y="549"/>
                </a:cubicBezTo>
                <a:cubicBezTo>
                  <a:pt x="5277" y="722"/>
                  <a:pt x="5149" y="896"/>
                  <a:pt x="5007" y="1050"/>
                </a:cubicBezTo>
                <a:cubicBezTo>
                  <a:pt x="4776" y="1288"/>
                  <a:pt x="4622" y="1405"/>
                  <a:pt x="4466" y="1405"/>
                </a:cubicBezTo>
                <a:cubicBezTo>
                  <a:pt x="4318" y="1405"/>
                  <a:pt x="4168" y="1301"/>
                  <a:pt x="3947" y="1095"/>
                </a:cubicBezTo>
                <a:cubicBezTo>
                  <a:pt x="3670" y="844"/>
                  <a:pt x="3426" y="555"/>
                  <a:pt x="3150" y="304"/>
                </a:cubicBezTo>
                <a:cubicBezTo>
                  <a:pt x="2922" y="102"/>
                  <a:pt x="2723" y="1"/>
                  <a:pt x="25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9" name="Google Shape;139;p8"/>
          <p:cNvGrpSpPr/>
          <p:nvPr/>
        </p:nvGrpSpPr>
        <p:grpSpPr>
          <a:xfrm flipH="1">
            <a:off x="6640825" y="3856775"/>
            <a:ext cx="895225" cy="596225"/>
            <a:chOff x="6168950" y="679775"/>
            <a:chExt cx="895225" cy="596225"/>
          </a:xfrm>
        </p:grpSpPr>
        <p:sp>
          <p:nvSpPr>
            <p:cNvPr id="140" name="Google Shape;140;p8"/>
            <p:cNvSpPr/>
            <p:nvPr/>
          </p:nvSpPr>
          <p:spPr>
            <a:xfrm>
              <a:off x="6536345" y="679775"/>
              <a:ext cx="170516" cy="162064"/>
            </a:xfrm>
            <a:custGeom>
              <a:rect b="b" l="l" r="r" t="t"/>
              <a:pathLst>
                <a:path extrusionOk="0" h="2090" w="2199">
                  <a:moveTo>
                    <a:pt x="1205" y="0"/>
                  </a:moveTo>
                  <a:cubicBezTo>
                    <a:pt x="564" y="0"/>
                    <a:pt x="0" y="513"/>
                    <a:pt x="0" y="1093"/>
                  </a:cubicBezTo>
                  <a:cubicBezTo>
                    <a:pt x="13" y="1649"/>
                    <a:pt x="463" y="2090"/>
                    <a:pt x="1016" y="2090"/>
                  </a:cubicBezTo>
                  <a:cubicBezTo>
                    <a:pt x="1020" y="2090"/>
                    <a:pt x="1024" y="2090"/>
                    <a:pt x="1028" y="2090"/>
                  </a:cubicBezTo>
                  <a:cubicBezTo>
                    <a:pt x="1607" y="2070"/>
                    <a:pt x="2198" y="1453"/>
                    <a:pt x="2192" y="875"/>
                  </a:cubicBezTo>
                  <a:cubicBezTo>
                    <a:pt x="2179" y="374"/>
                    <a:pt x="1787" y="14"/>
                    <a:pt x="1241" y="1"/>
                  </a:cubicBezTo>
                  <a:cubicBezTo>
                    <a:pt x="1229" y="0"/>
                    <a:pt x="1217" y="0"/>
                    <a:pt x="12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8"/>
            <p:cNvSpPr/>
            <p:nvPr/>
          </p:nvSpPr>
          <p:spPr>
            <a:xfrm>
              <a:off x="6331944" y="1074157"/>
              <a:ext cx="188971" cy="140972"/>
            </a:xfrm>
            <a:custGeom>
              <a:rect b="b" l="l" r="r" t="t"/>
              <a:pathLst>
                <a:path extrusionOk="0" h="1818" w="2437">
                  <a:moveTo>
                    <a:pt x="1615" y="0"/>
                  </a:moveTo>
                  <a:cubicBezTo>
                    <a:pt x="1553" y="0"/>
                    <a:pt x="1486" y="4"/>
                    <a:pt x="1415" y="12"/>
                  </a:cubicBezTo>
                  <a:cubicBezTo>
                    <a:pt x="1261" y="31"/>
                    <a:pt x="939" y="12"/>
                    <a:pt x="643" y="160"/>
                  </a:cubicBezTo>
                  <a:cubicBezTo>
                    <a:pt x="200" y="385"/>
                    <a:pt x="1" y="790"/>
                    <a:pt x="142" y="1201"/>
                  </a:cubicBezTo>
                  <a:cubicBezTo>
                    <a:pt x="271" y="1578"/>
                    <a:pt x="628" y="1818"/>
                    <a:pt x="1010" y="1818"/>
                  </a:cubicBezTo>
                  <a:cubicBezTo>
                    <a:pt x="1104" y="1818"/>
                    <a:pt x="1199" y="1803"/>
                    <a:pt x="1293" y="1773"/>
                  </a:cubicBezTo>
                  <a:cubicBezTo>
                    <a:pt x="1653" y="1664"/>
                    <a:pt x="1961" y="1432"/>
                    <a:pt x="2173" y="1117"/>
                  </a:cubicBezTo>
                  <a:cubicBezTo>
                    <a:pt x="2328" y="892"/>
                    <a:pt x="2437" y="648"/>
                    <a:pt x="2295" y="372"/>
                  </a:cubicBezTo>
                  <a:cubicBezTo>
                    <a:pt x="2169" y="126"/>
                    <a:pt x="1969" y="0"/>
                    <a:pt x="16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8"/>
            <p:cNvSpPr/>
            <p:nvPr/>
          </p:nvSpPr>
          <p:spPr>
            <a:xfrm>
              <a:off x="6749121" y="974359"/>
              <a:ext cx="148571" cy="140662"/>
            </a:xfrm>
            <a:custGeom>
              <a:rect b="b" l="l" r="r" t="t"/>
              <a:pathLst>
                <a:path extrusionOk="0" h="1814" w="1916">
                  <a:moveTo>
                    <a:pt x="997" y="0"/>
                  </a:moveTo>
                  <a:cubicBezTo>
                    <a:pt x="451" y="0"/>
                    <a:pt x="1" y="425"/>
                    <a:pt x="7" y="932"/>
                  </a:cubicBezTo>
                  <a:cubicBezTo>
                    <a:pt x="26" y="1402"/>
                    <a:pt x="399" y="1781"/>
                    <a:pt x="868" y="1813"/>
                  </a:cubicBezTo>
                  <a:cubicBezTo>
                    <a:pt x="878" y="1813"/>
                    <a:pt x="888" y="1814"/>
                    <a:pt x="899" y="1814"/>
                  </a:cubicBezTo>
                  <a:cubicBezTo>
                    <a:pt x="1421" y="1814"/>
                    <a:pt x="1916" y="1327"/>
                    <a:pt x="1903" y="810"/>
                  </a:cubicBezTo>
                  <a:cubicBezTo>
                    <a:pt x="1890" y="354"/>
                    <a:pt x="1498" y="0"/>
                    <a:pt x="9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8"/>
            <p:cNvSpPr/>
            <p:nvPr/>
          </p:nvSpPr>
          <p:spPr>
            <a:xfrm>
              <a:off x="6877221" y="721105"/>
              <a:ext cx="167569" cy="136785"/>
            </a:xfrm>
            <a:custGeom>
              <a:rect b="b" l="l" r="r" t="t"/>
              <a:pathLst>
                <a:path extrusionOk="0" h="1764" w="2161">
                  <a:moveTo>
                    <a:pt x="1392" y="0"/>
                  </a:moveTo>
                  <a:cubicBezTo>
                    <a:pt x="1295" y="0"/>
                    <a:pt x="1193" y="19"/>
                    <a:pt x="1087" y="53"/>
                  </a:cubicBezTo>
                  <a:cubicBezTo>
                    <a:pt x="836" y="143"/>
                    <a:pt x="605" y="284"/>
                    <a:pt x="412" y="464"/>
                  </a:cubicBezTo>
                  <a:cubicBezTo>
                    <a:pt x="193" y="663"/>
                    <a:pt x="0" y="901"/>
                    <a:pt x="142" y="1235"/>
                  </a:cubicBezTo>
                  <a:cubicBezTo>
                    <a:pt x="291" y="1572"/>
                    <a:pt x="543" y="1763"/>
                    <a:pt x="793" y="1763"/>
                  </a:cubicBezTo>
                  <a:cubicBezTo>
                    <a:pt x="801" y="1763"/>
                    <a:pt x="809" y="1763"/>
                    <a:pt x="817" y="1762"/>
                  </a:cubicBezTo>
                  <a:cubicBezTo>
                    <a:pt x="1389" y="1737"/>
                    <a:pt x="1710" y="1531"/>
                    <a:pt x="1954" y="1184"/>
                  </a:cubicBezTo>
                  <a:cubicBezTo>
                    <a:pt x="2160" y="888"/>
                    <a:pt x="2160" y="599"/>
                    <a:pt x="1942" y="297"/>
                  </a:cubicBezTo>
                  <a:cubicBezTo>
                    <a:pt x="1791" y="89"/>
                    <a:pt x="1605" y="0"/>
                    <a:pt x="13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8"/>
            <p:cNvSpPr/>
            <p:nvPr/>
          </p:nvSpPr>
          <p:spPr>
            <a:xfrm>
              <a:off x="6504940" y="875182"/>
              <a:ext cx="170516" cy="132753"/>
            </a:xfrm>
            <a:custGeom>
              <a:rect b="b" l="l" r="r" t="t"/>
              <a:pathLst>
                <a:path extrusionOk="0" h="1712" w="2199">
                  <a:moveTo>
                    <a:pt x="1419" y="0"/>
                  </a:moveTo>
                  <a:cubicBezTo>
                    <a:pt x="1319" y="0"/>
                    <a:pt x="1215" y="13"/>
                    <a:pt x="1112" y="33"/>
                  </a:cubicBezTo>
                  <a:cubicBezTo>
                    <a:pt x="900" y="71"/>
                    <a:pt x="701" y="148"/>
                    <a:pt x="521" y="264"/>
                  </a:cubicBezTo>
                  <a:cubicBezTo>
                    <a:pt x="219" y="457"/>
                    <a:pt x="0" y="720"/>
                    <a:pt x="122" y="1125"/>
                  </a:cubicBezTo>
                  <a:cubicBezTo>
                    <a:pt x="231" y="1485"/>
                    <a:pt x="546" y="1704"/>
                    <a:pt x="971" y="1710"/>
                  </a:cubicBezTo>
                  <a:cubicBezTo>
                    <a:pt x="986" y="1711"/>
                    <a:pt x="1002" y="1711"/>
                    <a:pt x="1018" y="1711"/>
                  </a:cubicBezTo>
                  <a:cubicBezTo>
                    <a:pt x="1297" y="1711"/>
                    <a:pt x="1567" y="1603"/>
                    <a:pt x="1768" y="1408"/>
                  </a:cubicBezTo>
                  <a:cubicBezTo>
                    <a:pt x="2076" y="1138"/>
                    <a:pt x="2198" y="624"/>
                    <a:pt x="2025" y="328"/>
                  </a:cubicBezTo>
                  <a:cubicBezTo>
                    <a:pt x="1876" y="75"/>
                    <a:pt x="1657" y="0"/>
                    <a:pt x="14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8"/>
            <p:cNvSpPr/>
            <p:nvPr/>
          </p:nvSpPr>
          <p:spPr>
            <a:xfrm>
              <a:off x="6168950" y="940473"/>
              <a:ext cx="157101" cy="136785"/>
            </a:xfrm>
            <a:custGeom>
              <a:rect b="b" l="l" r="r" t="t"/>
              <a:pathLst>
                <a:path extrusionOk="0" h="1764" w="2026">
                  <a:moveTo>
                    <a:pt x="1171" y="0"/>
                  </a:moveTo>
                  <a:cubicBezTo>
                    <a:pt x="734" y="39"/>
                    <a:pt x="374" y="245"/>
                    <a:pt x="162" y="656"/>
                  </a:cubicBezTo>
                  <a:cubicBezTo>
                    <a:pt x="1" y="971"/>
                    <a:pt x="72" y="1363"/>
                    <a:pt x="342" y="1601"/>
                  </a:cubicBezTo>
                  <a:cubicBezTo>
                    <a:pt x="485" y="1712"/>
                    <a:pt x="635" y="1764"/>
                    <a:pt x="783" y="1764"/>
                  </a:cubicBezTo>
                  <a:cubicBezTo>
                    <a:pt x="934" y="1764"/>
                    <a:pt x="1083" y="1711"/>
                    <a:pt x="1222" y="1614"/>
                  </a:cubicBezTo>
                  <a:cubicBezTo>
                    <a:pt x="1415" y="1479"/>
                    <a:pt x="1556" y="1273"/>
                    <a:pt x="1724" y="1106"/>
                  </a:cubicBezTo>
                  <a:cubicBezTo>
                    <a:pt x="1929" y="900"/>
                    <a:pt x="2026" y="656"/>
                    <a:pt x="1903" y="386"/>
                  </a:cubicBezTo>
                  <a:cubicBezTo>
                    <a:pt x="1768" y="71"/>
                    <a:pt x="1486" y="7"/>
                    <a:pt x="11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8"/>
            <p:cNvSpPr/>
            <p:nvPr/>
          </p:nvSpPr>
          <p:spPr>
            <a:xfrm>
              <a:off x="6624588" y="1152630"/>
              <a:ext cx="116624" cy="123370"/>
            </a:xfrm>
            <a:custGeom>
              <a:rect b="b" l="l" r="r" t="t"/>
              <a:pathLst>
                <a:path extrusionOk="0" h="1591" w="1504">
                  <a:moveTo>
                    <a:pt x="891" y="0"/>
                  </a:moveTo>
                  <a:cubicBezTo>
                    <a:pt x="445" y="0"/>
                    <a:pt x="0" y="452"/>
                    <a:pt x="13" y="909"/>
                  </a:cubicBezTo>
                  <a:cubicBezTo>
                    <a:pt x="19" y="1269"/>
                    <a:pt x="295" y="1564"/>
                    <a:pt x="655" y="1590"/>
                  </a:cubicBezTo>
                  <a:cubicBezTo>
                    <a:pt x="663" y="1591"/>
                    <a:pt x="671" y="1591"/>
                    <a:pt x="678" y="1591"/>
                  </a:cubicBezTo>
                  <a:cubicBezTo>
                    <a:pt x="1064" y="1591"/>
                    <a:pt x="1491" y="1119"/>
                    <a:pt x="1497" y="677"/>
                  </a:cubicBezTo>
                  <a:cubicBezTo>
                    <a:pt x="1504" y="330"/>
                    <a:pt x="1253" y="28"/>
                    <a:pt x="945" y="3"/>
                  </a:cubicBezTo>
                  <a:cubicBezTo>
                    <a:pt x="927" y="1"/>
                    <a:pt x="909" y="0"/>
                    <a:pt x="8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8"/>
            <p:cNvSpPr/>
            <p:nvPr/>
          </p:nvSpPr>
          <p:spPr>
            <a:xfrm>
              <a:off x="6949955" y="1154801"/>
              <a:ext cx="114220" cy="103209"/>
            </a:xfrm>
            <a:custGeom>
              <a:rect b="b" l="l" r="r" t="t"/>
              <a:pathLst>
                <a:path extrusionOk="0" h="1331" w="1473">
                  <a:moveTo>
                    <a:pt x="894" y="0"/>
                  </a:moveTo>
                  <a:cubicBezTo>
                    <a:pt x="534" y="7"/>
                    <a:pt x="1" y="502"/>
                    <a:pt x="20" y="810"/>
                  </a:cubicBezTo>
                  <a:cubicBezTo>
                    <a:pt x="39" y="1096"/>
                    <a:pt x="346" y="1331"/>
                    <a:pt x="700" y="1331"/>
                  </a:cubicBezTo>
                  <a:cubicBezTo>
                    <a:pt x="705" y="1331"/>
                    <a:pt x="710" y="1331"/>
                    <a:pt x="714" y="1331"/>
                  </a:cubicBezTo>
                  <a:cubicBezTo>
                    <a:pt x="1132" y="1324"/>
                    <a:pt x="1473" y="977"/>
                    <a:pt x="1460" y="559"/>
                  </a:cubicBezTo>
                  <a:cubicBezTo>
                    <a:pt x="1447" y="251"/>
                    <a:pt x="1203" y="7"/>
                    <a:pt x="8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8" name="Google Shape;148;p8"/>
          <p:cNvSpPr/>
          <p:nvPr/>
        </p:nvSpPr>
        <p:spPr>
          <a:xfrm flipH="1" rot="10800000">
            <a:off x="6" y="-3"/>
            <a:ext cx="395405" cy="768782"/>
          </a:xfrm>
          <a:custGeom>
            <a:rect b="b" l="l" r="r" t="t"/>
            <a:pathLst>
              <a:path extrusionOk="0" h="21533" w="11075">
                <a:moveTo>
                  <a:pt x="0" y="0"/>
                </a:moveTo>
                <a:lnTo>
                  <a:pt x="0" y="21533"/>
                </a:lnTo>
                <a:lnTo>
                  <a:pt x="8356" y="21533"/>
                </a:lnTo>
                <a:cubicBezTo>
                  <a:pt x="9127" y="20035"/>
                  <a:pt x="9873" y="18531"/>
                  <a:pt x="10310" y="16886"/>
                </a:cubicBezTo>
                <a:cubicBezTo>
                  <a:pt x="10554" y="15954"/>
                  <a:pt x="10689" y="15009"/>
                  <a:pt x="10824" y="14058"/>
                </a:cubicBezTo>
                <a:cubicBezTo>
                  <a:pt x="11075" y="12335"/>
                  <a:pt x="10901" y="10580"/>
                  <a:pt x="10316" y="8935"/>
                </a:cubicBezTo>
                <a:cubicBezTo>
                  <a:pt x="9558" y="6788"/>
                  <a:pt x="8189" y="5085"/>
                  <a:pt x="6460" y="3619"/>
                </a:cubicBezTo>
                <a:cubicBezTo>
                  <a:pt x="4634" y="2083"/>
                  <a:pt x="2513" y="1074"/>
                  <a:pt x="392" y="58"/>
                </a:cubicBezTo>
                <a:cubicBezTo>
                  <a:pt x="276" y="0"/>
                  <a:pt x="135" y="20"/>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8"/>
          <p:cNvSpPr/>
          <p:nvPr/>
        </p:nvSpPr>
        <p:spPr>
          <a:xfrm rot="8100000">
            <a:off x="5943033" y="545416"/>
            <a:ext cx="646787" cy="986697"/>
          </a:xfrm>
          <a:custGeom>
            <a:rect b="b" l="l" r="r" t="t"/>
            <a:pathLst>
              <a:path extrusionOk="0" h="22671" w="14861">
                <a:moveTo>
                  <a:pt x="4364" y="0"/>
                </a:moveTo>
                <a:cubicBezTo>
                  <a:pt x="3873" y="0"/>
                  <a:pt x="3387" y="163"/>
                  <a:pt x="2899" y="524"/>
                </a:cubicBezTo>
                <a:cubicBezTo>
                  <a:pt x="958" y="1938"/>
                  <a:pt x="0" y="3815"/>
                  <a:pt x="58" y="6354"/>
                </a:cubicBezTo>
                <a:cubicBezTo>
                  <a:pt x="7" y="7074"/>
                  <a:pt x="168" y="7909"/>
                  <a:pt x="341" y="8751"/>
                </a:cubicBezTo>
                <a:cubicBezTo>
                  <a:pt x="740" y="10686"/>
                  <a:pt x="1582" y="12441"/>
                  <a:pt x="2514" y="14157"/>
                </a:cubicBezTo>
                <a:cubicBezTo>
                  <a:pt x="3626" y="16194"/>
                  <a:pt x="4975" y="18103"/>
                  <a:pt x="6537" y="19826"/>
                </a:cubicBezTo>
                <a:cubicBezTo>
                  <a:pt x="7913" y="21336"/>
                  <a:pt x="9719" y="22159"/>
                  <a:pt x="11686" y="22558"/>
                </a:cubicBezTo>
                <a:cubicBezTo>
                  <a:pt x="12031" y="22629"/>
                  <a:pt x="12388" y="22670"/>
                  <a:pt x="12748" y="22670"/>
                </a:cubicBezTo>
                <a:cubicBezTo>
                  <a:pt x="13165" y="22670"/>
                  <a:pt x="13586" y="22615"/>
                  <a:pt x="13993" y="22487"/>
                </a:cubicBezTo>
                <a:cubicBezTo>
                  <a:pt x="14655" y="22275"/>
                  <a:pt x="14842" y="21992"/>
                  <a:pt x="14855" y="21317"/>
                </a:cubicBezTo>
                <a:cubicBezTo>
                  <a:pt x="14861" y="20906"/>
                  <a:pt x="14720" y="20533"/>
                  <a:pt x="14578" y="20160"/>
                </a:cubicBezTo>
                <a:cubicBezTo>
                  <a:pt x="14019" y="18682"/>
                  <a:pt x="13164" y="17345"/>
                  <a:pt x="12438" y="15950"/>
                </a:cubicBezTo>
                <a:cubicBezTo>
                  <a:pt x="11596" y="14318"/>
                  <a:pt x="10587" y="12769"/>
                  <a:pt x="10117" y="10956"/>
                </a:cubicBezTo>
                <a:cubicBezTo>
                  <a:pt x="9790" y="9690"/>
                  <a:pt x="9378" y="8430"/>
                  <a:pt x="9410" y="7119"/>
                </a:cubicBezTo>
                <a:cubicBezTo>
                  <a:pt x="9449" y="5608"/>
                  <a:pt x="8986" y="4284"/>
                  <a:pt x="8253" y="3018"/>
                </a:cubicBezTo>
                <a:cubicBezTo>
                  <a:pt x="7636" y="1945"/>
                  <a:pt x="6865" y="993"/>
                  <a:pt x="5740" y="389"/>
                </a:cubicBezTo>
                <a:cubicBezTo>
                  <a:pt x="5274" y="139"/>
                  <a:pt x="4817" y="0"/>
                  <a:pt x="43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8"/>
          <p:cNvSpPr/>
          <p:nvPr/>
        </p:nvSpPr>
        <p:spPr>
          <a:xfrm flipH="1" rot="10800000">
            <a:off x="8554952" y="4339169"/>
            <a:ext cx="609784" cy="811228"/>
          </a:xfrm>
          <a:custGeom>
            <a:rect b="b" l="l" r="r" t="t"/>
            <a:pathLst>
              <a:path extrusionOk="0" h="11904" w="8948">
                <a:moveTo>
                  <a:pt x="3806" y="0"/>
                </a:moveTo>
                <a:cubicBezTo>
                  <a:pt x="3240" y="771"/>
                  <a:pt x="2578" y="1465"/>
                  <a:pt x="2071" y="2282"/>
                </a:cubicBezTo>
                <a:cubicBezTo>
                  <a:pt x="631" y="4602"/>
                  <a:pt x="1" y="7051"/>
                  <a:pt x="740" y="9757"/>
                </a:cubicBezTo>
                <a:cubicBezTo>
                  <a:pt x="1061" y="10920"/>
                  <a:pt x="2064" y="11762"/>
                  <a:pt x="3266" y="11878"/>
                </a:cubicBezTo>
                <a:cubicBezTo>
                  <a:pt x="3467" y="11895"/>
                  <a:pt x="3669" y="11904"/>
                  <a:pt x="3871" y="11904"/>
                </a:cubicBezTo>
                <a:cubicBezTo>
                  <a:pt x="4576" y="11904"/>
                  <a:pt x="5278" y="11799"/>
                  <a:pt x="5953" y="11589"/>
                </a:cubicBezTo>
                <a:cubicBezTo>
                  <a:pt x="7110" y="11235"/>
                  <a:pt x="8035" y="10535"/>
                  <a:pt x="8948" y="9802"/>
                </a:cubicBezTo>
                <a:lnTo>
                  <a:pt x="894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1" name="Google Shape;151;p8"/>
          <p:cNvGrpSpPr/>
          <p:nvPr/>
        </p:nvGrpSpPr>
        <p:grpSpPr>
          <a:xfrm flipH="1">
            <a:off x="1807973" y="391201"/>
            <a:ext cx="1000920" cy="840678"/>
            <a:chOff x="1648650" y="1064850"/>
            <a:chExt cx="691625" cy="580900"/>
          </a:xfrm>
        </p:grpSpPr>
        <p:sp>
          <p:nvSpPr>
            <p:cNvPr id="152" name="Google Shape;152;p8"/>
            <p:cNvSpPr/>
            <p:nvPr/>
          </p:nvSpPr>
          <p:spPr>
            <a:xfrm>
              <a:off x="2267450" y="1209500"/>
              <a:ext cx="72825" cy="117900"/>
            </a:xfrm>
            <a:custGeom>
              <a:rect b="b" l="l" r="r" t="t"/>
              <a:pathLst>
                <a:path extrusionOk="0" h="4716" w="2913">
                  <a:moveTo>
                    <a:pt x="802" y="0"/>
                  </a:moveTo>
                  <a:cubicBezTo>
                    <a:pt x="679" y="0"/>
                    <a:pt x="557" y="34"/>
                    <a:pt x="438" y="101"/>
                  </a:cubicBezTo>
                  <a:cubicBezTo>
                    <a:pt x="58" y="313"/>
                    <a:pt x="1" y="500"/>
                    <a:pt x="226" y="1059"/>
                  </a:cubicBezTo>
                  <a:cubicBezTo>
                    <a:pt x="566" y="1908"/>
                    <a:pt x="856" y="2762"/>
                    <a:pt x="1138" y="3630"/>
                  </a:cubicBezTo>
                  <a:cubicBezTo>
                    <a:pt x="1248" y="3990"/>
                    <a:pt x="1466" y="4311"/>
                    <a:pt x="1775" y="4536"/>
                  </a:cubicBezTo>
                  <a:cubicBezTo>
                    <a:pt x="1925" y="4654"/>
                    <a:pt x="2106" y="4716"/>
                    <a:pt x="2290" y="4716"/>
                  </a:cubicBezTo>
                  <a:cubicBezTo>
                    <a:pt x="2398" y="4716"/>
                    <a:pt x="2506" y="4695"/>
                    <a:pt x="2610" y="4652"/>
                  </a:cubicBezTo>
                  <a:cubicBezTo>
                    <a:pt x="2912" y="4536"/>
                    <a:pt x="2816" y="4260"/>
                    <a:pt x="2854" y="3868"/>
                  </a:cubicBezTo>
                  <a:cubicBezTo>
                    <a:pt x="2585" y="2769"/>
                    <a:pt x="2250" y="1535"/>
                    <a:pt x="1543" y="436"/>
                  </a:cubicBezTo>
                  <a:cubicBezTo>
                    <a:pt x="1518" y="391"/>
                    <a:pt x="1479" y="352"/>
                    <a:pt x="1440" y="313"/>
                  </a:cubicBezTo>
                  <a:cubicBezTo>
                    <a:pt x="1236" y="105"/>
                    <a:pt x="1018" y="0"/>
                    <a:pt x="8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8"/>
            <p:cNvSpPr/>
            <p:nvPr/>
          </p:nvSpPr>
          <p:spPr>
            <a:xfrm>
              <a:off x="1931450" y="1465550"/>
              <a:ext cx="70700" cy="122950"/>
            </a:xfrm>
            <a:custGeom>
              <a:rect b="b" l="l" r="r" t="t"/>
              <a:pathLst>
                <a:path extrusionOk="0" h="4918" w="2828">
                  <a:moveTo>
                    <a:pt x="713" y="1"/>
                  </a:moveTo>
                  <a:cubicBezTo>
                    <a:pt x="628" y="1"/>
                    <a:pt x="534" y="28"/>
                    <a:pt x="425" y="92"/>
                  </a:cubicBezTo>
                  <a:cubicBezTo>
                    <a:pt x="110" y="272"/>
                    <a:pt x="1" y="510"/>
                    <a:pt x="116" y="812"/>
                  </a:cubicBezTo>
                  <a:cubicBezTo>
                    <a:pt x="553" y="1982"/>
                    <a:pt x="1035" y="3132"/>
                    <a:pt x="1466" y="4302"/>
                  </a:cubicBezTo>
                  <a:cubicBezTo>
                    <a:pt x="1620" y="4733"/>
                    <a:pt x="1961" y="4803"/>
                    <a:pt x="2321" y="4893"/>
                  </a:cubicBezTo>
                  <a:cubicBezTo>
                    <a:pt x="2389" y="4910"/>
                    <a:pt x="2449" y="4918"/>
                    <a:pt x="2503" y="4918"/>
                  </a:cubicBezTo>
                  <a:cubicBezTo>
                    <a:pt x="2724" y="4918"/>
                    <a:pt x="2827" y="4777"/>
                    <a:pt x="2822" y="4482"/>
                  </a:cubicBezTo>
                  <a:cubicBezTo>
                    <a:pt x="2777" y="4276"/>
                    <a:pt x="2764" y="4058"/>
                    <a:pt x="2687" y="3859"/>
                  </a:cubicBezTo>
                  <a:cubicBezTo>
                    <a:pt x="2282" y="2792"/>
                    <a:pt x="1871" y="1725"/>
                    <a:pt x="1453" y="664"/>
                  </a:cubicBezTo>
                  <a:cubicBezTo>
                    <a:pt x="1376" y="491"/>
                    <a:pt x="1267" y="343"/>
                    <a:pt x="1132" y="214"/>
                  </a:cubicBezTo>
                  <a:cubicBezTo>
                    <a:pt x="1002" y="96"/>
                    <a:pt x="874" y="1"/>
                    <a:pt x="7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8"/>
            <p:cNvSpPr/>
            <p:nvPr/>
          </p:nvSpPr>
          <p:spPr>
            <a:xfrm>
              <a:off x="1790525" y="1371825"/>
              <a:ext cx="83275" cy="110675"/>
            </a:xfrm>
            <a:custGeom>
              <a:rect b="b" l="l" r="r" t="t"/>
              <a:pathLst>
                <a:path extrusionOk="0" h="4427" w="3331">
                  <a:moveTo>
                    <a:pt x="836" y="1"/>
                  </a:moveTo>
                  <a:cubicBezTo>
                    <a:pt x="715" y="1"/>
                    <a:pt x="573" y="67"/>
                    <a:pt x="367" y="184"/>
                  </a:cubicBezTo>
                  <a:cubicBezTo>
                    <a:pt x="1" y="383"/>
                    <a:pt x="65" y="647"/>
                    <a:pt x="226" y="917"/>
                  </a:cubicBezTo>
                  <a:cubicBezTo>
                    <a:pt x="785" y="1881"/>
                    <a:pt x="1357" y="2838"/>
                    <a:pt x="1942" y="3796"/>
                  </a:cubicBezTo>
                  <a:cubicBezTo>
                    <a:pt x="2141" y="4124"/>
                    <a:pt x="2469" y="4310"/>
                    <a:pt x="2848" y="4394"/>
                  </a:cubicBezTo>
                  <a:cubicBezTo>
                    <a:pt x="2935" y="4415"/>
                    <a:pt x="3008" y="4426"/>
                    <a:pt x="3069" y="4426"/>
                  </a:cubicBezTo>
                  <a:cubicBezTo>
                    <a:pt x="3266" y="4426"/>
                    <a:pt x="3330" y="4306"/>
                    <a:pt x="3330" y="4021"/>
                  </a:cubicBezTo>
                  <a:cubicBezTo>
                    <a:pt x="3330" y="3828"/>
                    <a:pt x="3292" y="3648"/>
                    <a:pt x="3208" y="3475"/>
                  </a:cubicBezTo>
                  <a:cubicBezTo>
                    <a:pt x="2617" y="2376"/>
                    <a:pt x="1955" y="1315"/>
                    <a:pt x="1235" y="293"/>
                  </a:cubicBezTo>
                  <a:cubicBezTo>
                    <a:pt x="1087" y="90"/>
                    <a:pt x="975" y="1"/>
                    <a:pt x="8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8"/>
            <p:cNvSpPr/>
            <p:nvPr/>
          </p:nvSpPr>
          <p:spPr>
            <a:xfrm>
              <a:off x="2120275" y="1537450"/>
              <a:ext cx="62675" cy="108300"/>
            </a:xfrm>
            <a:custGeom>
              <a:rect b="b" l="l" r="r" t="t"/>
              <a:pathLst>
                <a:path extrusionOk="0" h="4332" w="2507">
                  <a:moveTo>
                    <a:pt x="632" y="0"/>
                  </a:moveTo>
                  <a:cubicBezTo>
                    <a:pt x="436" y="0"/>
                    <a:pt x="274" y="146"/>
                    <a:pt x="116" y="436"/>
                  </a:cubicBezTo>
                  <a:cubicBezTo>
                    <a:pt x="0" y="655"/>
                    <a:pt x="64" y="854"/>
                    <a:pt x="167" y="1040"/>
                  </a:cubicBezTo>
                  <a:cubicBezTo>
                    <a:pt x="476" y="1606"/>
                    <a:pt x="662" y="2210"/>
                    <a:pt x="823" y="2834"/>
                  </a:cubicBezTo>
                  <a:cubicBezTo>
                    <a:pt x="919" y="3219"/>
                    <a:pt x="1041" y="3605"/>
                    <a:pt x="1266" y="3939"/>
                  </a:cubicBezTo>
                  <a:cubicBezTo>
                    <a:pt x="1478" y="4261"/>
                    <a:pt x="1851" y="4331"/>
                    <a:pt x="2166" y="4331"/>
                  </a:cubicBezTo>
                  <a:cubicBezTo>
                    <a:pt x="2475" y="4325"/>
                    <a:pt x="2449" y="3939"/>
                    <a:pt x="2507" y="3605"/>
                  </a:cubicBezTo>
                  <a:cubicBezTo>
                    <a:pt x="2295" y="2544"/>
                    <a:pt x="1973" y="1458"/>
                    <a:pt x="1363" y="468"/>
                  </a:cubicBezTo>
                  <a:cubicBezTo>
                    <a:pt x="1298" y="378"/>
                    <a:pt x="1221" y="301"/>
                    <a:pt x="1138" y="243"/>
                  </a:cubicBezTo>
                  <a:cubicBezTo>
                    <a:pt x="943" y="81"/>
                    <a:pt x="778" y="0"/>
                    <a:pt x="63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8"/>
            <p:cNvSpPr/>
            <p:nvPr/>
          </p:nvSpPr>
          <p:spPr>
            <a:xfrm>
              <a:off x="1993650" y="1372100"/>
              <a:ext cx="83025" cy="111550"/>
            </a:xfrm>
            <a:custGeom>
              <a:rect b="b" l="l" r="r" t="t"/>
              <a:pathLst>
                <a:path extrusionOk="0" h="4462" w="3321">
                  <a:moveTo>
                    <a:pt x="405" y="738"/>
                  </a:moveTo>
                  <a:cubicBezTo>
                    <a:pt x="399" y="758"/>
                    <a:pt x="399" y="790"/>
                    <a:pt x="386" y="796"/>
                  </a:cubicBezTo>
                  <a:cubicBezTo>
                    <a:pt x="363" y="802"/>
                    <a:pt x="341" y="807"/>
                    <a:pt x="323" y="809"/>
                  </a:cubicBezTo>
                  <a:lnTo>
                    <a:pt x="323" y="809"/>
                  </a:lnTo>
                  <a:lnTo>
                    <a:pt x="405" y="738"/>
                  </a:lnTo>
                  <a:close/>
                  <a:moveTo>
                    <a:pt x="576" y="0"/>
                  </a:moveTo>
                  <a:cubicBezTo>
                    <a:pt x="436" y="0"/>
                    <a:pt x="310" y="108"/>
                    <a:pt x="199" y="263"/>
                  </a:cubicBezTo>
                  <a:cubicBezTo>
                    <a:pt x="0" y="533"/>
                    <a:pt x="7" y="565"/>
                    <a:pt x="315" y="816"/>
                  </a:cubicBezTo>
                  <a:lnTo>
                    <a:pt x="317" y="814"/>
                  </a:lnTo>
                  <a:lnTo>
                    <a:pt x="317" y="814"/>
                  </a:lnTo>
                  <a:cubicBezTo>
                    <a:pt x="703" y="2027"/>
                    <a:pt x="1376" y="3099"/>
                    <a:pt x="2031" y="4177"/>
                  </a:cubicBezTo>
                  <a:cubicBezTo>
                    <a:pt x="2180" y="4427"/>
                    <a:pt x="2418" y="4451"/>
                    <a:pt x="2660" y="4451"/>
                  </a:cubicBezTo>
                  <a:cubicBezTo>
                    <a:pt x="2716" y="4451"/>
                    <a:pt x="2773" y="4450"/>
                    <a:pt x="2829" y="4450"/>
                  </a:cubicBezTo>
                  <a:cubicBezTo>
                    <a:pt x="2897" y="4450"/>
                    <a:pt x="2964" y="4452"/>
                    <a:pt x="3027" y="4460"/>
                  </a:cubicBezTo>
                  <a:cubicBezTo>
                    <a:pt x="3038" y="4461"/>
                    <a:pt x="3048" y="4462"/>
                    <a:pt x="3058" y="4462"/>
                  </a:cubicBezTo>
                  <a:cubicBezTo>
                    <a:pt x="3242" y="4462"/>
                    <a:pt x="3321" y="4244"/>
                    <a:pt x="3278" y="4049"/>
                  </a:cubicBezTo>
                  <a:cubicBezTo>
                    <a:pt x="3233" y="3869"/>
                    <a:pt x="3169" y="3695"/>
                    <a:pt x="3085" y="3528"/>
                  </a:cubicBezTo>
                  <a:cubicBezTo>
                    <a:pt x="2642" y="2583"/>
                    <a:pt x="2070" y="1722"/>
                    <a:pt x="1466" y="880"/>
                  </a:cubicBezTo>
                  <a:cubicBezTo>
                    <a:pt x="1279" y="616"/>
                    <a:pt x="1080" y="366"/>
                    <a:pt x="855" y="141"/>
                  </a:cubicBezTo>
                  <a:cubicBezTo>
                    <a:pt x="756" y="42"/>
                    <a:pt x="663" y="0"/>
                    <a:pt x="5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8"/>
            <p:cNvSpPr/>
            <p:nvPr/>
          </p:nvSpPr>
          <p:spPr>
            <a:xfrm>
              <a:off x="2147425" y="1362650"/>
              <a:ext cx="68625" cy="102225"/>
            </a:xfrm>
            <a:custGeom>
              <a:rect b="b" l="l" r="r" t="t"/>
              <a:pathLst>
                <a:path extrusionOk="0" h="4089" w="2745">
                  <a:moveTo>
                    <a:pt x="796" y="1"/>
                  </a:moveTo>
                  <a:cubicBezTo>
                    <a:pt x="722" y="1"/>
                    <a:pt x="644" y="19"/>
                    <a:pt x="559" y="62"/>
                  </a:cubicBezTo>
                  <a:cubicBezTo>
                    <a:pt x="84" y="313"/>
                    <a:pt x="0" y="512"/>
                    <a:pt x="212" y="994"/>
                  </a:cubicBezTo>
                  <a:cubicBezTo>
                    <a:pt x="572" y="1798"/>
                    <a:pt x="932" y="2595"/>
                    <a:pt x="1318" y="3379"/>
                  </a:cubicBezTo>
                  <a:cubicBezTo>
                    <a:pt x="1485" y="3707"/>
                    <a:pt x="1729" y="3983"/>
                    <a:pt x="2147" y="4067"/>
                  </a:cubicBezTo>
                  <a:cubicBezTo>
                    <a:pt x="2220" y="4081"/>
                    <a:pt x="2285" y="4088"/>
                    <a:pt x="2345" y="4088"/>
                  </a:cubicBezTo>
                  <a:cubicBezTo>
                    <a:pt x="2606" y="4088"/>
                    <a:pt x="2740" y="3943"/>
                    <a:pt x="2745" y="3597"/>
                  </a:cubicBezTo>
                  <a:cubicBezTo>
                    <a:pt x="2732" y="3469"/>
                    <a:pt x="2706" y="3347"/>
                    <a:pt x="2668" y="3225"/>
                  </a:cubicBezTo>
                  <a:cubicBezTo>
                    <a:pt x="2211" y="2267"/>
                    <a:pt x="1768" y="1303"/>
                    <a:pt x="1286" y="358"/>
                  </a:cubicBezTo>
                  <a:cubicBezTo>
                    <a:pt x="1189" y="174"/>
                    <a:pt x="1019" y="1"/>
                    <a:pt x="7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8"/>
            <p:cNvSpPr/>
            <p:nvPr/>
          </p:nvSpPr>
          <p:spPr>
            <a:xfrm>
              <a:off x="2020000" y="1244050"/>
              <a:ext cx="81475" cy="102200"/>
            </a:xfrm>
            <a:custGeom>
              <a:rect b="b" l="l" r="r" t="t"/>
              <a:pathLst>
                <a:path extrusionOk="0" h="4088" w="3259">
                  <a:moveTo>
                    <a:pt x="439" y="1"/>
                  </a:moveTo>
                  <a:cubicBezTo>
                    <a:pt x="400" y="1"/>
                    <a:pt x="359" y="6"/>
                    <a:pt x="315" y="18"/>
                  </a:cubicBezTo>
                  <a:cubicBezTo>
                    <a:pt x="199" y="50"/>
                    <a:pt x="0" y="699"/>
                    <a:pt x="64" y="834"/>
                  </a:cubicBezTo>
                  <a:cubicBezTo>
                    <a:pt x="527" y="1830"/>
                    <a:pt x="1067" y="2775"/>
                    <a:pt x="1800" y="3604"/>
                  </a:cubicBezTo>
                  <a:cubicBezTo>
                    <a:pt x="2037" y="3870"/>
                    <a:pt x="2306" y="4048"/>
                    <a:pt x="2605" y="4048"/>
                  </a:cubicBezTo>
                  <a:cubicBezTo>
                    <a:pt x="2639" y="4048"/>
                    <a:pt x="2672" y="4046"/>
                    <a:pt x="2706" y="4041"/>
                  </a:cubicBezTo>
                  <a:cubicBezTo>
                    <a:pt x="2796" y="4068"/>
                    <a:pt x="2872" y="4087"/>
                    <a:pt x="2936" y="4087"/>
                  </a:cubicBezTo>
                  <a:cubicBezTo>
                    <a:pt x="3014" y="4087"/>
                    <a:pt x="3075" y="4058"/>
                    <a:pt x="3124" y="3977"/>
                  </a:cubicBezTo>
                  <a:cubicBezTo>
                    <a:pt x="3259" y="3797"/>
                    <a:pt x="3253" y="3553"/>
                    <a:pt x="3111" y="3379"/>
                  </a:cubicBezTo>
                  <a:cubicBezTo>
                    <a:pt x="2366" y="2338"/>
                    <a:pt x="1620" y="1297"/>
                    <a:pt x="862" y="262"/>
                  </a:cubicBezTo>
                  <a:cubicBezTo>
                    <a:pt x="756" y="114"/>
                    <a:pt x="620" y="1"/>
                    <a:pt x="4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8"/>
            <p:cNvSpPr/>
            <p:nvPr/>
          </p:nvSpPr>
          <p:spPr>
            <a:xfrm>
              <a:off x="2158675" y="1236600"/>
              <a:ext cx="66725" cy="91875"/>
            </a:xfrm>
            <a:custGeom>
              <a:rect b="b" l="l" r="r" t="t"/>
              <a:pathLst>
                <a:path extrusionOk="0" h="3675" w="2669">
                  <a:moveTo>
                    <a:pt x="608" y="0"/>
                  </a:moveTo>
                  <a:cubicBezTo>
                    <a:pt x="527" y="0"/>
                    <a:pt x="443" y="20"/>
                    <a:pt x="354" y="65"/>
                  </a:cubicBezTo>
                  <a:cubicBezTo>
                    <a:pt x="84" y="206"/>
                    <a:pt x="0" y="599"/>
                    <a:pt x="148" y="978"/>
                  </a:cubicBezTo>
                  <a:cubicBezTo>
                    <a:pt x="431" y="1698"/>
                    <a:pt x="797" y="2385"/>
                    <a:pt x="1131" y="3080"/>
                  </a:cubicBezTo>
                  <a:cubicBezTo>
                    <a:pt x="1335" y="3505"/>
                    <a:pt x="1640" y="3674"/>
                    <a:pt x="2065" y="3674"/>
                  </a:cubicBezTo>
                  <a:cubicBezTo>
                    <a:pt x="2096" y="3674"/>
                    <a:pt x="2128" y="3673"/>
                    <a:pt x="2160" y="3671"/>
                  </a:cubicBezTo>
                  <a:cubicBezTo>
                    <a:pt x="2198" y="3673"/>
                    <a:pt x="2234" y="3675"/>
                    <a:pt x="2267" y="3675"/>
                  </a:cubicBezTo>
                  <a:cubicBezTo>
                    <a:pt x="2589" y="3675"/>
                    <a:pt x="2669" y="3554"/>
                    <a:pt x="2616" y="3163"/>
                  </a:cubicBezTo>
                  <a:cubicBezTo>
                    <a:pt x="2597" y="2977"/>
                    <a:pt x="2546" y="2797"/>
                    <a:pt x="2468" y="2630"/>
                  </a:cubicBezTo>
                  <a:cubicBezTo>
                    <a:pt x="2141" y="1955"/>
                    <a:pt x="1800" y="1293"/>
                    <a:pt x="1453" y="631"/>
                  </a:cubicBezTo>
                  <a:cubicBezTo>
                    <a:pt x="1376" y="489"/>
                    <a:pt x="1273" y="361"/>
                    <a:pt x="1151" y="258"/>
                  </a:cubicBezTo>
                  <a:cubicBezTo>
                    <a:pt x="989" y="124"/>
                    <a:pt x="811" y="0"/>
                    <a:pt x="6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8"/>
            <p:cNvSpPr/>
            <p:nvPr/>
          </p:nvSpPr>
          <p:spPr>
            <a:xfrm>
              <a:off x="1648650" y="1350650"/>
              <a:ext cx="64300" cy="92075"/>
            </a:xfrm>
            <a:custGeom>
              <a:rect b="b" l="l" r="r" t="t"/>
              <a:pathLst>
                <a:path extrusionOk="0" h="3683" w="2572">
                  <a:moveTo>
                    <a:pt x="714" y="0"/>
                  </a:moveTo>
                  <a:cubicBezTo>
                    <a:pt x="634" y="0"/>
                    <a:pt x="558" y="16"/>
                    <a:pt x="495" y="47"/>
                  </a:cubicBezTo>
                  <a:cubicBezTo>
                    <a:pt x="122" y="247"/>
                    <a:pt x="0" y="587"/>
                    <a:pt x="187" y="1063"/>
                  </a:cubicBezTo>
                  <a:cubicBezTo>
                    <a:pt x="450" y="1699"/>
                    <a:pt x="733" y="2336"/>
                    <a:pt x="1035" y="2959"/>
                  </a:cubicBezTo>
                  <a:cubicBezTo>
                    <a:pt x="1228" y="3358"/>
                    <a:pt x="1530" y="3647"/>
                    <a:pt x="2012" y="3679"/>
                  </a:cubicBezTo>
                  <a:cubicBezTo>
                    <a:pt x="2045" y="3681"/>
                    <a:pt x="2077" y="3682"/>
                    <a:pt x="2107" y="3682"/>
                  </a:cubicBezTo>
                  <a:cubicBezTo>
                    <a:pt x="2433" y="3682"/>
                    <a:pt x="2552" y="3549"/>
                    <a:pt x="2552" y="3178"/>
                  </a:cubicBezTo>
                  <a:cubicBezTo>
                    <a:pt x="2571" y="2940"/>
                    <a:pt x="2449" y="2721"/>
                    <a:pt x="2359" y="2503"/>
                  </a:cubicBezTo>
                  <a:cubicBezTo>
                    <a:pt x="2063" y="1815"/>
                    <a:pt x="1781" y="1121"/>
                    <a:pt x="1440" y="459"/>
                  </a:cubicBezTo>
                  <a:cubicBezTo>
                    <a:pt x="1292" y="164"/>
                    <a:pt x="975" y="0"/>
                    <a:pt x="71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8"/>
            <p:cNvSpPr/>
            <p:nvPr/>
          </p:nvSpPr>
          <p:spPr>
            <a:xfrm>
              <a:off x="1734775" y="1521425"/>
              <a:ext cx="63650" cy="84825"/>
            </a:xfrm>
            <a:custGeom>
              <a:rect b="b" l="l" r="r" t="t"/>
              <a:pathLst>
                <a:path extrusionOk="0" h="3393" w="2546">
                  <a:moveTo>
                    <a:pt x="840" y="0"/>
                  </a:moveTo>
                  <a:cubicBezTo>
                    <a:pt x="766" y="0"/>
                    <a:pt x="689" y="14"/>
                    <a:pt x="611" y="42"/>
                  </a:cubicBezTo>
                  <a:cubicBezTo>
                    <a:pt x="322" y="152"/>
                    <a:pt x="0" y="306"/>
                    <a:pt x="77" y="685"/>
                  </a:cubicBezTo>
                  <a:cubicBezTo>
                    <a:pt x="97" y="1116"/>
                    <a:pt x="823" y="2646"/>
                    <a:pt x="1177" y="3006"/>
                  </a:cubicBezTo>
                  <a:cubicBezTo>
                    <a:pt x="1267" y="3102"/>
                    <a:pt x="1363" y="3218"/>
                    <a:pt x="1479" y="3263"/>
                  </a:cubicBezTo>
                  <a:cubicBezTo>
                    <a:pt x="1643" y="3325"/>
                    <a:pt x="1821" y="3392"/>
                    <a:pt x="1990" y="3392"/>
                  </a:cubicBezTo>
                  <a:cubicBezTo>
                    <a:pt x="2100" y="3392"/>
                    <a:pt x="2205" y="3364"/>
                    <a:pt x="2301" y="3288"/>
                  </a:cubicBezTo>
                  <a:cubicBezTo>
                    <a:pt x="2546" y="3102"/>
                    <a:pt x="2481" y="2819"/>
                    <a:pt x="2372" y="2562"/>
                  </a:cubicBezTo>
                  <a:cubicBezTo>
                    <a:pt x="2321" y="2440"/>
                    <a:pt x="2314" y="2298"/>
                    <a:pt x="2269" y="2176"/>
                  </a:cubicBezTo>
                  <a:cubicBezTo>
                    <a:pt x="2044" y="1553"/>
                    <a:pt x="1761" y="949"/>
                    <a:pt x="1427" y="377"/>
                  </a:cubicBezTo>
                  <a:cubicBezTo>
                    <a:pt x="1294" y="145"/>
                    <a:pt x="1082" y="0"/>
                    <a:pt x="8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8"/>
            <p:cNvSpPr/>
            <p:nvPr/>
          </p:nvSpPr>
          <p:spPr>
            <a:xfrm>
              <a:off x="1682375" y="1187950"/>
              <a:ext cx="66075" cy="90400"/>
            </a:xfrm>
            <a:custGeom>
              <a:rect b="b" l="l" r="r" t="t"/>
              <a:pathLst>
                <a:path extrusionOk="0" h="3616" w="2643">
                  <a:moveTo>
                    <a:pt x="715" y="1"/>
                  </a:moveTo>
                  <a:cubicBezTo>
                    <a:pt x="526" y="1"/>
                    <a:pt x="372" y="107"/>
                    <a:pt x="245" y="269"/>
                  </a:cubicBezTo>
                  <a:cubicBezTo>
                    <a:pt x="110" y="449"/>
                    <a:pt x="1" y="648"/>
                    <a:pt x="162" y="848"/>
                  </a:cubicBezTo>
                  <a:cubicBezTo>
                    <a:pt x="676" y="1478"/>
                    <a:pt x="856" y="2294"/>
                    <a:pt x="1338" y="2937"/>
                  </a:cubicBezTo>
                  <a:cubicBezTo>
                    <a:pt x="1550" y="3219"/>
                    <a:pt x="1768" y="3483"/>
                    <a:pt x="2122" y="3579"/>
                  </a:cubicBezTo>
                  <a:cubicBezTo>
                    <a:pt x="2210" y="3603"/>
                    <a:pt x="2285" y="3616"/>
                    <a:pt x="2349" y="3616"/>
                  </a:cubicBezTo>
                  <a:cubicBezTo>
                    <a:pt x="2546" y="3616"/>
                    <a:pt x="2633" y="3493"/>
                    <a:pt x="2643" y="3187"/>
                  </a:cubicBezTo>
                  <a:cubicBezTo>
                    <a:pt x="2630" y="3123"/>
                    <a:pt x="2617" y="3020"/>
                    <a:pt x="2591" y="2917"/>
                  </a:cubicBezTo>
                  <a:cubicBezTo>
                    <a:pt x="2366" y="1966"/>
                    <a:pt x="1846" y="1156"/>
                    <a:pt x="1325" y="346"/>
                  </a:cubicBezTo>
                  <a:cubicBezTo>
                    <a:pt x="1216" y="186"/>
                    <a:pt x="1061" y="76"/>
                    <a:pt x="875" y="25"/>
                  </a:cubicBezTo>
                  <a:cubicBezTo>
                    <a:pt x="819" y="9"/>
                    <a:pt x="766" y="1"/>
                    <a:pt x="7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8"/>
            <p:cNvSpPr/>
            <p:nvPr/>
          </p:nvSpPr>
          <p:spPr>
            <a:xfrm>
              <a:off x="2248825" y="1406725"/>
              <a:ext cx="59950" cy="75950"/>
            </a:xfrm>
            <a:custGeom>
              <a:rect b="b" l="l" r="r" t="t"/>
              <a:pathLst>
                <a:path extrusionOk="0" h="3038" w="2398">
                  <a:moveTo>
                    <a:pt x="752" y="1"/>
                  </a:moveTo>
                  <a:cubicBezTo>
                    <a:pt x="514" y="1"/>
                    <a:pt x="331" y="128"/>
                    <a:pt x="174" y="311"/>
                  </a:cubicBezTo>
                  <a:cubicBezTo>
                    <a:pt x="0" y="523"/>
                    <a:pt x="58" y="761"/>
                    <a:pt x="219" y="967"/>
                  </a:cubicBezTo>
                  <a:cubicBezTo>
                    <a:pt x="501" y="1333"/>
                    <a:pt x="649" y="1757"/>
                    <a:pt x="765" y="2201"/>
                  </a:cubicBezTo>
                  <a:cubicBezTo>
                    <a:pt x="823" y="2406"/>
                    <a:pt x="919" y="2599"/>
                    <a:pt x="1048" y="2766"/>
                  </a:cubicBezTo>
                  <a:cubicBezTo>
                    <a:pt x="1156" y="2928"/>
                    <a:pt x="1540" y="3038"/>
                    <a:pt x="1834" y="3038"/>
                  </a:cubicBezTo>
                  <a:cubicBezTo>
                    <a:pt x="1925" y="3038"/>
                    <a:pt x="2007" y="3027"/>
                    <a:pt x="2070" y="3004"/>
                  </a:cubicBezTo>
                  <a:cubicBezTo>
                    <a:pt x="2398" y="2882"/>
                    <a:pt x="2256" y="2606"/>
                    <a:pt x="2295" y="2381"/>
                  </a:cubicBezTo>
                  <a:cubicBezTo>
                    <a:pt x="2320" y="1719"/>
                    <a:pt x="2038" y="1140"/>
                    <a:pt x="1691" y="607"/>
                  </a:cubicBezTo>
                  <a:cubicBezTo>
                    <a:pt x="1523" y="324"/>
                    <a:pt x="1260" y="125"/>
                    <a:pt x="951" y="28"/>
                  </a:cubicBezTo>
                  <a:cubicBezTo>
                    <a:pt x="881" y="10"/>
                    <a:pt x="814" y="1"/>
                    <a:pt x="7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8"/>
            <p:cNvSpPr/>
            <p:nvPr/>
          </p:nvSpPr>
          <p:spPr>
            <a:xfrm>
              <a:off x="1778150" y="1130300"/>
              <a:ext cx="63675" cy="80000"/>
            </a:xfrm>
            <a:custGeom>
              <a:rect b="b" l="l" r="r" t="t"/>
              <a:pathLst>
                <a:path extrusionOk="0" h="3200" w="2547">
                  <a:moveTo>
                    <a:pt x="791" y="1"/>
                  </a:moveTo>
                  <a:cubicBezTo>
                    <a:pt x="546" y="1"/>
                    <a:pt x="444" y="309"/>
                    <a:pt x="232" y="383"/>
                  </a:cubicBezTo>
                  <a:cubicBezTo>
                    <a:pt x="1" y="467"/>
                    <a:pt x="142" y="705"/>
                    <a:pt x="219" y="865"/>
                  </a:cubicBezTo>
                  <a:cubicBezTo>
                    <a:pt x="515" y="1438"/>
                    <a:pt x="830" y="1997"/>
                    <a:pt x="1100" y="2582"/>
                  </a:cubicBezTo>
                  <a:cubicBezTo>
                    <a:pt x="1312" y="3044"/>
                    <a:pt x="1749" y="3077"/>
                    <a:pt x="2135" y="3186"/>
                  </a:cubicBezTo>
                  <a:cubicBezTo>
                    <a:pt x="2168" y="3195"/>
                    <a:pt x="2200" y="3200"/>
                    <a:pt x="2231" y="3200"/>
                  </a:cubicBezTo>
                  <a:cubicBezTo>
                    <a:pt x="2409" y="3200"/>
                    <a:pt x="2541" y="3048"/>
                    <a:pt x="2546" y="2813"/>
                  </a:cubicBezTo>
                  <a:cubicBezTo>
                    <a:pt x="2527" y="2710"/>
                    <a:pt x="2514" y="2607"/>
                    <a:pt x="2482" y="2505"/>
                  </a:cubicBezTo>
                  <a:cubicBezTo>
                    <a:pt x="2263" y="1752"/>
                    <a:pt x="1884" y="1071"/>
                    <a:pt x="1485" y="409"/>
                  </a:cubicBezTo>
                  <a:cubicBezTo>
                    <a:pt x="1363" y="210"/>
                    <a:pt x="1164" y="146"/>
                    <a:pt x="971" y="49"/>
                  </a:cubicBezTo>
                  <a:cubicBezTo>
                    <a:pt x="903" y="15"/>
                    <a:pt x="844" y="1"/>
                    <a:pt x="79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8"/>
            <p:cNvSpPr/>
            <p:nvPr/>
          </p:nvSpPr>
          <p:spPr>
            <a:xfrm>
              <a:off x="1992525" y="1064850"/>
              <a:ext cx="63425" cy="77975"/>
            </a:xfrm>
            <a:custGeom>
              <a:rect b="b" l="l" r="r" t="t"/>
              <a:pathLst>
                <a:path extrusionOk="0" h="3119" w="2537">
                  <a:moveTo>
                    <a:pt x="702" y="1"/>
                  </a:moveTo>
                  <a:cubicBezTo>
                    <a:pt x="581" y="1"/>
                    <a:pt x="456" y="44"/>
                    <a:pt x="334" y="148"/>
                  </a:cubicBezTo>
                  <a:cubicBezTo>
                    <a:pt x="52" y="392"/>
                    <a:pt x="0" y="752"/>
                    <a:pt x="238" y="1073"/>
                  </a:cubicBezTo>
                  <a:cubicBezTo>
                    <a:pt x="585" y="1549"/>
                    <a:pt x="881" y="2057"/>
                    <a:pt x="1125" y="2590"/>
                  </a:cubicBezTo>
                  <a:cubicBezTo>
                    <a:pt x="1311" y="3001"/>
                    <a:pt x="1613" y="3104"/>
                    <a:pt x="2018" y="3117"/>
                  </a:cubicBezTo>
                  <a:cubicBezTo>
                    <a:pt x="2037" y="3118"/>
                    <a:pt x="2055" y="3118"/>
                    <a:pt x="2072" y="3118"/>
                  </a:cubicBezTo>
                  <a:cubicBezTo>
                    <a:pt x="2367" y="3118"/>
                    <a:pt x="2536" y="3013"/>
                    <a:pt x="2488" y="2661"/>
                  </a:cubicBezTo>
                  <a:cubicBezTo>
                    <a:pt x="2340" y="1735"/>
                    <a:pt x="1890" y="880"/>
                    <a:pt x="1202" y="238"/>
                  </a:cubicBezTo>
                  <a:cubicBezTo>
                    <a:pt x="1062" y="101"/>
                    <a:pt x="887" y="1"/>
                    <a:pt x="70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8"/>
            <p:cNvSpPr/>
            <p:nvPr/>
          </p:nvSpPr>
          <p:spPr>
            <a:xfrm>
              <a:off x="1846125" y="1296050"/>
              <a:ext cx="71175" cy="75025"/>
            </a:xfrm>
            <a:custGeom>
              <a:rect b="b" l="l" r="r" t="t"/>
              <a:pathLst>
                <a:path extrusionOk="0" h="3001" w="2847">
                  <a:moveTo>
                    <a:pt x="627" y="1"/>
                  </a:moveTo>
                  <a:cubicBezTo>
                    <a:pt x="523" y="1"/>
                    <a:pt x="415" y="46"/>
                    <a:pt x="309" y="162"/>
                  </a:cubicBezTo>
                  <a:cubicBezTo>
                    <a:pt x="7" y="489"/>
                    <a:pt x="1" y="779"/>
                    <a:pt x="245" y="1107"/>
                  </a:cubicBezTo>
                  <a:cubicBezTo>
                    <a:pt x="560" y="1537"/>
                    <a:pt x="913" y="1955"/>
                    <a:pt x="1177" y="2398"/>
                  </a:cubicBezTo>
                  <a:cubicBezTo>
                    <a:pt x="1424" y="2820"/>
                    <a:pt x="1755" y="2999"/>
                    <a:pt x="2065" y="2999"/>
                  </a:cubicBezTo>
                  <a:cubicBezTo>
                    <a:pt x="2086" y="2999"/>
                    <a:pt x="2107" y="2998"/>
                    <a:pt x="2128" y="2996"/>
                  </a:cubicBezTo>
                  <a:cubicBezTo>
                    <a:pt x="2168" y="2999"/>
                    <a:pt x="2205" y="3000"/>
                    <a:pt x="2241" y="3000"/>
                  </a:cubicBezTo>
                  <a:cubicBezTo>
                    <a:pt x="2726" y="3000"/>
                    <a:pt x="2847" y="2758"/>
                    <a:pt x="2655" y="2308"/>
                  </a:cubicBezTo>
                  <a:cubicBezTo>
                    <a:pt x="2295" y="1492"/>
                    <a:pt x="1742" y="811"/>
                    <a:pt x="1074" y="226"/>
                  </a:cubicBezTo>
                  <a:cubicBezTo>
                    <a:pt x="945" y="109"/>
                    <a:pt x="790" y="1"/>
                    <a:pt x="6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8"/>
            <p:cNvSpPr/>
            <p:nvPr/>
          </p:nvSpPr>
          <p:spPr>
            <a:xfrm>
              <a:off x="2161250" y="1104325"/>
              <a:ext cx="55925" cy="74700"/>
            </a:xfrm>
            <a:custGeom>
              <a:rect b="b" l="l" r="r" t="t"/>
              <a:pathLst>
                <a:path extrusionOk="0" h="2988" w="2237">
                  <a:moveTo>
                    <a:pt x="688" y="0"/>
                  </a:moveTo>
                  <a:cubicBezTo>
                    <a:pt x="570" y="0"/>
                    <a:pt x="460" y="28"/>
                    <a:pt x="373" y="85"/>
                  </a:cubicBezTo>
                  <a:cubicBezTo>
                    <a:pt x="71" y="285"/>
                    <a:pt x="0" y="645"/>
                    <a:pt x="180" y="1069"/>
                  </a:cubicBezTo>
                  <a:cubicBezTo>
                    <a:pt x="341" y="1435"/>
                    <a:pt x="495" y="1802"/>
                    <a:pt x="662" y="2162"/>
                  </a:cubicBezTo>
                  <a:cubicBezTo>
                    <a:pt x="765" y="2406"/>
                    <a:pt x="919" y="2624"/>
                    <a:pt x="1118" y="2804"/>
                  </a:cubicBezTo>
                  <a:cubicBezTo>
                    <a:pt x="1278" y="2938"/>
                    <a:pt x="1450" y="2988"/>
                    <a:pt x="1626" y="2988"/>
                  </a:cubicBezTo>
                  <a:cubicBezTo>
                    <a:pt x="1756" y="2988"/>
                    <a:pt x="1888" y="2961"/>
                    <a:pt x="2018" y="2920"/>
                  </a:cubicBezTo>
                  <a:cubicBezTo>
                    <a:pt x="2237" y="2849"/>
                    <a:pt x="2224" y="2631"/>
                    <a:pt x="2224" y="2374"/>
                  </a:cubicBezTo>
                  <a:cubicBezTo>
                    <a:pt x="2134" y="1660"/>
                    <a:pt x="1813" y="966"/>
                    <a:pt x="1363" y="336"/>
                  </a:cubicBezTo>
                  <a:cubicBezTo>
                    <a:pt x="1199" y="116"/>
                    <a:pt x="928" y="0"/>
                    <a:pt x="6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8"/>
            <p:cNvSpPr/>
            <p:nvPr/>
          </p:nvSpPr>
          <p:spPr>
            <a:xfrm>
              <a:off x="1894025" y="1186525"/>
              <a:ext cx="61000" cy="66800"/>
            </a:xfrm>
            <a:custGeom>
              <a:rect b="b" l="l" r="r" t="t"/>
              <a:pathLst>
                <a:path extrusionOk="0" h="2672" w="2440">
                  <a:moveTo>
                    <a:pt x="771" y="0"/>
                  </a:moveTo>
                  <a:cubicBezTo>
                    <a:pt x="582" y="0"/>
                    <a:pt x="408" y="203"/>
                    <a:pt x="231" y="268"/>
                  </a:cubicBezTo>
                  <a:cubicBezTo>
                    <a:pt x="26" y="352"/>
                    <a:pt x="0" y="596"/>
                    <a:pt x="135" y="815"/>
                  </a:cubicBezTo>
                  <a:cubicBezTo>
                    <a:pt x="450" y="1303"/>
                    <a:pt x="758" y="1798"/>
                    <a:pt x="1067" y="2293"/>
                  </a:cubicBezTo>
                  <a:cubicBezTo>
                    <a:pt x="1241" y="2569"/>
                    <a:pt x="1504" y="2659"/>
                    <a:pt x="1813" y="2666"/>
                  </a:cubicBezTo>
                  <a:cubicBezTo>
                    <a:pt x="1853" y="2670"/>
                    <a:pt x="1892" y="2671"/>
                    <a:pt x="1929" y="2671"/>
                  </a:cubicBezTo>
                  <a:cubicBezTo>
                    <a:pt x="2270" y="2671"/>
                    <a:pt x="2439" y="2512"/>
                    <a:pt x="2352" y="2222"/>
                  </a:cubicBezTo>
                  <a:cubicBezTo>
                    <a:pt x="2108" y="1393"/>
                    <a:pt x="1600" y="705"/>
                    <a:pt x="996" y="108"/>
                  </a:cubicBezTo>
                  <a:cubicBezTo>
                    <a:pt x="918" y="30"/>
                    <a:pt x="844" y="0"/>
                    <a:pt x="77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8"/>
            <p:cNvSpPr/>
            <p:nvPr/>
          </p:nvSpPr>
          <p:spPr>
            <a:xfrm>
              <a:off x="1842425" y="1551625"/>
              <a:ext cx="54025" cy="64800"/>
            </a:xfrm>
            <a:custGeom>
              <a:rect b="b" l="l" r="r" t="t"/>
              <a:pathLst>
                <a:path extrusionOk="0" h="2592" w="2161">
                  <a:moveTo>
                    <a:pt x="762" y="0"/>
                  </a:moveTo>
                  <a:cubicBezTo>
                    <a:pt x="567" y="0"/>
                    <a:pt x="365" y="131"/>
                    <a:pt x="161" y="377"/>
                  </a:cubicBezTo>
                  <a:cubicBezTo>
                    <a:pt x="1" y="563"/>
                    <a:pt x="39" y="692"/>
                    <a:pt x="136" y="866"/>
                  </a:cubicBezTo>
                  <a:cubicBezTo>
                    <a:pt x="335" y="1206"/>
                    <a:pt x="554" y="1547"/>
                    <a:pt x="701" y="1907"/>
                  </a:cubicBezTo>
                  <a:cubicBezTo>
                    <a:pt x="907" y="2415"/>
                    <a:pt x="1357" y="2472"/>
                    <a:pt x="1781" y="2575"/>
                  </a:cubicBezTo>
                  <a:cubicBezTo>
                    <a:pt x="1822" y="2586"/>
                    <a:pt x="1860" y="2591"/>
                    <a:pt x="1894" y="2591"/>
                  </a:cubicBezTo>
                  <a:cubicBezTo>
                    <a:pt x="2082" y="2591"/>
                    <a:pt x="2160" y="2433"/>
                    <a:pt x="2160" y="2215"/>
                  </a:cubicBezTo>
                  <a:cubicBezTo>
                    <a:pt x="2141" y="1476"/>
                    <a:pt x="1665" y="936"/>
                    <a:pt x="1293" y="371"/>
                  </a:cubicBezTo>
                  <a:cubicBezTo>
                    <a:pt x="1126" y="119"/>
                    <a:pt x="947" y="0"/>
                    <a:pt x="7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8"/>
            <p:cNvSpPr/>
            <p:nvPr/>
          </p:nvSpPr>
          <p:spPr>
            <a:xfrm>
              <a:off x="2001525" y="1390550"/>
              <a:ext cx="2275" cy="1950"/>
            </a:xfrm>
            <a:custGeom>
              <a:rect b="b" l="l" r="r" t="t"/>
              <a:pathLst>
                <a:path extrusionOk="0" h="78" w="91">
                  <a:moveTo>
                    <a:pt x="90" y="0"/>
                  </a:moveTo>
                  <a:lnTo>
                    <a:pt x="8" y="71"/>
                  </a:lnTo>
                  <a:lnTo>
                    <a:pt x="8" y="71"/>
                  </a:lnTo>
                  <a:cubicBezTo>
                    <a:pt x="26" y="69"/>
                    <a:pt x="48" y="64"/>
                    <a:pt x="71" y="58"/>
                  </a:cubicBezTo>
                  <a:cubicBezTo>
                    <a:pt x="84" y="45"/>
                    <a:pt x="84" y="20"/>
                    <a:pt x="90" y="0"/>
                  </a:cubicBezTo>
                  <a:close/>
                  <a:moveTo>
                    <a:pt x="8" y="71"/>
                  </a:moveTo>
                  <a:cubicBezTo>
                    <a:pt x="5" y="71"/>
                    <a:pt x="3" y="71"/>
                    <a:pt x="0" y="71"/>
                  </a:cubicBezTo>
                  <a:lnTo>
                    <a:pt x="0" y="78"/>
                  </a:lnTo>
                  <a:lnTo>
                    <a:pt x="8" y="7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1" name="Google Shape;171;p8"/>
          <p:cNvGrpSpPr/>
          <p:nvPr/>
        </p:nvGrpSpPr>
        <p:grpSpPr>
          <a:xfrm>
            <a:off x="3331007" y="3980195"/>
            <a:ext cx="812897" cy="472803"/>
            <a:chOff x="7336943" y="4410641"/>
            <a:chExt cx="671927" cy="390811"/>
          </a:xfrm>
        </p:grpSpPr>
        <p:sp>
          <p:nvSpPr>
            <p:cNvPr id="172" name="Google Shape;172;p8"/>
            <p:cNvSpPr/>
            <p:nvPr/>
          </p:nvSpPr>
          <p:spPr>
            <a:xfrm>
              <a:off x="7353536" y="4410641"/>
              <a:ext cx="655333" cy="178030"/>
            </a:xfrm>
            <a:custGeom>
              <a:rect b="b" l="l" r="r" t="t"/>
              <a:pathLst>
                <a:path extrusionOk="0" h="2972" w="10940">
                  <a:moveTo>
                    <a:pt x="543" y="0"/>
                  </a:moveTo>
                  <a:cubicBezTo>
                    <a:pt x="517" y="0"/>
                    <a:pt x="490" y="3"/>
                    <a:pt x="463" y="8"/>
                  </a:cubicBezTo>
                  <a:cubicBezTo>
                    <a:pt x="109" y="79"/>
                    <a:pt x="19" y="355"/>
                    <a:pt x="0" y="670"/>
                  </a:cubicBezTo>
                  <a:lnTo>
                    <a:pt x="0" y="985"/>
                  </a:lnTo>
                  <a:cubicBezTo>
                    <a:pt x="7" y="1551"/>
                    <a:pt x="424" y="2444"/>
                    <a:pt x="964" y="2669"/>
                  </a:cubicBezTo>
                  <a:cubicBezTo>
                    <a:pt x="1217" y="2774"/>
                    <a:pt x="1468" y="2825"/>
                    <a:pt x="1716" y="2825"/>
                  </a:cubicBezTo>
                  <a:cubicBezTo>
                    <a:pt x="2110" y="2825"/>
                    <a:pt x="2496" y="2695"/>
                    <a:pt x="2867" y="2438"/>
                  </a:cubicBezTo>
                  <a:cubicBezTo>
                    <a:pt x="3135" y="2250"/>
                    <a:pt x="3282" y="2155"/>
                    <a:pt x="3414" y="2155"/>
                  </a:cubicBezTo>
                  <a:cubicBezTo>
                    <a:pt x="3568" y="2155"/>
                    <a:pt x="3703" y="2282"/>
                    <a:pt x="3985" y="2541"/>
                  </a:cubicBezTo>
                  <a:cubicBezTo>
                    <a:pt x="4296" y="2830"/>
                    <a:pt x="4579" y="2971"/>
                    <a:pt x="4882" y="2971"/>
                  </a:cubicBezTo>
                  <a:cubicBezTo>
                    <a:pt x="5116" y="2971"/>
                    <a:pt x="5363" y="2886"/>
                    <a:pt x="5644" y="2721"/>
                  </a:cubicBezTo>
                  <a:cubicBezTo>
                    <a:pt x="5946" y="2541"/>
                    <a:pt x="6183" y="2297"/>
                    <a:pt x="6441" y="2052"/>
                  </a:cubicBezTo>
                  <a:cubicBezTo>
                    <a:pt x="6682" y="1824"/>
                    <a:pt x="6808" y="1717"/>
                    <a:pt x="6946" y="1717"/>
                  </a:cubicBezTo>
                  <a:cubicBezTo>
                    <a:pt x="7072" y="1717"/>
                    <a:pt x="7207" y="1806"/>
                    <a:pt x="7450" y="1975"/>
                  </a:cubicBezTo>
                  <a:cubicBezTo>
                    <a:pt x="7758" y="2181"/>
                    <a:pt x="8073" y="2380"/>
                    <a:pt x="8395" y="2586"/>
                  </a:cubicBezTo>
                  <a:cubicBezTo>
                    <a:pt x="8577" y="2702"/>
                    <a:pt x="8760" y="2753"/>
                    <a:pt x="8939" y="2753"/>
                  </a:cubicBezTo>
                  <a:cubicBezTo>
                    <a:pt x="9194" y="2753"/>
                    <a:pt x="9440" y="2649"/>
                    <a:pt x="9667" y="2483"/>
                  </a:cubicBezTo>
                  <a:cubicBezTo>
                    <a:pt x="10169" y="2117"/>
                    <a:pt x="10490" y="1577"/>
                    <a:pt x="10798" y="1050"/>
                  </a:cubicBezTo>
                  <a:cubicBezTo>
                    <a:pt x="10895" y="889"/>
                    <a:pt x="10940" y="683"/>
                    <a:pt x="10779" y="529"/>
                  </a:cubicBezTo>
                  <a:cubicBezTo>
                    <a:pt x="10692" y="439"/>
                    <a:pt x="10594" y="405"/>
                    <a:pt x="10492" y="405"/>
                  </a:cubicBezTo>
                  <a:cubicBezTo>
                    <a:pt x="10390" y="405"/>
                    <a:pt x="10284" y="439"/>
                    <a:pt x="10181" y="484"/>
                  </a:cubicBezTo>
                  <a:cubicBezTo>
                    <a:pt x="10008" y="561"/>
                    <a:pt x="9905" y="728"/>
                    <a:pt x="9789" y="876"/>
                  </a:cubicBezTo>
                  <a:cubicBezTo>
                    <a:pt x="9641" y="1063"/>
                    <a:pt x="9487" y="1249"/>
                    <a:pt x="9320" y="1422"/>
                  </a:cubicBezTo>
                  <a:cubicBezTo>
                    <a:pt x="9184" y="1568"/>
                    <a:pt x="9045" y="1640"/>
                    <a:pt x="8906" y="1640"/>
                  </a:cubicBezTo>
                  <a:cubicBezTo>
                    <a:pt x="8767" y="1640"/>
                    <a:pt x="8628" y="1569"/>
                    <a:pt x="8491" y="1429"/>
                  </a:cubicBezTo>
                  <a:cubicBezTo>
                    <a:pt x="8227" y="1165"/>
                    <a:pt x="7964" y="895"/>
                    <a:pt x="7694" y="638"/>
                  </a:cubicBezTo>
                  <a:cubicBezTo>
                    <a:pt x="7414" y="374"/>
                    <a:pt x="7182" y="240"/>
                    <a:pt x="6956" y="240"/>
                  </a:cubicBezTo>
                  <a:cubicBezTo>
                    <a:pt x="6715" y="240"/>
                    <a:pt x="6481" y="391"/>
                    <a:pt x="6203" y="696"/>
                  </a:cubicBezTo>
                  <a:cubicBezTo>
                    <a:pt x="6061" y="850"/>
                    <a:pt x="5952" y="1043"/>
                    <a:pt x="5817" y="1204"/>
                  </a:cubicBezTo>
                  <a:cubicBezTo>
                    <a:pt x="5502" y="1570"/>
                    <a:pt x="5258" y="1755"/>
                    <a:pt x="5047" y="1755"/>
                  </a:cubicBezTo>
                  <a:cubicBezTo>
                    <a:pt x="4805" y="1755"/>
                    <a:pt x="4606" y="1514"/>
                    <a:pt x="4390" y="1024"/>
                  </a:cubicBezTo>
                  <a:cubicBezTo>
                    <a:pt x="4222" y="637"/>
                    <a:pt x="3969" y="439"/>
                    <a:pt x="3686" y="439"/>
                  </a:cubicBezTo>
                  <a:cubicBezTo>
                    <a:pt x="3471" y="439"/>
                    <a:pt x="3239" y="553"/>
                    <a:pt x="3015" y="786"/>
                  </a:cubicBezTo>
                  <a:cubicBezTo>
                    <a:pt x="2700" y="1114"/>
                    <a:pt x="2385" y="1442"/>
                    <a:pt x="2063" y="1763"/>
                  </a:cubicBezTo>
                  <a:cubicBezTo>
                    <a:pt x="1958" y="1869"/>
                    <a:pt x="1858" y="1918"/>
                    <a:pt x="1764" y="1918"/>
                  </a:cubicBezTo>
                  <a:cubicBezTo>
                    <a:pt x="1636" y="1918"/>
                    <a:pt x="1521" y="1825"/>
                    <a:pt x="1421" y="1654"/>
                  </a:cubicBezTo>
                  <a:cubicBezTo>
                    <a:pt x="1234" y="1326"/>
                    <a:pt x="1125" y="966"/>
                    <a:pt x="1093" y="593"/>
                  </a:cubicBezTo>
                  <a:cubicBezTo>
                    <a:pt x="1052" y="244"/>
                    <a:pt x="800" y="0"/>
                    <a:pt x="5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8"/>
            <p:cNvSpPr/>
            <p:nvPr/>
          </p:nvSpPr>
          <p:spPr>
            <a:xfrm>
              <a:off x="7336943" y="4628034"/>
              <a:ext cx="651140" cy="173418"/>
            </a:xfrm>
            <a:custGeom>
              <a:rect b="b" l="l" r="r" t="t"/>
              <a:pathLst>
                <a:path extrusionOk="0" h="2895" w="10870">
                  <a:moveTo>
                    <a:pt x="555" y="0"/>
                  </a:moveTo>
                  <a:cubicBezTo>
                    <a:pt x="516" y="0"/>
                    <a:pt x="475" y="4"/>
                    <a:pt x="431" y="11"/>
                  </a:cubicBezTo>
                  <a:cubicBezTo>
                    <a:pt x="52" y="75"/>
                    <a:pt x="1" y="358"/>
                    <a:pt x="59" y="679"/>
                  </a:cubicBezTo>
                  <a:cubicBezTo>
                    <a:pt x="78" y="834"/>
                    <a:pt x="91" y="994"/>
                    <a:pt x="110" y="1155"/>
                  </a:cubicBezTo>
                  <a:cubicBezTo>
                    <a:pt x="224" y="2033"/>
                    <a:pt x="826" y="2833"/>
                    <a:pt x="1685" y="2833"/>
                  </a:cubicBezTo>
                  <a:cubicBezTo>
                    <a:pt x="2033" y="2833"/>
                    <a:pt x="2424" y="2701"/>
                    <a:pt x="2842" y="2389"/>
                  </a:cubicBezTo>
                  <a:cubicBezTo>
                    <a:pt x="2906" y="2344"/>
                    <a:pt x="2977" y="2299"/>
                    <a:pt x="3035" y="2248"/>
                  </a:cubicBezTo>
                  <a:cubicBezTo>
                    <a:pt x="3170" y="2109"/>
                    <a:pt x="3288" y="2036"/>
                    <a:pt x="3408" y="2036"/>
                  </a:cubicBezTo>
                  <a:cubicBezTo>
                    <a:pt x="3534" y="2036"/>
                    <a:pt x="3661" y="2116"/>
                    <a:pt x="3812" y="2286"/>
                  </a:cubicBezTo>
                  <a:cubicBezTo>
                    <a:pt x="4181" y="2701"/>
                    <a:pt x="4506" y="2895"/>
                    <a:pt x="4865" y="2895"/>
                  </a:cubicBezTo>
                  <a:cubicBezTo>
                    <a:pt x="5158" y="2895"/>
                    <a:pt x="5472" y="2766"/>
                    <a:pt x="5850" y="2524"/>
                  </a:cubicBezTo>
                  <a:cubicBezTo>
                    <a:pt x="6120" y="2344"/>
                    <a:pt x="6377" y="2158"/>
                    <a:pt x="6557" y="1881"/>
                  </a:cubicBezTo>
                  <a:cubicBezTo>
                    <a:pt x="6666" y="1708"/>
                    <a:pt x="6794" y="1626"/>
                    <a:pt x="6933" y="1626"/>
                  </a:cubicBezTo>
                  <a:cubicBezTo>
                    <a:pt x="7047" y="1626"/>
                    <a:pt x="7169" y="1681"/>
                    <a:pt x="7296" y="1785"/>
                  </a:cubicBezTo>
                  <a:cubicBezTo>
                    <a:pt x="7650" y="2081"/>
                    <a:pt x="8029" y="2331"/>
                    <a:pt x="8434" y="2537"/>
                  </a:cubicBezTo>
                  <a:cubicBezTo>
                    <a:pt x="8631" y="2629"/>
                    <a:pt x="8829" y="2691"/>
                    <a:pt x="9035" y="2691"/>
                  </a:cubicBezTo>
                  <a:cubicBezTo>
                    <a:pt x="9118" y="2691"/>
                    <a:pt x="9202" y="2681"/>
                    <a:pt x="9289" y="2659"/>
                  </a:cubicBezTo>
                  <a:cubicBezTo>
                    <a:pt x="9828" y="2518"/>
                    <a:pt x="10793" y="1386"/>
                    <a:pt x="10844" y="827"/>
                  </a:cubicBezTo>
                  <a:cubicBezTo>
                    <a:pt x="10870" y="513"/>
                    <a:pt x="10697" y="314"/>
                    <a:pt x="10439" y="314"/>
                  </a:cubicBezTo>
                  <a:cubicBezTo>
                    <a:pt x="10375" y="314"/>
                    <a:pt x="10306" y="326"/>
                    <a:pt x="10233" y="352"/>
                  </a:cubicBezTo>
                  <a:cubicBezTo>
                    <a:pt x="10047" y="422"/>
                    <a:pt x="9951" y="583"/>
                    <a:pt x="9841" y="737"/>
                  </a:cubicBezTo>
                  <a:cubicBezTo>
                    <a:pt x="9668" y="975"/>
                    <a:pt x="9501" y="1219"/>
                    <a:pt x="9314" y="1444"/>
                  </a:cubicBezTo>
                  <a:cubicBezTo>
                    <a:pt x="9196" y="1589"/>
                    <a:pt x="9072" y="1661"/>
                    <a:pt x="8946" y="1661"/>
                  </a:cubicBezTo>
                  <a:cubicBezTo>
                    <a:pt x="8825" y="1661"/>
                    <a:pt x="8701" y="1595"/>
                    <a:pt x="8575" y="1464"/>
                  </a:cubicBezTo>
                  <a:cubicBezTo>
                    <a:pt x="8273" y="1155"/>
                    <a:pt x="7977" y="847"/>
                    <a:pt x="7662" y="557"/>
                  </a:cubicBezTo>
                  <a:cubicBezTo>
                    <a:pt x="7385" y="309"/>
                    <a:pt x="7144" y="185"/>
                    <a:pt x="6914" y="185"/>
                  </a:cubicBezTo>
                  <a:cubicBezTo>
                    <a:pt x="6644" y="185"/>
                    <a:pt x="6388" y="358"/>
                    <a:pt x="6107" y="705"/>
                  </a:cubicBezTo>
                  <a:cubicBezTo>
                    <a:pt x="5959" y="892"/>
                    <a:pt x="5818" y="1084"/>
                    <a:pt x="5657" y="1258"/>
                  </a:cubicBezTo>
                  <a:cubicBezTo>
                    <a:pt x="5301" y="1632"/>
                    <a:pt x="5095" y="1828"/>
                    <a:pt x="4933" y="1828"/>
                  </a:cubicBezTo>
                  <a:cubicBezTo>
                    <a:pt x="4750" y="1828"/>
                    <a:pt x="4622" y="1577"/>
                    <a:pt x="4397" y="1052"/>
                  </a:cubicBezTo>
                  <a:cubicBezTo>
                    <a:pt x="4378" y="1007"/>
                    <a:pt x="4359" y="956"/>
                    <a:pt x="4333" y="904"/>
                  </a:cubicBezTo>
                  <a:cubicBezTo>
                    <a:pt x="4145" y="525"/>
                    <a:pt x="3920" y="333"/>
                    <a:pt x="3678" y="333"/>
                  </a:cubicBezTo>
                  <a:cubicBezTo>
                    <a:pt x="3465" y="333"/>
                    <a:pt x="3237" y="481"/>
                    <a:pt x="3009" y="782"/>
                  </a:cubicBezTo>
                  <a:cubicBezTo>
                    <a:pt x="2745" y="1123"/>
                    <a:pt x="2462" y="1438"/>
                    <a:pt x="2090" y="1656"/>
                  </a:cubicBezTo>
                  <a:cubicBezTo>
                    <a:pt x="1926" y="1753"/>
                    <a:pt x="1798" y="1804"/>
                    <a:pt x="1692" y="1804"/>
                  </a:cubicBezTo>
                  <a:cubicBezTo>
                    <a:pt x="1522" y="1804"/>
                    <a:pt x="1411" y="1674"/>
                    <a:pt x="1312" y="1393"/>
                  </a:cubicBezTo>
                  <a:cubicBezTo>
                    <a:pt x="1209" y="1091"/>
                    <a:pt x="1164" y="769"/>
                    <a:pt x="1081" y="461"/>
                  </a:cubicBezTo>
                  <a:cubicBezTo>
                    <a:pt x="1007" y="174"/>
                    <a:pt x="831" y="0"/>
                    <a:pt x="5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4" name="Google Shape;174;p8"/>
          <p:cNvSpPr/>
          <p:nvPr/>
        </p:nvSpPr>
        <p:spPr>
          <a:xfrm rot="10800000">
            <a:off x="8566921" y="1166649"/>
            <a:ext cx="597793" cy="253001"/>
          </a:xfrm>
          <a:custGeom>
            <a:rect b="b" l="l" r="r" t="t"/>
            <a:pathLst>
              <a:path extrusionOk="0" h="2737" w="6467">
                <a:moveTo>
                  <a:pt x="2526" y="1"/>
                </a:moveTo>
                <a:cubicBezTo>
                  <a:pt x="2323" y="1"/>
                  <a:pt x="2121" y="108"/>
                  <a:pt x="1890" y="324"/>
                </a:cubicBezTo>
                <a:cubicBezTo>
                  <a:pt x="1568" y="613"/>
                  <a:pt x="1273" y="915"/>
                  <a:pt x="983" y="1236"/>
                </a:cubicBezTo>
                <a:cubicBezTo>
                  <a:pt x="813" y="1431"/>
                  <a:pt x="633" y="1523"/>
                  <a:pt x="433" y="1523"/>
                </a:cubicBezTo>
                <a:cubicBezTo>
                  <a:pt x="316" y="1523"/>
                  <a:pt x="191" y="1491"/>
                  <a:pt x="58" y="1429"/>
                </a:cubicBezTo>
                <a:cubicBezTo>
                  <a:pt x="0" y="1860"/>
                  <a:pt x="0" y="2297"/>
                  <a:pt x="45" y="2734"/>
                </a:cubicBezTo>
                <a:cubicBezTo>
                  <a:pt x="80" y="2736"/>
                  <a:pt x="115" y="2736"/>
                  <a:pt x="150" y="2736"/>
                </a:cubicBezTo>
                <a:cubicBezTo>
                  <a:pt x="815" y="2736"/>
                  <a:pt x="1355" y="2446"/>
                  <a:pt x="1832" y="1976"/>
                </a:cubicBezTo>
                <a:cubicBezTo>
                  <a:pt x="2175" y="1636"/>
                  <a:pt x="2365" y="1470"/>
                  <a:pt x="2566" y="1470"/>
                </a:cubicBezTo>
                <a:cubicBezTo>
                  <a:pt x="2764" y="1470"/>
                  <a:pt x="2972" y="1631"/>
                  <a:pt x="3349" y="1943"/>
                </a:cubicBezTo>
                <a:cubicBezTo>
                  <a:pt x="3452" y="2033"/>
                  <a:pt x="3554" y="2117"/>
                  <a:pt x="3664" y="2188"/>
                </a:cubicBezTo>
                <a:cubicBezTo>
                  <a:pt x="3939" y="2345"/>
                  <a:pt x="4233" y="2439"/>
                  <a:pt x="4522" y="2439"/>
                </a:cubicBezTo>
                <a:cubicBezTo>
                  <a:pt x="4752" y="2439"/>
                  <a:pt x="4980" y="2379"/>
                  <a:pt x="5193" y="2246"/>
                </a:cubicBezTo>
                <a:cubicBezTo>
                  <a:pt x="5740" y="1905"/>
                  <a:pt x="6100" y="1352"/>
                  <a:pt x="6376" y="761"/>
                </a:cubicBezTo>
                <a:cubicBezTo>
                  <a:pt x="6440" y="613"/>
                  <a:pt x="6466" y="439"/>
                  <a:pt x="6350" y="304"/>
                </a:cubicBezTo>
                <a:cubicBezTo>
                  <a:pt x="6266" y="205"/>
                  <a:pt x="6164" y="172"/>
                  <a:pt x="6056" y="172"/>
                </a:cubicBezTo>
                <a:cubicBezTo>
                  <a:pt x="5982" y="172"/>
                  <a:pt x="5905" y="187"/>
                  <a:pt x="5830" y="208"/>
                </a:cubicBezTo>
                <a:cubicBezTo>
                  <a:pt x="5643" y="253"/>
                  <a:pt x="5515" y="394"/>
                  <a:pt x="5399" y="549"/>
                </a:cubicBezTo>
                <a:cubicBezTo>
                  <a:pt x="5277" y="722"/>
                  <a:pt x="5149" y="896"/>
                  <a:pt x="5007" y="1050"/>
                </a:cubicBezTo>
                <a:cubicBezTo>
                  <a:pt x="4776" y="1288"/>
                  <a:pt x="4622" y="1405"/>
                  <a:pt x="4466" y="1405"/>
                </a:cubicBezTo>
                <a:cubicBezTo>
                  <a:pt x="4318" y="1405"/>
                  <a:pt x="4168" y="1301"/>
                  <a:pt x="3947" y="1095"/>
                </a:cubicBezTo>
                <a:cubicBezTo>
                  <a:pt x="3670" y="844"/>
                  <a:pt x="3426" y="555"/>
                  <a:pt x="3150" y="304"/>
                </a:cubicBezTo>
                <a:cubicBezTo>
                  <a:pt x="2922" y="102"/>
                  <a:pt x="2723" y="1"/>
                  <a:pt x="25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76" name="Shape 176"/>
        <p:cNvGrpSpPr/>
        <p:nvPr/>
      </p:nvGrpSpPr>
      <p:grpSpPr>
        <a:xfrm>
          <a:off x="0" y="0"/>
          <a:ext cx="0" cy="0"/>
          <a:chOff x="0" y="0"/>
          <a:chExt cx="0" cy="0"/>
        </a:xfrm>
      </p:grpSpPr>
      <p:sp>
        <p:nvSpPr>
          <p:cNvPr id="177" name="Google Shape;177;p9"/>
          <p:cNvSpPr txBox="1"/>
          <p:nvPr>
            <p:ph type="title"/>
          </p:nvPr>
        </p:nvSpPr>
        <p:spPr>
          <a:xfrm>
            <a:off x="711725" y="1284192"/>
            <a:ext cx="4167600" cy="13887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78" name="Google Shape;178;p9"/>
          <p:cNvSpPr/>
          <p:nvPr/>
        </p:nvSpPr>
        <p:spPr>
          <a:xfrm flipH="1">
            <a:off x="-6870" y="3656601"/>
            <a:ext cx="471732" cy="1254478"/>
          </a:xfrm>
          <a:custGeom>
            <a:rect b="b" l="l" r="r" t="t"/>
            <a:pathLst>
              <a:path extrusionOk="0" h="20942" w="7875">
                <a:moveTo>
                  <a:pt x="7849" y="0"/>
                </a:moveTo>
                <a:cubicBezTo>
                  <a:pt x="6017" y="772"/>
                  <a:pt x="4281" y="1723"/>
                  <a:pt x="2829" y="3098"/>
                </a:cubicBezTo>
                <a:cubicBezTo>
                  <a:pt x="1067" y="4757"/>
                  <a:pt x="7" y="6762"/>
                  <a:pt x="1" y="9243"/>
                </a:cubicBezTo>
                <a:cubicBezTo>
                  <a:pt x="1" y="10901"/>
                  <a:pt x="328" y="12547"/>
                  <a:pt x="965" y="14077"/>
                </a:cubicBezTo>
                <a:cubicBezTo>
                  <a:pt x="2012" y="16667"/>
                  <a:pt x="3606" y="18827"/>
                  <a:pt x="6042" y="20286"/>
                </a:cubicBezTo>
                <a:cubicBezTo>
                  <a:pt x="6595" y="20620"/>
                  <a:pt x="7174" y="20890"/>
                  <a:pt x="7829" y="20941"/>
                </a:cubicBezTo>
                <a:cubicBezTo>
                  <a:pt x="7849" y="20652"/>
                  <a:pt x="7874" y="20356"/>
                  <a:pt x="7874" y="20067"/>
                </a:cubicBezTo>
                <a:lnTo>
                  <a:pt x="7874" y="887"/>
                </a:lnTo>
                <a:cubicBezTo>
                  <a:pt x="7874" y="592"/>
                  <a:pt x="7855" y="296"/>
                  <a:pt x="78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9"/>
          <p:cNvSpPr/>
          <p:nvPr/>
        </p:nvSpPr>
        <p:spPr>
          <a:xfrm flipH="1" rot="-2161583">
            <a:off x="4590893" y="4042601"/>
            <a:ext cx="598764" cy="896141"/>
          </a:xfrm>
          <a:custGeom>
            <a:rect b="b" l="l" r="r" t="t"/>
            <a:pathLst>
              <a:path extrusionOk="0" h="16990" w="11352">
                <a:moveTo>
                  <a:pt x="8034" y="0"/>
                </a:moveTo>
                <a:cubicBezTo>
                  <a:pt x="7512" y="0"/>
                  <a:pt x="7009" y="246"/>
                  <a:pt x="6499" y="690"/>
                </a:cubicBezTo>
                <a:cubicBezTo>
                  <a:pt x="5168" y="1847"/>
                  <a:pt x="4332" y="3319"/>
                  <a:pt x="4307" y="5163"/>
                </a:cubicBezTo>
                <a:cubicBezTo>
                  <a:pt x="4294" y="5992"/>
                  <a:pt x="4146" y="6809"/>
                  <a:pt x="3960" y="7619"/>
                </a:cubicBezTo>
                <a:cubicBezTo>
                  <a:pt x="3613" y="9129"/>
                  <a:pt x="2861" y="10453"/>
                  <a:pt x="2134" y="11797"/>
                </a:cubicBezTo>
                <a:cubicBezTo>
                  <a:pt x="1537" y="12902"/>
                  <a:pt x="868" y="13969"/>
                  <a:pt x="425" y="15158"/>
                </a:cubicBezTo>
                <a:cubicBezTo>
                  <a:pt x="0" y="16322"/>
                  <a:pt x="373" y="16906"/>
                  <a:pt x="1601" y="16984"/>
                </a:cubicBezTo>
                <a:cubicBezTo>
                  <a:pt x="1626" y="16990"/>
                  <a:pt x="1652" y="16990"/>
                  <a:pt x="1678" y="16990"/>
                </a:cubicBezTo>
                <a:cubicBezTo>
                  <a:pt x="3465" y="16900"/>
                  <a:pt x="5072" y="16277"/>
                  <a:pt x="6293" y="15004"/>
                </a:cubicBezTo>
                <a:cubicBezTo>
                  <a:pt x="8311" y="12902"/>
                  <a:pt x="9796" y="10427"/>
                  <a:pt x="10799" y="7670"/>
                </a:cubicBezTo>
                <a:cubicBezTo>
                  <a:pt x="11133" y="6732"/>
                  <a:pt x="11249" y="5748"/>
                  <a:pt x="11351" y="4848"/>
                </a:cubicBezTo>
                <a:cubicBezTo>
                  <a:pt x="11300" y="3235"/>
                  <a:pt x="10869" y="1892"/>
                  <a:pt x="9706" y="805"/>
                </a:cubicBezTo>
                <a:cubicBezTo>
                  <a:pt x="9111" y="252"/>
                  <a:pt x="8563" y="0"/>
                  <a:pt x="80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0" name="Google Shape;180;p9"/>
          <p:cNvGrpSpPr/>
          <p:nvPr/>
        </p:nvGrpSpPr>
        <p:grpSpPr>
          <a:xfrm flipH="1">
            <a:off x="1076797" y="4180528"/>
            <a:ext cx="793613" cy="461548"/>
            <a:chOff x="7336943" y="4410641"/>
            <a:chExt cx="671927" cy="390811"/>
          </a:xfrm>
        </p:grpSpPr>
        <p:sp>
          <p:nvSpPr>
            <p:cNvPr id="181" name="Google Shape;181;p9"/>
            <p:cNvSpPr/>
            <p:nvPr/>
          </p:nvSpPr>
          <p:spPr>
            <a:xfrm>
              <a:off x="7353536" y="4410641"/>
              <a:ext cx="655333" cy="178030"/>
            </a:xfrm>
            <a:custGeom>
              <a:rect b="b" l="l" r="r" t="t"/>
              <a:pathLst>
                <a:path extrusionOk="0" h="2972" w="10940">
                  <a:moveTo>
                    <a:pt x="543" y="0"/>
                  </a:moveTo>
                  <a:cubicBezTo>
                    <a:pt x="517" y="0"/>
                    <a:pt x="490" y="3"/>
                    <a:pt x="463" y="8"/>
                  </a:cubicBezTo>
                  <a:cubicBezTo>
                    <a:pt x="109" y="79"/>
                    <a:pt x="19" y="355"/>
                    <a:pt x="0" y="670"/>
                  </a:cubicBezTo>
                  <a:lnTo>
                    <a:pt x="0" y="985"/>
                  </a:lnTo>
                  <a:cubicBezTo>
                    <a:pt x="7" y="1551"/>
                    <a:pt x="424" y="2444"/>
                    <a:pt x="964" y="2669"/>
                  </a:cubicBezTo>
                  <a:cubicBezTo>
                    <a:pt x="1217" y="2774"/>
                    <a:pt x="1468" y="2825"/>
                    <a:pt x="1716" y="2825"/>
                  </a:cubicBezTo>
                  <a:cubicBezTo>
                    <a:pt x="2110" y="2825"/>
                    <a:pt x="2496" y="2695"/>
                    <a:pt x="2867" y="2438"/>
                  </a:cubicBezTo>
                  <a:cubicBezTo>
                    <a:pt x="3135" y="2250"/>
                    <a:pt x="3282" y="2155"/>
                    <a:pt x="3414" y="2155"/>
                  </a:cubicBezTo>
                  <a:cubicBezTo>
                    <a:pt x="3568" y="2155"/>
                    <a:pt x="3703" y="2282"/>
                    <a:pt x="3985" y="2541"/>
                  </a:cubicBezTo>
                  <a:cubicBezTo>
                    <a:pt x="4296" y="2830"/>
                    <a:pt x="4579" y="2971"/>
                    <a:pt x="4882" y="2971"/>
                  </a:cubicBezTo>
                  <a:cubicBezTo>
                    <a:pt x="5116" y="2971"/>
                    <a:pt x="5363" y="2886"/>
                    <a:pt x="5644" y="2721"/>
                  </a:cubicBezTo>
                  <a:cubicBezTo>
                    <a:pt x="5946" y="2541"/>
                    <a:pt x="6183" y="2297"/>
                    <a:pt x="6441" y="2052"/>
                  </a:cubicBezTo>
                  <a:cubicBezTo>
                    <a:pt x="6682" y="1824"/>
                    <a:pt x="6808" y="1717"/>
                    <a:pt x="6946" y="1717"/>
                  </a:cubicBezTo>
                  <a:cubicBezTo>
                    <a:pt x="7072" y="1717"/>
                    <a:pt x="7207" y="1806"/>
                    <a:pt x="7450" y="1975"/>
                  </a:cubicBezTo>
                  <a:cubicBezTo>
                    <a:pt x="7758" y="2181"/>
                    <a:pt x="8073" y="2380"/>
                    <a:pt x="8395" y="2586"/>
                  </a:cubicBezTo>
                  <a:cubicBezTo>
                    <a:pt x="8577" y="2702"/>
                    <a:pt x="8760" y="2753"/>
                    <a:pt x="8939" y="2753"/>
                  </a:cubicBezTo>
                  <a:cubicBezTo>
                    <a:pt x="9194" y="2753"/>
                    <a:pt x="9440" y="2649"/>
                    <a:pt x="9667" y="2483"/>
                  </a:cubicBezTo>
                  <a:cubicBezTo>
                    <a:pt x="10169" y="2117"/>
                    <a:pt x="10490" y="1577"/>
                    <a:pt x="10798" y="1050"/>
                  </a:cubicBezTo>
                  <a:cubicBezTo>
                    <a:pt x="10895" y="889"/>
                    <a:pt x="10940" y="683"/>
                    <a:pt x="10779" y="529"/>
                  </a:cubicBezTo>
                  <a:cubicBezTo>
                    <a:pt x="10692" y="439"/>
                    <a:pt x="10594" y="405"/>
                    <a:pt x="10492" y="405"/>
                  </a:cubicBezTo>
                  <a:cubicBezTo>
                    <a:pt x="10390" y="405"/>
                    <a:pt x="10284" y="439"/>
                    <a:pt x="10181" y="484"/>
                  </a:cubicBezTo>
                  <a:cubicBezTo>
                    <a:pt x="10008" y="561"/>
                    <a:pt x="9905" y="728"/>
                    <a:pt x="9789" y="876"/>
                  </a:cubicBezTo>
                  <a:cubicBezTo>
                    <a:pt x="9641" y="1063"/>
                    <a:pt x="9487" y="1249"/>
                    <a:pt x="9320" y="1422"/>
                  </a:cubicBezTo>
                  <a:cubicBezTo>
                    <a:pt x="9184" y="1568"/>
                    <a:pt x="9045" y="1640"/>
                    <a:pt x="8906" y="1640"/>
                  </a:cubicBezTo>
                  <a:cubicBezTo>
                    <a:pt x="8767" y="1640"/>
                    <a:pt x="8628" y="1569"/>
                    <a:pt x="8491" y="1429"/>
                  </a:cubicBezTo>
                  <a:cubicBezTo>
                    <a:pt x="8227" y="1165"/>
                    <a:pt x="7964" y="895"/>
                    <a:pt x="7694" y="638"/>
                  </a:cubicBezTo>
                  <a:cubicBezTo>
                    <a:pt x="7414" y="374"/>
                    <a:pt x="7182" y="240"/>
                    <a:pt x="6956" y="240"/>
                  </a:cubicBezTo>
                  <a:cubicBezTo>
                    <a:pt x="6715" y="240"/>
                    <a:pt x="6481" y="391"/>
                    <a:pt x="6203" y="696"/>
                  </a:cubicBezTo>
                  <a:cubicBezTo>
                    <a:pt x="6061" y="850"/>
                    <a:pt x="5952" y="1043"/>
                    <a:pt x="5817" y="1204"/>
                  </a:cubicBezTo>
                  <a:cubicBezTo>
                    <a:pt x="5502" y="1570"/>
                    <a:pt x="5258" y="1755"/>
                    <a:pt x="5047" y="1755"/>
                  </a:cubicBezTo>
                  <a:cubicBezTo>
                    <a:pt x="4805" y="1755"/>
                    <a:pt x="4606" y="1514"/>
                    <a:pt x="4390" y="1024"/>
                  </a:cubicBezTo>
                  <a:cubicBezTo>
                    <a:pt x="4222" y="637"/>
                    <a:pt x="3969" y="439"/>
                    <a:pt x="3686" y="439"/>
                  </a:cubicBezTo>
                  <a:cubicBezTo>
                    <a:pt x="3471" y="439"/>
                    <a:pt x="3239" y="553"/>
                    <a:pt x="3015" y="786"/>
                  </a:cubicBezTo>
                  <a:cubicBezTo>
                    <a:pt x="2700" y="1114"/>
                    <a:pt x="2385" y="1442"/>
                    <a:pt x="2063" y="1763"/>
                  </a:cubicBezTo>
                  <a:cubicBezTo>
                    <a:pt x="1958" y="1869"/>
                    <a:pt x="1858" y="1918"/>
                    <a:pt x="1764" y="1918"/>
                  </a:cubicBezTo>
                  <a:cubicBezTo>
                    <a:pt x="1636" y="1918"/>
                    <a:pt x="1521" y="1825"/>
                    <a:pt x="1421" y="1654"/>
                  </a:cubicBezTo>
                  <a:cubicBezTo>
                    <a:pt x="1234" y="1326"/>
                    <a:pt x="1125" y="966"/>
                    <a:pt x="1093" y="593"/>
                  </a:cubicBezTo>
                  <a:cubicBezTo>
                    <a:pt x="1052" y="244"/>
                    <a:pt x="800" y="0"/>
                    <a:pt x="5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9"/>
            <p:cNvSpPr/>
            <p:nvPr/>
          </p:nvSpPr>
          <p:spPr>
            <a:xfrm>
              <a:off x="7336943" y="4628034"/>
              <a:ext cx="651140" cy="173418"/>
            </a:xfrm>
            <a:custGeom>
              <a:rect b="b" l="l" r="r" t="t"/>
              <a:pathLst>
                <a:path extrusionOk="0" h="2895" w="10870">
                  <a:moveTo>
                    <a:pt x="555" y="0"/>
                  </a:moveTo>
                  <a:cubicBezTo>
                    <a:pt x="516" y="0"/>
                    <a:pt x="475" y="4"/>
                    <a:pt x="431" y="11"/>
                  </a:cubicBezTo>
                  <a:cubicBezTo>
                    <a:pt x="52" y="75"/>
                    <a:pt x="1" y="358"/>
                    <a:pt x="59" y="679"/>
                  </a:cubicBezTo>
                  <a:cubicBezTo>
                    <a:pt x="78" y="834"/>
                    <a:pt x="91" y="994"/>
                    <a:pt x="110" y="1155"/>
                  </a:cubicBezTo>
                  <a:cubicBezTo>
                    <a:pt x="224" y="2033"/>
                    <a:pt x="826" y="2833"/>
                    <a:pt x="1685" y="2833"/>
                  </a:cubicBezTo>
                  <a:cubicBezTo>
                    <a:pt x="2033" y="2833"/>
                    <a:pt x="2424" y="2701"/>
                    <a:pt x="2842" y="2389"/>
                  </a:cubicBezTo>
                  <a:cubicBezTo>
                    <a:pt x="2906" y="2344"/>
                    <a:pt x="2977" y="2299"/>
                    <a:pt x="3035" y="2248"/>
                  </a:cubicBezTo>
                  <a:cubicBezTo>
                    <a:pt x="3170" y="2109"/>
                    <a:pt x="3288" y="2036"/>
                    <a:pt x="3408" y="2036"/>
                  </a:cubicBezTo>
                  <a:cubicBezTo>
                    <a:pt x="3534" y="2036"/>
                    <a:pt x="3661" y="2116"/>
                    <a:pt x="3812" y="2286"/>
                  </a:cubicBezTo>
                  <a:cubicBezTo>
                    <a:pt x="4181" y="2701"/>
                    <a:pt x="4506" y="2895"/>
                    <a:pt x="4865" y="2895"/>
                  </a:cubicBezTo>
                  <a:cubicBezTo>
                    <a:pt x="5158" y="2895"/>
                    <a:pt x="5472" y="2766"/>
                    <a:pt x="5850" y="2524"/>
                  </a:cubicBezTo>
                  <a:cubicBezTo>
                    <a:pt x="6120" y="2344"/>
                    <a:pt x="6377" y="2158"/>
                    <a:pt x="6557" y="1881"/>
                  </a:cubicBezTo>
                  <a:cubicBezTo>
                    <a:pt x="6666" y="1708"/>
                    <a:pt x="6794" y="1626"/>
                    <a:pt x="6933" y="1626"/>
                  </a:cubicBezTo>
                  <a:cubicBezTo>
                    <a:pt x="7047" y="1626"/>
                    <a:pt x="7169" y="1681"/>
                    <a:pt x="7296" y="1785"/>
                  </a:cubicBezTo>
                  <a:cubicBezTo>
                    <a:pt x="7650" y="2081"/>
                    <a:pt x="8029" y="2331"/>
                    <a:pt x="8434" y="2537"/>
                  </a:cubicBezTo>
                  <a:cubicBezTo>
                    <a:pt x="8631" y="2629"/>
                    <a:pt x="8829" y="2691"/>
                    <a:pt x="9035" y="2691"/>
                  </a:cubicBezTo>
                  <a:cubicBezTo>
                    <a:pt x="9118" y="2691"/>
                    <a:pt x="9202" y="2681"/>
                    <a:pt x="9289" y="2659"/>
                  </a:cubicBezTo>
                  <a:cubicBezTo>
                    <a:pt x="9828" y="2518"/>
                    <a:pt x="10793" y="1386"/>
                    <a:pt x="10844" y="827"/>
                  </a:cubicBezTo>
                  <a:cubicBezTo>
                    <a:pt x="10870" y="513"/>
                    <a:pt x="10697" y="314"/>
                    <a:pt x="10439" y="314"/>
                  </a:cubicBezTo>
                  <a:cubicBezTo>
                    <a:pt x="10375" y="314"/>
                    <a:pt x="10306" y="326"/>
                    <a:pt x="10233" y="352"/>
                  </a:cubicBezTo>
                  <a:cubicBezTo>
                    <a:pt x="10047" y="422"/>
                    <a:pt x="9951" y="583"/>
                    <a:pt x="9841" y="737"/>
                  </a:cubicBezTo>
                  <a:cubicBezTo>
                    <a:pt x="9668" y="975"/>
                    <a:pt x="9501" y="1219"/>
                    <a:pt x="9314" y="1444"/>
                  </a:cubicBezTo>
                  <a:cubicBezTo>
                    <a:pt x="9196" y="1589"/>
                    <a:pt x="9072" y="1661"/>
                    <a:pt x="8946" y="1661"/>
                  </a:cubicBezTo>
                  <a:cubicBezTo>
                    <a:pt x="8825" y="1661"/>
                    <a:pt x="8701" y="1595"/>
                    <a:pt x="8575" y="1464"/>
                  </a:cubicBezTo>
                  <a:cubicBezTo>
                    <a:pt x="8273" y="1155"/>
                    <a:pt x="7977" y="847"/>
                    <a:pt x="7662" y="557"/>
                  </a:cubicBezTo>
                  <a:cubicBezTo>
                    <a:pt x="7385" y="309"/>
                    <a:pt x="7144" y="185"/>
                    <a:pt x="6914" y="185"/>
                  </a:cubicBezTo>
                  <a:cubicBezTo>
                    <a:pt x="6644" y="185"/>
                    <a:pt x="6388" y="358"/>
                    <a:pt x="6107" y="705"/>
                  </a:cubicBezTo>
                  <a:cubicBezTo>
                    <a:pt x="5959" y="892"/>
                    <a:pt x="5818" y="1084"/>
                    <a:pt x="5657" y="1258"/>
                  </a:cubicBezTo>
                  <a:cubicBezTo>
                    <a:pt x="5301" y="1632"/>
                    <a:pt x="5095" y="1828"/>
                    <a:pt x="4933" y="1828"/>
                  </a:cubicBezTo>
                  <a:cubicBezTo>
                    <a:pt x="4750" y="1828"/>
                    <a:pt x="4622" y="1577"/>
                    <a:pt x="4397" y="1052"/>
                  </a:cubicBezTo>
                  <a:cubicBezTo>
                    <a:pt x="4378" y="1007"/>
                    <a:pt x="4359" y="956"/>
                    <a:pt x="4333" y="904"/>
                  </a:cubicBezTo>
                  <a:cubicBezTo>
                    <a:pt x="4145" y="525"/>
                    <a:pt x="3920" y="333"/>
                    <a:pt x="3678" y="333"/>
                  </a:cubicBezTo>
                  <a:cubicBezTo>
                    <a:pt x="3465" y="333"/>
                    <a:pt x="3237" y="481"/>
                    <a:pt x="3009" y="782"/>
                  </a:cubicBezTo>
                  <a:cubicBezTo>
                    <a:pt x="2745" y="1123"/>
                    <a:pt x="2462" y="1438"/>
                    <a:pt x="2090" y="1656"/>
                  </a:cubicBezTo>
                  <a:cubicBezTo>
                    <a:pt x="1926" y="1753"/>
                    <a:pt x="1798" y="1804"/>
                    <a:pt x="1692" y="1804"/>
                  </a:cubicBezTo>
                  <a:cubicBezTo>
                    <a:pt x="1522" y="1804"/>
                    <a:pt x="1411" y="1674"/>
                    <a:pt x="1312" y="1393"/>
                  </a:cubicBezTo>
                  <a:cubicBezTo>
                    <a:pt x="1209" y="1091"/>
                    <a:pt x="1164" y="769"/>
                    <a:pt x="1081" y="461"/>
                  </a:cubicBezTo>
                  <a:cubicBezTo>
                    <a:pt x="1007" y="174"/>
                    <a:pt x="831" y="0"/>
                    <a:pt x="5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3" name="Google Shape;183;p9"/>
          <p:cNvSpPr/>
          <p:nvPr/>
        </p:nvSpPr>
        <p:spPr>
          <a:xfrm flipH="1">
            <a:off x="8558144" y="2108050"/>
            <a:ext cx="599669" cy="253802"/>
          </a:xfrm>
          <a:custGeom>
            <a:rect b="b" l="l" r="r" t="t"/>
            <a:pathLst>
              <a:path extrusionOk="0" h="2737" w="6467">
                <a:moveTo>
                  <a:pt x="2526" y="1"/>
                </a:moveTo>
                <a:cubicBezTo>
                  <a:pt x="2323" y="1"/>
                  <a:pt x="2121" y="108"/>
                  <a:pt x="1890" y="324"/>
                </a:cubicBezTo>
                <a:cubicBezTo>
                  <a:pt x="1568" y="613"/>
                  <a:pt x="1273" y="915"/>
                  <a:pt x="983" y="1236"/>
                </a:cubicBezTo>
                <a:cubicBezTo>
                  <a:pt x="813" y="1431"/>
                  <a:pt x="633" y="1523"/>
                  <a:pt x="433" y="1523"/>
                </a:cubicBezTo>
                <a:cubicBezTo>
                  <a:pt x="316" y="1523"/>
                  <a:pt x="191" y="1491"/>
                  <a:pt x="58" y="1429"/>
                </a:cubicBezTo>
                <a:cubicBezTo>
                  <a:pt x="0" y="1860"/>
                  <a:pt x="0" y="2297"/>
                  <a:pt x="45" y="2734"/>
                </a:cubicBezTo>
                <a:cubicBezTo>
                  <a:pt x="80" y="2736"/>
                  <a:pt x="115" y="2736"/>
                  <a:pt x="150" y="2736"/>
                </a:cubicBezTo>
                <a:cubicBezTo>
                  <a:pt x="815" y="2736"/>
                  <a:pt x="1355" y="2446"/>
                  <a:pt x="1832" y="1976"/>
                </a:cubicBezTo>
                <a:cubicBezTo>
                  <a:pt x="2175" y="1636"/>
                  <a:pt x="2365" y="1470"/>
                  <a:pt x="2566" y="1470"/>
                </a:cubicBezTo>
                <a:cubicBezTo>
                  <a:pt x="2764" y="1470"/>
                  <a:pt x="2972" y="1631"/>
                  <a:pt x="3349" y="1943"/>
                </a:cubicBezTo>
                <a:cubicBezTo>
                  <a:pt x="3452" y="2033"/>
                  <a:pt x="3554" y="2117"/>
                  <a:pt x="3664" y="2188"/>
                </a:cubicBezTo>
                <a:cubicBezTo>
                  <a:pt x="3939" y="2345"/>
                  <a:pt x="4233" y="2439"/>
                  <a:pt x="4522" y="2439"/>
                </a:cubicBezTo>
                <a:cubicBezTo>
                  <a:pt x="4752" y="2439"/>
                  <a:pt x="4980" y="2379"/>
                  <a:pt x="5193" y="2246"/>
                </a:cubicBezTo>
                <a:cubicBezTo>
                  <a:pt x="5740" y="1905"/>
                  <a:pt x="6100" y="1352"/>
                  <a:pt x="6376" y="761"/>
                </a:cubicBezTo>
                <a:cubicBezTo>
                  <a:pt x="6440" y="613"/>
                  <a:pt x="6466" y="439"/>
                  <a:pt x="6350" y="304"/>
                </a:cubicBezTo>
                <a:cubicBezTo>
                  <a:pt x="6266" y="205"/>
                  <a:pt x="6164" y="172"/>
                  <a:pt x="6056" y="172"/>
                </a:cubicBezTo>
                <a:cubicBezTo>
                  <a:pt x="5982" y="172"/>
                  <a:pt x="5905" y="187"/>
                  <a:pt x="5830" y="208"/>
                </a:cubicBezTo>
                <a:cubicBezTo>
                  <a:pt x="5643" y="253"/>
                  <a:pt x="5515" y="394"/>
                  <a:pt x="5399" y="549"/>
                </a:cubicBezTo>
                <a:cubicBezTo>
                  <a:pt x="5277" y="722"/>
                  <a:pt x="5149" y="896"/>
                  <a:pt x="5007" y="1050"/>
                </a:cubicBezTo>
                <a:cubicBezTo>
                  <a:pt x="4776" y="1288"/>
                  <a:pt x="4622" y="1405"/>
                  <a:pt x="4466" y="1405"/>
                </a:cubicBezTo>
                <a:cubicBezTo>
                  <a:pt x="4318" y="1405"/>
                  <a:pt x="4168" y="1301"/>
                  <a:pt x="3947" y="1095"/>
                </a:cubicBezTo>
                <a:cubicBezTo>
                  <a:pt x="3670" y="844"/>
                  <a:pt x="3426" y="555"/>
                  <a:pt x="3150" y="304"/>
                </a:cubicBezTo>
                <a:cubicBezTo>
                  <a:pt x="2922" y="102"/>
                  <a:pt x="2723" y="1"/>
                  <a:pt x="25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4" name="Google Shape;184;p9"/>
          <p:cNvGrpSpPr/>
          <p:nvPr/>
        </p:nvGrpSpPr>
        <p:grpSpPr>
          <a:xfrm flipH="1">
            <a:off x="6947144" y="3952213"/>
            <a:ext cx="895225" cy="596225"/>
            <a:chOff x="6168950" y="679775"/>
            <a:chExt cx="895225" cy="596225"/>
          </a:xfrm>
        </p:grpSpPr>
        <p:sp>
          <p:nvSpPr>
            <p:cNvPr id="185" name="Google Shape;185;p9"/>
            <p:cNvSpPr/>
            <p:nvPr/>
          </p:nvSpPr>
          <p:spPr>
            <a:xfrm>
              <a:off x="6536345" y="679775"/>
              <a:ext cx="170516" cy="162064"/>
            </a:xfrm>
            <a:custGeom>
              <a:rect b="b" l="l" r="r" t="t"/>
              <a:pathLst>
                <a:path extrusionOk="0" h="2090" w="2199">
                  <a:moveTo>
                    <a:pt x="1205" y="0"/>
                  </a:moveTo>
                  <a:cubicBezTo>
                    <a:pt x="564" y="0"/>
                    <a:pt x="0" y="513"/>
                    <a:pt x="0" y="1093"/>
                  </a:cubicBezTo>
                  <a:cubicBezTo>
                    <a:pt x="13" y="1649"/>
                    <a:pt x="463" y="2090"/>
                    <a:pt x="1016" y="2090"/>
                  </a:cubicBezTo>
                  <a:cubicBezTo>
                    <a:pt x="1020" y="2090"/>
                    <a:pt x="1024" y="2090"/>
                    <a:pt x="1028" y="2090"/>
                  </a:cubicBezTo>
                  <a:cubicBezTo>
                    <a:pt x="1607" y="2070"/>
                    <a:pt x="2198" y="1453"/>
                    <a:pt x="2192" y="875"/>
                  </a:cubicBezTo>
                  <a:cubicBezTo>
                    <a:pt x="2179" y="374"/>
                    <a:pt x="1787" y="14"/>
                    <a:pt x="1241" y="1"/>
                  </a:cubicBezTo>
                  <a:cubicBezTo>
                    <a:pt x="1229" y="0"/>
                    <a:pt x="1217" y="0"/>
                    <a:pt x="12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9"/>
            <p:cNvSpPr/>
            <p:nvPr/>
          </p:nvSpPr>
          <p:spPr>
            <a:xfrm>
              <a:off x="6331944" y="1074157"/>
              <a:ext cx="188971" cy="140972"/>
            </a:xfrm>
            <a:custGeom>
              <a:rect b="b" l="l" r="r" t="t"/>
              <a:pathLst>
                <a:path extrusionOk="0" h="1818" w="2437">
                  <a:moveTo>
                    <a:pt x="1615" y="0"/>
                  </a:moveTo>
                  <a:cubicBezTo>
                    <a:pt x="1553" y="0"/>
                    <a:pt x="1486" y="4"/>
                    <a:pt x="1415" y="12"/>
                  </a:cubicBezTo>
                  <a:cubicBezTo>
                    <a:pt x="1261" y="31"/>
                    <a:pt x="939" y="12"/>
                    <a:pt x="643" y="160"/>
                  </a:cubicBezTo>
                  <a:cubicBezTo>
                    <a:pt x="200" y="385"/>
                    <a:pt x="1" y="790"/>
                    <a:pt x="142" y="1201"/>
                  </a:cubicBezTo>
                  <a:cubicBezTo>
                    <a:pt x="271" y="1578"/>
                    <a:pt x="628" y="1818"/>
                    <a:pt x="1010" y="1818"/>
                  </a:cubicBezTo>
                  <a:cubicBezTo>
                    <a:pt x="1104" y="1818"/>
                    <a:pt x="1199" y="1803"/>
                    <a:pt x="1293" y="1773"/>
                  </a:cubicBezTo>
                  <a:cubicBezTo>
                    <a:pt x="1653" y="1664"/>
                    <a:pt x="1961" y="1432"/>
                    <a:pt x="2173" y="1117"/>
                  </a:cubicBezTo>
                  <a:cubicBezTo>
                    <a:pt x="2328" y="892"/>
                    <a:pt x="2437" y="648"/>
                    <a:pt x="2295" y="372"/>
                  </a:cubicBezTo>
                  <a:cubicBezTo>
                    <a:pt x="2169" y="126"/>
                    <a:pt x="1969" y="0"/>
                    <a:pt x="16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9"/>
            <p:cNvSpPr/>
            <p:nvPr/>
          </p:nvSpPr>
          <p:spPr>
            <a:xfrm>
              <a:off x="6749121" y="974359"/>
              <a:ext cx="148571" cy="140662"/>
            </a:xfrm>
            <a:custGeom>
              <a:rect b="b" l="l" r="r" t="t"/>
              <a:pathLst>
                <a:path extrusionOk="0" h="1814" w="1916">
                  <a:moveTo>
                    <a:pt x="997" y="0"/>
                  </a:moveTo>
                  <a:cubicBezTo>
                    <a:pt x="451" y="0"/>
                    <a:pt x="1" y="425"/>
                    <a:pt x="7" y="932"/>
                  </a:cubicBezTo>
                  <a:cubicBezTo>
                    <a:pt x="26" y="1402"/>
                    <a:pt x="399" y="1781"/>
                    <a:pt x="868" y="1813"/>
                  </a:cubicBezTo>
                  <a:cubicBezTo>
                    <a:pt x="878" y="1813"/>
                    <a:pt x="888" y="1814"/>
                    <a:pt x="899" y="1814"/>
                  </a:cubicBezTo>
                  <a:cubicBezTo>
                    <a:pt x="1421" y="1814"/>
                    <a:pt x="1916" y="1327"/>
                    <a:pt x="1903" y="810"/>
                  </a:cubicBezTo>
                  <a:cubicBezTo>
                    <a:pt x="1890" y="354"/>
                    <a:pt x="1498" y="0"/>
                    <a:pt x="9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9"/>
            <p:cNvSpPr/>
            <p:nvPr/>
          </p:nvSpPr>
          <p:spPr>
            <a:xfrm>
              <a:off x="6877221" y="721105"/>
              <a:ext cx="167569" cy="136785"/>
            </a:xfrm>
            <a:custGeom>
              <a:rect b="b" l="l" r="r" t="t"/>
              <a:pathLst>
                <a:path extrusionOk="0" h="1764" w="2161">
                  <a:moveTo>
                    <a:pt x="1392" y="0"/>
                  </a:moveTo>
                  <a:cubicBezTo>
                    <a:pt x="1295" y="0"/>
                    <a:pt x="1193" y="19"/>
                    <a:pt x="1087" y="53"/>
                  </a:cubicBezTo>
                  <a:cubicBezTo>
                    <a:pt x="836" y="143"/>
                    <a:pt x="605" y="284"/>
                    <a:pt x="412" y="464"/>
                  </a:cubicBezTo>
                  <a:cubicBezTo>
                    <a:pt x="193" y="663"/>
                    <a:pt x="0" y="901"/>
                    <a:pt x="142" y="1235"/>
                  </a:cubicBezTo>
                  <a:cubicBezTo>
                    <a:pt x="291" y="1572"/>
                    <a:pt x="543" y="1763"/>
                    <a:pt x="793" y="1763"/>
                  </a:cubicBezTo>
                  <a:cubicBezTo>
                    <a:pt x="801" y="1763"/>
                    <a:pt x="809" y="1763"/>
                    <a:pt x="817" y="1762"/>
                  </a:cubicBezTo>
                  <a:cubicBezTo>
                    <a:pt x="1389" y="1737"/>
                    <a:pt x="1710" y="1531"/>
                    <a:pt x="1954" y="1184"/>
                  </a:cubicBezTo>
                  <a:cubicBezTo>
                    <a:pt x="2160" y="888"/>
                    <a:pt x="2160" y="599"/>
                    <a:pt x="1942" y="297"/>
                  </a:cubicBezTo>
                  <a:cubicBezTo>
                    <a:pt x="1791" y="89"/>
                    <a:pt x="1605" y="0"/>
                    <a:pt x="13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9"/>
            <p:cNvSpPr/>
            <p:nvPr/>
          </p:nvSpPr>
          <p:spPr>
            <a:xfrm>
              <a:off x="6504940" y="875182"/>
              <a:ext cx="170516" cy="132753"/>
            </a:xfrm>
            <a:custGeom>
              <a:rect b="b" l="l" r="r" t="t"/>
              <a:pathLst>
                <a:path extrusionOk="0" h="1712" w="2199">
                  <a:moveTo>
                    <a:pt x="1419" y="0"/>
                  </a:moveTo>
                  <a:cubicBezTo>
                    <a:pt x="1319" y="0"/>
                    <a:pt x="1215" y="13"/>
                    <a:pt x="1112" y="33"/>
                  </a:cubicBezTo>
                  <a:cubicBezTo>
                    <a:pt x="900" y="71"/>
                    <a:pt x="701" y="148"/>
                    <a:pt x="521" y="264"/>
                  </a:cubicBezTo>
                  <a:cubicBezTo>
                    <a:pt x="219" y="457"/>
                    <a:pt x="0" y="720"/>
                    <a:pt x="122" y="1125"/>
                  </a:cubicBezTo>
                  <a:cubicBezTo>
                    <a:pt x="231" y="1485"/>
                    <a:pt x="546" y="1704"/>
                    <a:pt x="971" y="1710"/>
                  </a:cubicBezTo>
                  <a:cubicBezTo>
                    <a:pt x="986" y="1711"/>
                    <a:pt x="1002" y="1711"/>
                    <a:pt x="1018" y="1711"/>
                  </a:cubicBezTo>
                  <a:cubicBezTo>
                    <a:pt x="1297" y="1711"/>
                    <a:pt x="1567" y="1603"/>
                    <a:pt x="1768" y="1408"/>
                  </a:cubicBezTo>
                  <a:cubicBezTo>
                    <a:pt x="2076" y="1138"/>
                    <a:pt x="2198" y="624"/>
                    <a:pt x="2025" y="328"/>
                  </a:cubicBezTo>
                  <a:cubicBezTo>
                    <a:pt x="1876" y="75"/>
                    <a:pt x="1657" y="0"/>
                    <a:pt x="14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9"/>
            <p:cNvSpPr/>
            <p:nvPr/>
          </p:nvSpPr>
          <p:spPr>
            <a:xfrm>
              <a:off x="6168950" y="940473"/>
              <a:ext cx="157101" cy="136785"/>
            </a:xfrm>
            <a:custGeom>
              <a:rect b="b" l="l" r="r" t="t"/>
              <a:pathLst>
                <a:path extrusionOk="0" h="1764" w="2026">
                  <a:moveTo>
                    <a:pt x="1171" y="0"/>
                  </a:moveTo>
                  <a:cubicBezTo>
                    <a:pt x="734" y="39"/>
                    <a:pt x="374" y="245"/>
                    <a:pt x="162" y="656"/>
                  </a:cubicBezTo>
                  <a:cubicBezTo>
                    <a:pt x="1" y="971"/>
                    <a:pt x="72" y="1363"/>
                    <a:pt x="342" y="1601"/>
                  </a:cubicBezTo>
                  <a:cubicBezTo>
                    <a:pt x="485" y="1712"/>
                    <a:pt x="635" y="1764"/>
                    <a:pt x="783" y="1764"/>
                  </a:cubicBezTo>
                  <a:cubicBezTo>
                    <a:pt x="934" y="1764"/>
                    <a:pt x="1083" y="1711"/>
                    <a:pt x="1222" y="1614"/>
                  </a:cubicBezTo>
                  <a:cubicBezTo>
                    <a:pt x="1415" y="1479"/>
                    <a:pt x="1556" y="1273"/>
                    <a:pt x="1724" y="1106"/>
                  </a:cubicBezTo>
                  <a:cubicBezTo>
                    <a:pt x="1929" y="900"/>
                    <a:pt x="2026" y="656"/>
                    <a:pt x="1903" y="386"/>
                  </a:cubicBezTo>
                  <a:cubicBezTo>
                    <a:pt x="1768" y="71"/>
                    <a:pt x="1486" y="7"/>
                    <a:pt x="11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9"/>
            <p:cNvSpPr/>
            <p:nvPr/>
          </p:nvSpPr>
          <p:spPr>
            <a:xfrm>
              <a:off x="6624588" y="1152630"/>
              <a:ext cx="116624" cy="123370"/>
            </a:xfrm>
            <a:custGeom>
              <a:rect b="b" l="l" r="r" t="t"/>
              <a:pathLst>
                <a:path extrusionOk="0" h="1591" w="1504">
                  <a:moveTo>
                    <a:pt x="891" y="0"/>
                  </a:moveTo>
                  <a:cubicBezTo>
                    <a:pt x="445" y="0"/>
                    <a:pt x="0" y="452"/>
                    <a:pt x="13" y="909"/>
                  </a:cubicBezTo>
                  <a:cubicBezTo>
                    <a:pt x="19" y="1269"/>
                    <a:pt x="295" y="1564"/>
                    <a:pt x="655" y="1590"/>
                  </a:cubicBezTo>
                  <a:cubicBezTo>
                    <a:pt x="663" y="1591"/>
                    <a:pt x="671" y="1591"/>
                    <a:pt x="678" y="1591"/>
                  </a:cubicBezTo>
                  <a:cubicBezTo>
                    <a:pt x="1064" y="1591"/>
                    <a:pt x="1491" y="1119"/>
                    <a:pt x="1497" y="677"/>
                  </a:cubicBezTo>
                  <a:cubicBezTo>
                    <a:pt x="1504" y="330"/>
                    <a:pt x="1253" y="28"/>
                    <a:pt x="945" y="3"/>
                  </a:cubicBezTo>
                  <a:cubicBezTo>
                    <a:pt x="927" y="1"/>
                    <a:pt x="909" y="0"/>
                    <a:pt x="8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9"/>
            <p:cNvSpPr/>
            <p:nvPr/>
          </p:nvSpPr>
          <p:spPr>
            <a:xfrm>
              <a:off x="6949955" y="1154801"/>
              <a:ext cx="114220" cy="103209"/>
            </a:xfrm>
            <a:custGeom>
              <a:rect b="b" l="l" r="r" t="t"/>
              <a:pathLst>
                <a:path extrusionOk="0" h="1331" w="1473">
                  <a:moveTo>
                    <a:pt x="894" y="0"/>
                  </a:moveTo>
                  <a:cubicBezTo>
                    <a:pt x="534" y="7"/>
                    <a:pt x="1" y="502"/>
                    <a:pt x="20" y="810"/>
                  </a:cubicBezTo>
                  <a:cubicBezTo>
                    <a:pt x="39" y="1096"/>
                    <a:pt x="346" y="1331"/>
                    <a:pt x="700" y="1331"/>
                  </a:cubicBezTo>
                  <a:cubicBezTo>
                    <a:pt x="705" y="1331"/>
                    <a:pt x="710" y="1331"/>
                    <a:pt x="714" y="1331"/>
                  </a:cubicBezTo>
                  <a:cubicBezTo>
                    <a:pt x="1132" y="1324"/>
                    <a:pt x="1473" y="977"/>
                    <a:pt x="1460" y="559"/>
                  </a:cubicBezTo>
                  <a:cubicBezTo>
                    <a:pt x="1447" y="251"/>
                    <a:pt x="1203" y="7"/>
                    <a:pt x="8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3" name="Google Shape;193;p9"/>
          <p:cNvSpPr/>
          <p:nvPr/>
        </p:nvSpPr>
        <p:spPr>
          <a:xfrm flipH="1">
            <a:off x="8752293" y="4387265"/>
            <a:ext cx="395405" cy="768782"/>
          </a:xfrm>
          <a:custGeom>
            <a:rect b="b" l="l" r="r" t="t"/>
            <a:pathLst>
              <a:path extrusionOk="0" h="21533" w="11075">
                <a:moveTo>
                  <a:pt x="0" y="0"/>
                </a:moveTo>
                <a:lnTo>
                  <a:pt x="0" y="21533"/>
                </a:lnTo>
                <a:lnTo>
                  <a:pt x="8356" y="21533"/>
                </a:lnTo>
                <a:cubicBezTo>
                  <a:pt x="9127" y="20035"/>
                  <a:pt x="9873" y="18531"/>
                  <a:pt x="10310" y="16886"/>
                </a:cubicBezTo>
                <a:cubicBezTo>
                  <a:pt x="10554" y="15954"/>
                  <a:pt x="10689" y="15009"/>
                  <a:pt x="10824" y="14058"/>
                </a:cubicBezTo>
                <a:cubicBezTo>
                  <a:pt x="11075" y="12335"/>
                  <a:pt x="10901" y="10580"/>
                  <a:pt x="10316" y="8935"/>
                </a:cubicBezTo>
                <a:cubicBezTo>
                  <a:pt x="9558" y="6788"/>
                  <a:pt x="8189" y="5085"/>
                  <a:pt x="6460" y="3619"/>
                </a:cubicBezTo>
                <a:cubicBezTo>
                  <a:pt x="4634" y="2083"/>
                  <a:pt x="2513" y="1074"/>
                  <a:pt x="392" y="58"/>
                </a:cubicBezTo>
                <a:cubicBezTo>
                  <a:pt x="276" y="0"/>
                  <a:pt x="135" y="20"/>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9"/>
          <p:cNvSpPr/>
          <p:nvPr/>
        </p:nvSpPr>
        <p:spPr>
          <a:xfrm flipH="1" rot="-4381075">
            <a:off x="7821420" y="542675"/>
            <a:ext cx="530563" cy="809394"/>
          </a:xfrm>
          <a:custGeom>
            <a:rect b="b" l="l" r="r" t="t"/>
            <a:pathLst>
              <a:path extrusionOk="0" h="22671" w="14861">
                <a:moveTo>
                  <a:pt x="4364" y="0"/>
                </a:moveTo>
                <a:cubicBezTo>
                  <a:pt x="3873" y="0"/>
                  <a:pt x="3387" y="163"/>
                  <a:pt x="2899" y="524"/>
                </a:cubicBezTo>
                <a:cubicBezTo>
                  <a:pt x="958" y="1938"/>
                  <a:pt x="0" y="3815"/>
                  <a:pt x="58" y="6354"/>
                </a:cubicBezTo>
                <a:cubicBezTo>
                  <a:pt x="7" y="7074"/>
                  <a:pt x="168" y="7909"/>
                  <a:pt x="341" y="8751"/>
                </a:cubicBezTo>
                <a:cubicBezTo>
                  <a:pt x="740" y="10686"/>
                  <a:pt x="1582" y="12441"/>
                  <a:pt x="2514" y="14157"/>
                </a:cubicBezTo>
                <a:cubicBezTo>
                  <a:pt x="3626" y="16194"/>
                  <a:pt x="4975" y="18103"/>
                  <a:pt x="6537" y="19826"/>
                </a:cubicBezTo>
                <a:cubicBezTo>
                  <a:pt x="7913" y="21336"/>
                  <a:pt x="9719" y="22159"/>
                  <a:pt x="11686" y="22558"/>
                </a:cubicBezTo>
                <a:cubicBezTo>
                  <a:pt x="12031" y="22629"/>
                  <a:pt x="12388" y="22670"/>
                  <a:pt x="12748" y="22670"/>
                </a:cubicBezTo>
                <a:cubicBezTo>
                  <a:pt x="13165" y="22670"/>
                  <a:pt x="13586" y="22615"/>
                  <a:pt x="13993" y="22487"/>
                </a:cubicBezTo>
                <a:cubicBezTo>
                  <a:pt x="14655" y="22275"/>
                  <a:pt x="14842" y="21992"/>
                  <a:pt x="14855" y="21317"/>
                </a:cubicBezTo>
                <a:cubicBezTo>
                  <a:pt x="14861" y="20906"/>
                  <a:pt x="14720" y="20533"/>
                  <a:pt x="14578" y="20160"/>
                </a:cubicBezTo>
                <a:cubicBezTo>
                  <a:pt x="14019" y="18682"/>
                  <a:pt x="13164" y="17345"/>
                  <a:pt x="12438" y="15950"/>
                </a:cubicBezTo>
                <a:cubicBezTo>
                  <a:pt x="11596" y="14318"/>
                  <a:pt x="10587" y="12769"/>
                  <a:pt x="10117" y="10956"/>
                </a:cubicBezTo>
                <a:cubicBezTo>
                  <a:pt x="9790" y="9690"/>
                  <a:pt x="9378" y="8430"/>
                  <a:pt x="9410" y="7119"/>
                </a:cubicBezTo>
                <a:cubicBezTo>
                  <a:pt x="9449" y="5608"/>
                  <a:pt x="8986" y="4284"/>
                  <a:pt x="8253" y="3018"/>
                </a:cubicBezTo>
                <a:cubicBezTo>
                  <a:pt x="7636" y="1945"/>
                  <a:pt x="6865" y="993"/>
                  <a:pt x="5740" y="389"/>
                </a:cubicBezTo>
                <a:cubicBezTo>
                  <a:pt x="5274" y="139"/>
                  <a:pt x="4817" y="0"/>
                  <a:pt x="43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9"/>
          <p:cNvSpPr/>
          <p:nvPr/>
        </p:nvSpPr>
        <p:spPr>
          <a:xfrm flipH="1">
            <a:off x="4879335" y="975850"/>
            <a:ext cx="793585" cy="217039"/>
          </a:xfrm>
          <a:custGeom>
            <a:rect b="b" l="l" r="r" t="t"/>
            <a:pathLst>
              <a:path extrusionOk="0" h="4031" w="14739">
                <a:moveTo>
                  <a:pt x="13966" y="0"/>
                </a:moveTo>
                <a:cubicBezTo>
                  <a:pt x="13592" y="0"/>
                  <a:pt x="13359" y="199"/>
                  <a:pt x="13267" y="574"/>
                </a:cubicBezTo>
                <a:cubicBezTo>
                  <a:pt x="13151" y="1069"/>
                  <a:pt x="13080" y="1570"/>
                  <a:pt x="12920" y="2046"/>
                </a:cubicBezTo>
                <a:cubicBezTo>
                  <a:pt x="12805" y="2381"/>
                  <a:pt x="12651" y="2523"/>
                  <a:pt x="12416" y="2523"/>
                </a:cubicBezTo>
                <a:cubicBezTo>
                  <a:pt x="12296" y="2523"/>
                  <a:pt x="12155" y="2486"/>
                  <a:pt x="11988" y="2419"/>
                </a:cubicBezTo>
                <a:cubicBezTo>
                  <a:pt x="11370" y="2168"/>
                  <a:pt x="11068" y="1615"/>
                  <a:pt x="10715" y="1133"/>
                </a:cubicBezTo>
                <a:cubicBezTo>
                  <a:pt x="10470" y="803"/>
                  <a:pt x="10221" y="629"/>
                  <a:pt x="9859" y="629"/>
                </a:cubicBezTo>
                <a:cubicBezTo>
                  <a:pt x="9812" y="629"/>
                  <a:pt x="9763" y="632"/>
                  <a:pt x="9712" y="638"/>
                </a:cubicBezTo>
                <a:cubicBezTo>
                  <a:pt x="9237" y="696"/>
                  <a:pt x="8934" y="959"/>
                  <a:pt x="8787" y="1409"/>
                </a:cubicBezTo>
                <a:cubicBezTo>
                  <a:pt x="8722" y="1615"/>
                  <a:pt x="8645" y="1814"/>
                  <a:pt x="8555" y="2007"/>
                </a:cubicBezTo>
                <a:cubicBezTo>
                  <a:pt x="8373" y="2379"/>
                  <a:pt x="8246" y="2551"/>
                  <a:pt x="8077" y="2551"/>
                </a:cubicBezTo>
                <a:cubicBezTo>
                  <a:pt x="7935" y="2551"/>
                  <a:pt x="7765" y="2431"/>
                  <a:pt x="7508" y="2206"/>
                </a:cubicBezTo>
                <a:cubicBezTo>
                  <a:pt x="7025" y="1776"/>
                  <a:pt x="6691" y="1223"/>
                  <a:pt x="6241" y="767"/>
                </a:cubicBezTo>
                <a:cubicBezTo>
                  <a:pt x="5940" y="465"/>
                  <a:pt x="5672" y="314"/>
                  <a:pt x="5400" y="314"/>
                </a:cubicBezTo>
                <a:cubicBezTo>
                  <a:pt x="5145" y="314"/>
                  <a:pt x="4885" y="447"/>
                  <a:pt x="4589" y="715"/>
                </a:cubicBezTo>
                <a:cubicBezTo>
                  <a:pt x="4255" y="1024"/>
                  <a:pt x="3947" y="1358"/>
                  <a:pt x="3625" y="1679"/>
                </a:cubicBezTo>
                <a:cubicBezTo>
                  <a:pt x="3162" y="2142"/>
                  <a:pt x="2901" y="2380"/>
                  <a:pt x="2670" y="2380"/>
                </a:cubicBezTo>
                <a:cubicBezTo>
                  <a:pt x="2417" y="2380"/>
                  <a:pt x="2200" y="2094"/>
                  <a:pt x="1793" y="1506"/>
                </a:cubicBezTo>
                <a:cubicBezTo>
                  <a:pt x="1594" y="1223"/>
                  <a:pt x="1446" y="902"/>
                  <a:pt x="1170" y="677"/>
                </a:cubicBezTo>
                <a:cubicBezTo>
                  <a:pt x="1042" y="575"/>
                  <a:pt x="866" y="522"/>
                  <a:pt x="691" y="522"/>
                </a:cubicBezTo>
                <a:cubicBezTo>
                  <a:pt x="514" y="522"/>
                  <a:pt x="338" y="576"/>
                  <a:pt x="219" y="690"/>
                </a:cubicBezTo>
                <a:cubicBezTo>
                  <a:pt x="0" y="895"/>
                  <a:pt x="103" y="1127"/>
                  <a:pt x="206" y="1352"/>
                </a:cubicBezTo>
                <a:cubicBezTo>
                  <a:pt x="489" y="1962"/>
                  <a:pt x="855" y="2521"/>
                  <a:pt x="1298" y="3023"/>
                </a:cubicBezTo>
                <a:cubicBezTo>
                  <a:pt x="1643" y="3416"/>
                  <a:pt x="2163" y="3693"/>
                  <a:pt x="2732" y="3693"/>
                </a:cubicBezTo>
                <a:cubicBezTo>
                  <a:pt x="3046" y="3693"/>
                  <a:pt x="3374" y="3609"/>
                  <a:pt x="3696" y="3415"/>
                </a:cubicBezTo>
                <a:cubicBezTo>
                  <a:pt x="4043" y="3203"/>
                  <a:pt x="4268" y="2856"/>
                  <a:pt x="4641" y="2688"/>
                </a:cubicBezTo>
                <a:cubicBezTo>
                  <a:pt x="4922" y="2557"/>
                  <a:pt x="5039" y="2147"/>
                  <a:pt x="5369" y="2147"/>
                </a:cubicBezTo>
                <a:cubicBezTo>
                  <a:pt x="5379" y="2147"/>
                  <a:pt x="5389" y="2148"/>
                  <a:pt x="5399" y="2149"/>
                </a:cubicBezTo>
                <a:cubicBezTo>
                  <a:pt x="5753" y="2168"/>
                  <a:pt x="5804" y="2598"/>
                  <a:pt x="6036" y="2817"/>
                </a:cubicBezTo>
                <a:cubicBezTo>
                  <a:pt x="6563" y="3331"/>
                  <a:pt x="7128" y="3788"/>
                  <a:pt x="7835" y="3974"/>
                </a:cubicBezTo>
                <a:cubicBezTo>
                  <a:pt x="7978" y="4013"/>
                  <a:pt x="8114" y="4031"/>
                  <a:pt x="8242" y="4031"/>
                </a:cubicBezTo>
                <a:cubicBezTo>
                  <a:pt x="8842" y="4031"/>
                  <a:pt x="9293" y="3640"/>
                  <a:pt x="9674" y="3132"/>
                </a:cubicBezTo>
                <a:cubicBezTo>
                  <a:pt x="9843" y="2904"/>
                  <a:pt x="9924" y="2802"/>
                  <a:pt x="10029" y="2802"/>
                </a:cubicBezTo>
                <a:cubicBezTo>
                  <a:pt x="10122" y="2802"/>
                  <a:pt x="10236" y="2884"/>
                  <a:pt x="10451" y="3029"/>
                </a:cubicBezTo>
                <a:cubicBezTo>
                  <a:pt x="10987" y="3396"/>
                  <a:pt x="11492" y="3848"/>
                  <a:pt x="12189" y="3848"/>
                </a:cubicBezTo>
                <a:cubicBezTo>
                  <a:pt x="12261" y="3848"/>
                  <a:pt x="12335" y="3843"/>
                  <a:pt x="12412" y="3833"/>
                </a:cubicBezTo>
                <a:cubicBezTo>
                  <a:pt x="12511" y="3847"/>
                  <a:pt x="12608" y="3855"/>
                  <a:pt x="12701" y="3855"/>
                </a:cubicBezTo>
                <a:cubicBezTo>
                  <a:pt x="13258" y="3855"/>
                  <a:pt x="13702" y="3593"/>
                  <a:pt x="14038" y="3087"/>
                </a:cubicBezTo>
                <a:cubicBezTo>
                  <a:pt x="14494" y="2393"/>
                  <a:pt x="14616" y="1602"/>
                  <a:pt x="14694" y="805"/>
                </a:cubicBezTo>
                <a:cubicBezTo>
                  <a:pt x="14739" y="304"/>
                  <a:pt x="14462" y="15"/>
                  <a:pt x="14019" y="2"/>
                </a:cubicBezTo>
                <a:cubicBezTo>
                  <a:pt x="14001" y="1"/>
                  <a:pt x="13983" y="0"/>
                  <a:pt x="139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9"/>
          <p:cNvSpPr/>
          <p:nvPr/>
        </p:nvSpPr>
        <p:spPr>
          <a:xfrm flipH="1">
            <a:off x="-6875" y="-6"/>
            <a:ext cx="609784" cy="811228"/>
          </a:xfrm>
          <a:custGeom>
            <a:rect b="b" l="l" r="r" t="t"/>
            <a:pathLst>
              <a:path extrusionOk="0" h="11904" w="8948">
                <a:moveTo>
                  <a:pt x="3806" y="0"/>
                </a:moveTo>
                <a:cubicBezTo>
                  <a:pt x="3240" y="771"/>
                  <a:pt x="2578" y="1465"/>
                  <a:pt x="2071" y="2282"/>
                </a:cubicBezTo>
                <a:cubicBezTo>
                  <a:pt x="631" y="4602"/>
                  <a:pt x="1" y="7051"/>
                  <a:pt x="740" y="9757"/>
                </a:cubicBezTo>
                <a:cubicBezTo>
                  <a:pt x="1061" y="10920"/>
                  <a:pt x="2064" y="11762"/>
                  <a:pt x="3266" y="11878"/>
                </a:cubicBezTo>
                <a:cubicBezTo>
                  <a:pt x="3467" y="11895"/>
                  <a:pt x="3669" y="11904"/>
                  <a:pt x="3871" y="11904"/>
                </a:cubicBezTo>
                <a:cubicBezTo>
                  <a:pt x="4576" y="11904"/>
                  <a:pt x="5278" y="11799"/>
                  <a:pt x="5953" y="11589"/>
                </a:cubicBezTo>
                <a:cubicBezTo>
                  <a:pt x="7110" y="11235"/>
                  <a:pt x="8035" y="10535"/>
                  <a:pt x="8948" y="9802"/>
                </a:cubicBezTo>
                <a:lnTo>
                  <a:pt x="894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9"/>
          <p:cNvSpPr txBox="1"/>
          <p:nvPr>
            <p:ph idx="1" type="subTitle"/>
          </p:nvPr>
        </p:nvSpPr>
        <p:spPr>
          <a:xfrm>
            <a:off x="711725" y="2729617"/>
            <a:ext cx="5049000" cy="10899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2100"/>
              <a:buNone/>
              <a:defRPr sz="17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98" name="Google Shape;198;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lt1"/>
        </a:solidFill>
      </p:bgPr>
    </p:bg>
    <p:spTree>
      <p:nvGrpSpPr>
        <p:cNvPr id="199" name="Shape 199"/>
        <p:cNvGrpSpPr/>
        <p:nvPr/>
      </p:nvGrpSpPr>
      <p:grpSpPr>
        <a:xfrm>
          <a:off x="0" y="0"/>
          <a:ext cx="0" cy="0"/>
          <a:chOff x="0" y="0"/>
          <a:chExt cx="0" cy="0"/>
        </a:xfrm>
      </p:grpSpPr>
      <p:sp>
        <p:nvSpPr>
          <p:cNvPr id="200" name="Google Shape;200;p10"/>
          <p:cNvSpPr txBox="1"/>
          <p:nvPr>
            <p:ph idx="1" type="body"/>
          </p:nvPr>
        </p:nvSpPr>
        <p:spPr>
          <a:xfrm>
            <a:off x="5035550" y="679450"/>
            <a:ext cx="3396600" cy="1609800"/>
          </a:xfrm>
          <a:prstGeom prst="rect">
            <a:avLst/>
          </a:prstGeom>
        </p:spPr>
        <p:txBody>
          <a:bodyPr anchorCtr="0" anchor="ctr" bIns="91425" lIns="91425" spcFirstLastPara="1" rIns="91425" wrap="square" tIns="91425">
            <a:noAutofit/>
          </a:bodyPr>
          <a:lstStyle>
            <a:lvl1pPr indent="-228600" lvl="0" marL="457200" algn="r">
              <a:lnSpc>
                <a:spcPct val="100000"/>
              </a:lnSpc>
              <a:spcBef>
                <a:spcPts val="0"/>
              </a:spcBef>
              <a:spcAft>
                <a:spcPts val="0"/>
              </a:spcAft>
              <a:buSzPts val="1800"/>
              <a:buNone/>
              <a:defRPr sz="2600">
                <a:solidFill>
                  <a:schemeClr val="dk1"/>
                </a:solidFill>
                <a:latin typeface="Dela Gothic One"/>
                <a:ea typeface="Dela Gothic One"/>
                <a:cs typeface="Dela Gothic One"/>
                <a:sym typeface="Dela Gothic One"/>
              </a:defRPr>
            </a:lvl1pPr>
          </a:lstStyle>
          <a:p/>
        </p:txBody>
      </p:sp>
      <p:sp>
        <p:nvSpPr>
          <p:cNvPr id="201" name="Google Shape;201;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chemeClr val="dk1"/>
                </a:solidFill>
                <a:latin typeface="Dela Gothic One"/>
                <a:ea typeface="Dela Gothic One"/>
                <a:cs typeface="Dela Gothic One"/>
                <a:sym typeface="Dela Gothic One"/>
              </a:defRPr>
            </a:lvl1pPr>
            <a:lvl2pPr lvl="1">
              <a:buNone/>
              <a:defRPr>
                <a:solidFill>
                  <a:schemeClr val="dk1"/>
                </a:solidFill>
                <a:latin typeface="Dela Gothic One"/>
                <a:ea typeface="Dela Gothic One"/>
                <a:cs typeface="Dela Gothic One"/>
                <a:sym typeface="Dela Gothic One"/>
              </a:defRPr>
            </a:lvl2pPr>
            <a:lvl3pPr lvl="2">
              <a:buNone/>
              <a:defRPr>
                <a:solidFill>
                  <a:schemeClr val="dk1"/>
                </a:solidFill>
                <a:latin typeface="Dela Gothic One"/>
                <a:ea typeface="Dela Gothic One"/>
                <a:cs typeface="Dela Gothic One"/>
                <a:sym typeface="Dela Gothic One"/>
              </a:defRPr>
            </a:lvl3pPr>
            <a:lvl4pPr lvl="3">
              <a:buNone/>
              <a:defRPr>
                <a:solidFill>
                  <a:schemeClr val="dk1"/>
                </a:solidFill>
                <a:latin typeface="Dela Gothic One"/>
                <a:ea typeface="Dela Gothic One"/>
                <a:cs typeface="Dela Gothic One"/>
                <a:sym typeface="Dela Gothic One"/>
              </a:defRPr>
            </a:lvl4pPr>
            <a:lvl5pPr lvl="4">
              <a:buNone/>
              <a:defRPr>
                <a:solidFill>
                  <a:schemeClr val="dk1"/>
                </a:solidFill>
                <a:latin typeface="Dela Gothic One"/>
                <a:ea typeface="Dela Gothic One"/>
                <a:cs typeface="Dela Gothic One"/>
                <a:sym typeface="Dela Gothic One"/>
              </a:defRPr>
            </a:lvl5pPr>
            <a:lvl6pPr lvl="5">
              <a:buNone/>
              <a:defRPr>
                <a:solidFill>
                  <a:schemeClr val="dk1"/>
                </a:solidFill>
                <a:latin typeface="Dela Gothic One"/>
                <a:ea typeface="Dela Gothic One"/>
                <a:cs typeface="Dela Gothic One"/>
                <a:sym typeface="Dela Gothic One"/>
              </a:defRPr>
            </a:lvl6pPr>
            <a:lvl7pPr lvl="6">
              <a:buNone/>
              <a:defRPr>
                <a:solidFill>
                  <a:schemeClr val="dk1"/>
                </a:solidFill>
                <a:latin typeface="Dela Gothic One"/>
                <a:ea typeface="Dela Gothic One"/>
                <a:cs typeface="Dela Gothic One"/>
                <a:sym typeface="Dela Gothic One"/>
              </a:defRPr>
            </a:lvl7pPr>
            <a:lvl8pPr lvl="7">
              <a:buNone/>
              <a:defRPr>
                <a:solidFill>
                  <a:schemeClr val="dk1"/>
                </a:solidFill>
                <a:latin typeface="Dela Gothic One"/>
                <a:ea typeface="Dela Gothic One"/>
                <a:cs typeface="Dela Gothic One"/>
                <a:sym typeface="Dela Gothic One"/>
              </a:defRPr>
            </a:lvl8pPr>
            <a:lvl9pPr lvl="8">
              <a:buNone/>
              <a:defRPr>
                <a:solidFill>
                  <a:schemeClr val="dk1"/>
                </a:solidFill>
                <a:latin typeface="Dela Gothic One"/>
                <a:ea typeface="Dela Gothic One"/>
                <a:cs typeface="Dela Gothic One"/>
                <a:sym typeface="Dela Gothic 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20" Type="http://schemas.openxmlformats.org/officeDocument/2006/relationships/slideLayout" Target="../slideLayouts/slideLayout20.xml"/><Relationship Id="rId42" Type="http://schemas.openxmlformats.org/officeDocument/2006/relationships/theme" Target="../theme/theme2.xml"/><Relationship Id="rId41" Type="http://schemas.openxmlformats.org/officeDocument/2006/relationships/slideLayout" Target="../slideLayouts/slideLayout41.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Dela Gothic One"/>
              <a:buNone/>
              <a:defRPr sz="2800">
                <a:solidFill>
                  <a:schemeClr val="dk2"/>
                </a:solidFill>
                <a:latin typeface="Dela Gothic One"/>
                <a:ea typeface="Dela Gothic One"/>
                <a:cs typeface="Dela Gothic One"/>
                <a:sym typeface="Dela Gothic One"/>
              </a:defRPr>
            </a:lvl1pPr>
            <a:lvl2pPr lvl="1">
              <a:spcBef>
                <a:spcPts val="0"/>
              </a:spcBef>
              <a:spcAft>
                <a:spcPts val="0"/>
              </a:spcAft>
              <a:buClr>
                <a:schemeClr val="dk2"/>
              </a:buClr>
              <a:buSzPts val="2800"/>
              <a:buFont typeface="Dela Gothic One"/>
              <a:buNone/>
              <a:defRPr sz="2800">
                <a:solidFill>
                  <a:schemeClr val="dk2"/>
                </a:solidFill>
                <a:latin typeface="Dela Gothic One"/>
                <a:ea typeface="Dela Gothic One"/>
                <a:cs typeface="Dela Gothic One"/>
                <a:sym typeface="Dela Gothic One"/>
              </a:defRPr>
            </a:lvl2pPr>
            <a:lvl3pPr lvl="2">
              <a:spcBef>
                <a:spcPts val="0"/>
              </a:spcBef>
              <a:spcAft>
                <a:spcPts val="0"/>
              </a:spcAft>
              <a:buClr>
                <a:schemeClr val="dk2"/>
              </a:buClr>
              <a:buSzPts val="2800"/>
              <a:buFont typeface="Dela Gothic One"/>
              <a:buNone/>
              <a:defRPr sz="2800">
                <a:solidFill>
                  <a:schemeClr val="dk2"/>
                </a:solidFill>
                <a:latin typeface="Dela Gothic One"/>
                <a:ea typeface="Dela Gothic One"/>
                <a:cs typeface="Dela Gothic One"/>
                <a:sym typeface="Dela Gothic One"/>
              </a:defRPr>
            </a:lvl3pPr>
            <a:lvl4pPr lvl="3">
              <a:spcBef>
                <a:spcPts val="0"/>
              </a:spcBef>
              <a:spcAft>
                <a:spcPts val="0"/>
              </a:spcAft>
              <a:buClr>
                <a:schemeClr val="dk2"/>
              </a:buClr>
              <a:buSzPts val="2800"/>
              <a:buFont typeface="Dela Gothic One"/>
              <a:buNone/>
              <a:defRPr sz="2800">
                <a:solidFill>
                  <a:schemeClr val="dk2"/>
                </a:solidFill>
                <a:latin typeface="Dela Gothic One"/>
                <a:ea typeface="Dela Gothic One"/>
                <a:cs typeface="Dela Gothic One"/>
                <a:sym typeface="Dela Gothic One"/>
              </a:defRPr>
            </a:lvl4pPr>
            <a:lvl5pPr lvl="4">
              <a:spcBef>
                <a:spcPts val="0"/>
              </a:spcBef>
              <a:spcAft>
                <a:spcPts val="0"/>
              </a:spcAft>
              <a:buClr>
                <a:schemeClr val="dk2"/>
              </a:buClr>
              <a:buSzPts val="2800"/>
              <a:buFont typeface="Dela Gothic One"/>
              <a:buNone/>
              <a:defRPr sz="2800">
                <a:solidFill>
                  <a:schemeClr val="dk2"/>
                </a:solidFill>
                <a:latin typeface="Dela Gothic One"/>
                <a:ea typeface="Dela Gothic One"/>
                <a:cs typeface="Dela Gothic One"/>
                <a:sym typeface="Dela Gothic One"/>
              </a:defRPr>
            </a:lvl5pPr>
            <a:lvl6pPr lvl="5">
              <a:spcBef>
                <a:spcPts val="0"/>
              </a:spcBef>
              <a:spcAft>
                <a:spcPts val="0"/>
              </a:spcAft>
              <a:buClr>
                <a:schemeClr val="dk2"/>
              </a:buClr>
              <a:buSzPts val="2800"/>
              <a:buFont typeface="Dela Gothic One"/>
              <a:buNone/>
              <a:defRPr sz="2800">
                <a:solidFill>
                  <a:schemeClr val="dk2"/>
                </a:solidFill>
                <a:latin typeface="Dela Gothic One"/>
                <a:ea typeface="Dela Gothic One"/>
                <a:cs typeface="Dela Gothic One"/>
                <a:sym typeface="Dela Gothic One"/>
              </a:defRPr>
            </a:lvl6pPr>
            <a:lvl7pPr lvl="6">
              <a:spcBef>
                <a:spcPts val="0"/>
              </a:spcBef>
              <a:spcAft>
                <a:spcPts val="0"/>
              </a:spcAft>
              <a:buClr>
                <a:schemeClr val="dk2"/>
              </a:buClr>
              <a:buSzPts val="2800"/>
              <a:buFont typeface="Dela Gothic One"/>
              <a:buNone/>
              <a:defRPr sz="2800">
                <a:solidFill>
                  <a:schemeClr val="dk2"/>
                </a:solidFill>
                <a:latin typeface="Dela Gothic One"/>
                <a:ea typeface="Dela Gothic One"/>
                <a:cs typeface="Dela Gothic One"/>
                <a:sym typeface="Dela Gothic One"/>
              </a:defRPr>
            </a:lvl7pPr>
            <a:lvl8pPr lvl="7">
              <a:spcBef>
                <a:spcPts val="0"/>
              </a:spcBef>
              <a:spcAft>
                <a:spcPts val="0"/>
              </a:spcAft>
              <a:buClr>
                <a:schemeClr val="dk2"/>
              </a:buClr>
              <a:buSzPts val="2800"/>
              <a:buFont typeface="Dela Gothic One"/>
              <a:buNone/>
              <a:defRPr sz="2800">
                <a:solidFill>
                  <a:schemeClr val="dk2"/>
                </a:solidFill>
                <a:latin typeface="Dela Gothic One"/>
                <a:ea typeface="Dela Gothic One"/>
                <a:cs typeface="Dela Gothic One"/>
                <a:sym typeface="Dela Gothic One"/>
              </a:defRPr>
            </a:lvl8pPr>
            <a:lvl9pPr lvl="8">
              <a:spcBef>
                <a:spcPts val="0"/>
              </a:spcBef>
              <a:spcAft>
                <a:spcPts val="0"/>
              </a:spcAft>
              <a:buClr>
                <a:schemeClr val="dk2"/>
              </a:buClr>
              <a:buSzPts val="2800"/>
              <a:buFont typeface="Dela Gothic One"/>
              <a:buNone/>
              <a:defRPr sz="2800">
                <a:solidFill>
                  <a:schemeClr val="dk2"/>
                </a:solidFill>
                <a:latin typeface="Dela Gothic One"/>
                <a:ea typeface="Dela Gothic One"/>
                <a:cs typeface="Dela Gothic One"/>
                <a:sym typeface="Dela Gothic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accent1"/>
              </a:buClr>
              <a:buSzPts val="1800"/>
              <a:buFont typeface="Didact Gothic"/>
              <a:buChar char="●"/>
              <a:defRPr sz="1800">
                <a:solidFill>
                  <a:schemeClr val="accent1"/>
                </a:solidFill>
                <a:latin typeface="Didact Gothic"/>
                <a:ea typeface="Didact Gothic"/>
                <a:cs typeface="Didact Gothic"/>
                <a:sym typeface="Didact Gothic"/>
              </a:defRPr>
            </a:lvl1pPr>
            <a:lvl2pPr indent="-317500" lvl="1" marL="914400">
              <a:lnSpc>
                <a:spcPct val="100000"/>
              </a:lnSpc>
              <a:spcBef>
                <a:spcPts val="0"/>
              </a:spcBef>
              <a:spcAft>
                <a:spcPts val="0"/>
              </a:spcAft>
              <a:buClr>
                <a:schemeClr val="accent1"/>
              </a:buClr>
              <a:buSzPts val="1400"/>
              <a:buFont typeface="Didact Gothic"/>
              <a:buChar char="○"/>
              <a:defRPr>
                <a:solidFill>
                  <a:schemeClr val="accent1"/>
                </a:solidFill>
                <a:latin typeface="Didact Gothic"/>
                <a:ea typeface="Didact Gothic"/>
                <a:cs typeface="Didact Gothic"/>
                <a:sym typeface="Didact Gothic"/>
              </a:defRPr>
            </a:lvl2pPr>
            <a:lvl3pPr indent="-317500" lvl="2" marL="1371600">
              <a:lnSpc>
                <a:spcPct val="100000"/>
              </a:lnSpc>
              <a:spcBef>
                <a:spcPts val="0"/>
              </a:spcBef>
              <a:spcAft>
                <a:spcPts val="0"/>
              </a:spcAft>
              <a:buClr>
                <a:schemeClr val="accent1"/>
              </a:buClr>
              <a:buSzPts val="1400"/>
              <a:buFont typeface="Didact Gothic"/>
              <a:buChar char="■"/>
              <a:defRPr>
                <a:solidFill>
                  <a:schemeClr val="accent1"/>
                </a:solidFill>
                <a:latin typeface="Didact Gothic"/>
                <a:ea typeface="Didact Gothic"/>
                <a:cs typeface="Didact Gothic"/>
                <a:sym typeface="Didact Gothic"/>
              </a:defRPr>
            </a:lvl3pPr>
            <a:lvl4pPr indent="-317500" lvl="3" marL="1828800">
              <a:lnSpc>
                <a:spcPct val="100000"/>
              </a:lnSpc>
              <a:spcBef>
                <a:spcPts val="0"/>
              </a:spcBef>
              <a:spcAft>
                <a:spcPts val="0"/>
              </a:spcAft>
              <a:buClr>
                <a:schemeClr val="accent1"/>
              </a:buClr>
              <a:buSzPts val="1400"/>
              <a:buFont typeface="Didact Gothic"/>
              <a:buChar char="●"/>
              <a:defRPr>
                <a:solidFill>
                  <a:schemeClr val="accent1"/>
                </a:solidFill>
                <a:latin typeface="Didact Gothic"/>
                <a:ea typeface="Didact Gothic"/>
                <a:cs typeface="Didact Gothic"/>
                <a:sym typeface="Didact Gothic"/>
              </a:defRPr>
            </a:lvl4pPr>
            <a:lvl5pPr indent="-317500" lvl="4" marL="2286000">
              <a:lnSpc>
                <a:spcPct val="100000"/>
              </a:lnSpc>
              <a:spcBef>
                <a:spcPts val="0"/>
              </a:spcBef>
              <a:spcAft>
                <a:spcPts val="0"/>
              </a:spcAft>
              <a:buClr>
                <a:schemeClr val="accent1"/>
              </a:buClr>
              <a:buSzPts val="1400"/>
              <a:buFont typeface="Didact Gothic"/>
              <a:buChar char="○"/>
              <a:defRPr>
                <a:solidFill>
                  <a:schemeClr val="accent1"/>
                </a:solidFill>
                <a:latin typeface="Didact Gothic"/>
                <a:ea typeface="Didact Gothic"/>
                <a:cs typeface="Didact Gothic"/>
                <a:sym typeface="Didact Gothic"/>
              </a:defRPr>
            </a:lvl5pPr>
            <a:lvl6pPr indent="-317500" lvl="5" marL="2743200">
              <a:lnSpc>
                <a:spcPct val="100000"/>
              </a:lnSpc>
              <a:spcBef>
                <a:spcPts val="0"/>
              </a:spcBef>
              <a:spcAft>
                <a:spcPts val="0"/>
              </a:spcAft>
              <a:buClr>
                <a:schemeClr val="accent1"/>
              </a:buClr>
              <a:buSzPts val="1400"/>
              <a:buFont typeface="Didact Gothic"/>
              <a:buChar char="■"/>
              <a:defRPr>
                <a:solidFill>
                  <a:schemeClr val="accent1"/>
                </a:solidFill>
                <a:latin typeface="Didact Gothic"/>
                <a:ea typeface="Didact Gothic"/>
                <a:cs typeface="Didact Gothic"/>
                <a:sym typeface="Didact Gothic"/>
              </a:defRPr>
            </a:lvl6pPr>
            <a:lvl7pPr indent="-317500" lvl="6" marL="3200400">
              <a:lnSpc>
                <a:spcPct val="100000"/>
              </a:lnSpc>
              <a:spcBef>
                <a:spcPts val="0"/>
              </a:spcBef>
              <a:spcAft>
                <a:spcPts val="0"/>
              </a:spcAft>
              <a:buClr>
                <a:schemeClr val="accent1"/>
              </a:buClr>
              <a:buSzPts val="1400"/>
              <a:buFont typeface="Didact Gothic"/>
              <a:buChar char="●"/>
              <a:defRPr>
                <a:solidFill>
                  <a:schemeClr val="accent1"/>
                </a:solidFill>
                <a:latin typeface="Didact Gothic"/>
                <a:ea typeface="Didact Gothic"/>
                <a:cs typeface="Didact Gothic"/>
                <a:sym typeface="Didact Gothic"/>
              </a:defRPr>
            </a:lvl7pPr>
            <a:lvl8pPr indent="-317500" lvl="7" marL="3657600">
              <a:lnSpc>
                <a:spcPct val="100000"/>
              </a:lnSpc>
              <a:spcBef>
                <a:spcPts val="0"/>
              </a:spcBef>
              <a:spcAft>
                <a:spcPts val="0"/>
              </a:spcAft>
              <a:buClr>
                <a:schemeClr val="accent1"/>
              </a:buClr>
              <a:buSzPts val="1400"/>
              <a:buFont typeface="Didact Gothic"/>
              <a:buChar char="○"/>
              <a:defRPr>
                <a:solidFill>
                  <a:schemeClr val="accent1"/>
                </a:solidFill>
                <a:latin typeface="Didact Gothic"/>
                <a:ea typeface="Didact Gothic"/>
                <a:cs typeface="Didact Gothic"/>
                <a:sym typeface="Didact Gothic"/>
              </a:defRPr>
            </a:lvl8pPr>
            <a:lvl9pPr indent="-317500" lvl="8" marL="4114800">
              <a:lnSpc>
                <a:spcPct val="100000"/>
              </a:lnSpc>
              <a:spcBef>
                <a:spcPts val="0"/>
              </a:spcBef>
              <a:spcAft>
                <a:spcPts val="0"/>
              </a:spcAft>
              <a:buClr>
                <a:schemeClr val="accent1"/>
              </a:buClr>
              <a:buSzPts val="1400"/>
              <a:buFont typeface="Didact Gothic"/>
              <a:buChar char="■"/>
              <a:defRPr>
                <a:solidFill>
                  <a:schemeClr val="accent1"/>
                </a:solidFill>
                <a:latin typeface="Didact Gothic"/>
                <a:ea typeface="Didact Gothic"/>
                <a:cs typeface="Didact Gothic"/>
                <a:sym typeface="Didact Gothic"/>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accent1"/>
                </a:solidFill>
                <a:latin typeface="Didact Gothic"/>
                <a:ea typeface="Didact Gothic"/>
                <a:cs typeface="Didact Gothic"/>
                <a:sym typeface="Didact Gothic"/>
              </a:defRPr>
            </a:lvl1pPr>
            <a:lvl2pPr lvl="1" algn="r">
              <a:buNone/>
              <a:defRPr sz="1300">
                <a:solidFill>
                  <a:schemeClr val="accent1"/>
                </a:solidFill>
                <a:latin typeface="Didact Gothic"/>
                <a:ea typeface="Didact Gothic"/>
                <a:cs typeface="Didact Gothic"/>
                <a:sym typeface="Didact Gothic"/>
              </a:defRPr>
            </a:lvl2pPr>
            <a:lvl3pPr lvl="2" algn="r">
              <a:buNone/>
              <a:defRPr sz="1300">
                <a:solidFill>
                  <a:schemeClr val="accent1"/>
                </a:solidFill>
                <a:latin typeface="Didact Gothic"/>
                <a:ea typeface="Didact Gothic"/>
                <a:cs typeface="Didact Gothic"/>
                <a:sym typeface="Didact Gothic"/>
              </a:defRPr>
            </a:lvl3pPr>
            <a:lvl4pPr lvl="3" algn="r">
              <a:buNone/>
              <a:defRPr sz="1300">
                <a:solidFill>
                  <a:schemeClr val="accent1"/>
                </a:solidFill>
                <a:latin typeface="Didact Gothic"/>
                <a:ea typeface="Didact Gothic"/>
                <a:cs typeface="Didact Gothic"/>
                <a:sym typeface="Didact Gothic"/>
              </a:defRPr>
            </a:lvl4pPr>
            <a:lvl5pPr lvl="4" algn="r">
              <a:buNone/>
              <a:defRPr sz="1300">
                <a:solidFill>
                  <a:schemeClr val="accent1"/>
                </a:solidFill>
                <a:latin typeface="Didact Gothic"/>
                <a:ea typeface="Didact Gothic"/>
                <a:cs typeface="Didact Gothic"/>
                <a:sym typeface="Didact Gothic"/>
              </a:defRPr>
            </a:lvl5pPr>
            <a:lvl6pPr lvl="5" algn="r">
              <a:buNone/>
              <a:defRPr sz="1300">
                <a:solidFill>
                  <a:schemeClr val="accent1"/>
                </a:solidFill>
                <a:latin typeface="Didact Gothic"/>
                <a:ea typeface="Didact Gothic"/>
                <a:cs typeface="Didact Gothic"/>
                <a:sym typeface="Didact Gothic"/>
              </a:defRPr>
            </a:lvl6pPr>
            <a:lvl7pPr lvl="6" algn="r">
              <a:buNone/>
              <a:defRPr sz="1300">
                <a:solidFill>
                  <a:schemeClr val="accent1"/>
                </a:solidFill>
                <a:latin typeface="Didact Gothic"/>
                <a:ea typeface="Didact Gothic"/>
                <a:cs typeface="Didact Gothic"/>
                <a:sym typeface="Didact Gothic"/>
              </a:defRPr>
            </a:lvl7pPr>
            <a:lvl8pPr lvl="7" algn="r">
              <a:buNone/>
              <a:defRPr sz="1300">
                <a:solidFill>
                  <a:schemeClr val="accent1"/>
                </a:solidFill>
                <a:latin typeface="Didact Gothic"/>
                <a:ea typeface="Didact Gothic"/>
                <a:cs typeface="Didact Gothic"/>
                <a:sym typeface="Didact Gothic"/>
              </a:defRPr>
            </a:lvl8pPr>
            <a:lvl9pPr lvl="8" algn="r">
              <a:buNone/>
              <a:defRPr sz="1300">
                <a:solidFill>
                  <a:schemeClr val="accent1"/>
                </a:solidFill>
                <a:latin typeface="Didact Gothic"/>
                <a:ea typeface="Didact Gothic"/>
                <a:cs typeface="Didact Gothic"/>
                <a:sym typeface="Didact Gothic"/>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7.png"/><Relationship Id="rId4" Type="http://schemas.openxmlformats.org/officeDocument/2006/relationships/image" Target="../media/image7.png"/><Relationship Id="rId5"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8.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0.png"/><Relationship Id="rId4" Type="http://schemas.openxmlformats.org/officeDocument/2006/relationships/image" Target="../media/image22.png"/><Relationship Id="rId5"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2.png"/><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4.png"/><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30.png"/><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26.png"/><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5.png"/><Relationship Id="rId4" Type="http://schemas.openxmlformats.org/officeDocument/2006/relationships/image" Target="../media/image27.png"/><Relationship Id="rId5" Type="http://schemas.openxmlformats.org/officeDocument/2006/relationships/image" Target="../media/image29.png"/><Relationship Id="rId6" Type="http://schemas.openxmlformats.org/officeDocument/2006/relationships/image" Target="../media/image3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4.png"/><Relationship Id="rId4" Type="http://schemas.openxmlformats.org/officeDocument/2006/relationships/image" Target="../media/image3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33.png"/><Relationship Id="rId4" Type="http://schemas.openxmlformats.org/officeDocument/2006/relationships/image" Target="../media/image3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7.xml"/><Relationship Id="rId3" Type="http://schemas.openxmlformats.org/officeDocument/2006/relationships/image" Target="../media/image1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8.xml"/><Relationship Id="rId3" Type="http://schemas.openxmlformats.org/officeDocument/2006/relationships/image" Target="../media/image24.jpg"/><Relationship Id="rId4" Type="http://schemas.openxmlformats.org/officeDocument/2006/relationships/image" Target="../media/image1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2" name="Shape 1182"/>
        <p:cNvGrpSpPr/>
        <p:nvPr/>
      </p:nvGrpSpPr>
      <p:grpSpPr>
        <a:xfrm>
          <a:off x="0" y="0"/>
          <a:ext cx="0" cy="0"/>
          <a:chOff x="0" y="0"/>
          <a:chExt cx="0" cy="0"/>
        </a:xfrm>
      </p:grpSpPr>
      <p:sp>
        <p:nvSpPr>
          <p:cNvPr id="1183" name="Google Shape;1183;p43"/>
          <p:cNvSpPr txBox="1"/>
          <p:nvPr>
            <p:ph type="ctrTitle"/>
          </p:nvPr>
        </p:nvSpPr>
        <p:spPr>
          <a:xfrm>
            <a:off x="723900" y="1258175"/>
            <a:ext cx="3669600" cy="23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5500"/>
              <a:t>WinWin</a:t>
            </a:r>
            <a:endParaRPr sz="5500"/>
          </a:p>
        </p:txBody>
      </p:sp>
      <p:sp>
        <p:nvSpPr>
          <p:cNvPr id="1184" name="Google Shape;1184;p43"/>
          <p:cNvSpPr txBox="1"/>
          <p:nvPr>
            <p:ph idx="1" type="subTitle"/>
          </p:nvPr>
        </p:nvSpPr>
        <p:spPr>
          <a:xfrm>
            <a:off x="723900" y="3237075"/>
            <a:ext cx="5374200" cy="69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Final Report Database Sys </a:t>
            </a:r>
            <a:r>
              <a:rPr lang="en" sz="1800">
                <a:solidFill>
                  <a:schemeClr val="dk1"/>
                </a:solidFill>
              </a:rPr>
              <a:t>Presentation</a:t>
            </a:r>
            <a:endParaRPr sz="1800">
              <a:solidFill>
                <a:schemeClr val="dk1"/>
              </a:solidFill>
            </a:endParaRPr>
          </a:p>
          <a:p>
            <a:pPr indent="0" lvl="0" marL="0" rtl="0" algn="l">
              <a:spcBef>
                <a:spcPts val="0"/>
              </a:spcBef>
              <a:spcAft>
                <a:spcPts val="0"/>
              </a:spcAft>
              <a:buNone/>
            </a:pPr>
            <a:r>
              <a:rPr lang="en" sz="1800">
                <a:solidFill>
                  <a:schemeClr val="dk1"/>
                </a:solidFill>
              </a:rPr>
              <a:t>By G14 Waterfall</a:t>
            </a:r>
            <a:endParaRPr sz="18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9" name="Shape 1249"/>
        <p:cNvGrpSpPr/>
        <p:nvPr/>
      </p:nvGrpSpPr>
      <p:grpSpPr>
        <a:xfrm>
          <a:off x="0" y="0"/>
          <a:ext cx="0" cy="0"/>
          <a:chOff x="0" y="0"/>
          <a:chExt cx="0" cy="0"/>
        </a:xfrm>
      </p:grpSpPr>
      <p:sp>
        <p:nvSpPr>
          <p:cNvPr id="1250" name="Google Shape;1250;p52"/>
          <p:cNvSpPr/>
          <p:nvPr/>
        </p:nvSpPr>
        <p:spPr>
          <a:xfrm>
            <a:off x="1457725" y="2193575"/>
            <a:ext cx="5994900" cy="202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52"/>
          <p:cNvSpPr/>
          <p:nvPr/>
        </p:nvSpPr>
        <p:spPr>
          <a:xfrm>
            <a:off x="1457725" y="1192700"/>
            <a:ext cx="5994900" cy="954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52"/>
          <p:cNvSpPr txBox="1"/>
          <p:nvPr>
            <p:ph type="title"/>
          </p:nvPr>
        </p:nvSpPr>
        <p:spPr>
          <a:xfrm>
            <a:off x="534750" y="447100"/>
            <a:ext cx="8074500" cy="49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Document -Based Design Schema: Location</a:t>
            </a:r>
            <a:endParaRPr sz="2400"/>
          </a:p>
        </p:txBody>
      </p:sp>
      <p:sp>
        <p:nvSpPr>
          <p:cNvPr id="1253" name="Google Shape;1253;p5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54" name="Google Shape;1254;p52"/>
          <p:cNvSpPr txBox="1"/>
          <p:nvPr>
            <p:ph idx="1" type="body"/>
          </p:nvPr>
        </p:nvSpPr>
        <p:spPr>
          <a:xfrm>
            <a:off x="488400" y="939700"/>
            <a:ext cx="6438600" cy="3841200"/>
          </a:xfrm>
          <a:prstGeom prst="rect">
            <a:avLst/>
          </a:prstGeom>
        </p:spPr>
        <p:txBody>
          <a:bodyPr anchorCtr="0" anchor="t" bIns="91425" lIns="91425" spcFirstLastPara="1" rIns="91425" wrap="square" tIns="91425">
            <a:noAutofit/>
          </a:bodyPr>
          <a:lstStyle/>
          <a:p>
            <a:pPr indent="0" lvl="0" marL="457200" rtl="0" algn="l">
              <a:lnSpc>
                <a:spcPct val="150000"/>
              </a:lnSpc>
              <a:spcBef>
                <a:spcPts val="0"/>
              </a:spcBef>
              <a:spcAft>
                <a:spcPts val="0"/>
              </a:spcAft>
              <a:buNone/>
            </a:pPr>
            <a:r>
              <a:rPr b="1" lang="en" sz="1000">
                <a:solidFill>
                  <a:srgbClr val="000000"/>
                </a:solidFill>
                <a:latin typeface="Consolas"/>
                <a:ea typeface="Consolas"/>
                <a:cs typeface="Consolas"/>
                <a:sym typeface="Consolas"/>
              </a:rPr>
              <a:t>"dependencies": {</a:t>
            </a:r>
            <a:endParaRPr b="1" sz="1000">
              <a:solidFill>
                <a:srgbClr val="000000"/>
              </a:solidFill>
              <a:latin typeface="Consolas"/>
              <a:ea typeface="Consolas"/>
              <a:cs typeface="Consolas"/>
              <a:sym typeface="Consolas"/>
            </a:endParaRPr>
          </a:p>
          <a:p>
            <a:pPr indent="0" lvl="0" marL="914400" rtl="0" algn="l">
              <a:lnSpc>
                <a:spcPct val="150000"/>
              </a:lnSpc>
              <a:spcBef>
                <a:spcPts val="0"/>
              </a:spcBef>
              <a:spcAft>
                <a:spcPts val="0"/>
              </a:spcAft>
              <a:buNone/>
            </a:pPr>
            <a:r>
              <a:rPr b="1" lang="en" sz="1000">
                <a:solidFill>
                  <a:srgbClr val="000000"/>
                </a:solidFill>
                <a:latin typeface="Consolas"/>
                <a:ea typeface="Consolas"/>
                <a:cs typeface="Consolas"/>
                <a:sym typeface="Consolas"/>
              </a:rPr>
              <a:t>"locatedstation": {</a:t>
            </a:r>
            <a:endParaRPr b="1" sz="1000">
              <a:solidFill>
                <a:srgbClr val="000000"/>
              </a:solidFill>
              <a:latin typeface="Consolas"/>
              <a:ea typeface="Consolas"/>
              <a:cs typeface="Consolas"/>
              <a:sym typeface="Consolas"/>
            </a:endParaRPr>
          </a:p>
          <a:p>
            <a:pPr indent="0" lvl="0" marL="457200" rtl="0" algn="l">
              <a:lnSpc>
                <a:spcPct val="150000"/>
              </a:lnSpc>
              <a:spcBef>
                <a:spcPts val="0"/>
              </a:spcBef>
              <a:spcAft>
                <a:spcPts val="0"/>
              </a:spcAft>
              <a:buNone/>
            </a:pPr>
            <a:r>
              <a:rPr b="1" lang="en" sz="1000">
                <a:solidFill>
                  <a:srgbClr val="000000"/>
                </a:solidFill>
                <a:latin typeface="Consolas"/>
                <a:ea typeface="Consolas"/>
                <a:cs typeface="Consolas"/>
                <a:sym typeface="Consolas"/>
              </a:rPr>
              <a:t>            "station": { "bsonType": "object" },</a:t>
            </a:r>
            <a:endParaRPr b="1" sz="1000">
              <a:solidFill>
                <a:srgbClr val="000000"/>
              </a:solidFill>
              <a:latin typeface="Consolas"/>
              <a:ea typeface="Consolas"/>
              <a:cs typeface="Consolas"/>
              <a:sym typeface="Consolas"/>
            </a:endParaRPr>
          </a:p>
          <a:p>
            <a:pPr indent="0" lvl="0" marL="457200" rtl="0" algn="l">
              <a:lnSpc>
                <a:spcPct val="150000"/>
              </a:lnSpc>
              <a:spcBef>
                <a:spcPts val="0"/>
              </a:spcBef>
              <a:spcAft>
                <a:spcPts val="0"/>
              </a:spcAft>
              <a:buNone/>
            </a:pPr>
            <a:r>
              <a:rPr b="1" lang="en" sz="1000">
                <a:solidFill>
                  <a:srgbClr val="000000"/>
                </a:solidFill>
                <a:latin typeface="Consolas"/>
                <a:ea typeface="Consolas"/>
                <a:cs typeface="Consolas"/>
                <a:sym typeface="Consolas"/>
              </a:rPr>
              <a:t>            "numberofriders": { "bsonType": "int", "minimum": 0, "maxmum": 100 }</a:t>
            </a:r>
            <a:endParaRPr b="1" sz="1000">
              <a:solidFill>
                <a:srgbClr val="000000"/>
              </a:solidFill>
              <a:latin typeface="Consolas"/>
              <a:ea typeface="Consolas"/>
              <a:cs typeface="Consolas"/>
              <a:sym typeface="Consolas"/>
            </a:endParaRPr>
          </a:p>
          <a:p>
            <a:pPr indent="0" lvl="0" marL="457200" rtl="0" algn="l">
              <a:lnSpc>
                <a:spcPct val="150000"/>
              </a:lnSpc>
              <a:spcBef>
                <a:spcPts val="0"/>
              </a:spcBef>
              <a:spcAft>
                <a:spcPts val="0"/>
              </a:spcAft>
              <a:buNone/>
            </a:pPr>
            <a:r>
              <a:rPr b="1" lang="en" sz="1000">
                <a:solidFill>
                  <a:srgbClr val="000000"/>
                </a:solidFill>
                <a:latin typeface="Consolas"/>
                <a:ea typeface="Consolas"/>
                <a:cs typeface="Consolas"/>
                <a:sym typeface="Consolas"/>
              </a:rPr>
              <a:t>       },</a:t>
            </a:r>
            <a:endParaRPr b="1" sz="1000">
              <a:solidFill>
                <a:srgbClr val="000000"/>
              </a:solidFill>
              <a:latin typeface="Consolas"/>
              <a:ea typeface="Consolas"/>
              <a:cs typeface="Consolas"/>
              <a:sym typeface="Consolas"/>
            </a:endParaRPr>
          </a:p>
          <a:p>
            <a:pPr indent="457200" lvl="0" marL="457200" rtl="0" algn="l">
              <a:lnSpc>
                <a:spcPct val="150000"/>
              </a:lnSpc>
              <a:spcBef>
                <a:spcPts val="0"/>
              </a:spcBef>
              <a:spcAft>
                <a:spcPts val="0"/>
              </a:spcAft>
              <a:buNone/>
            </a:pPr>
            <a:r>
              <a:rPr b="1" lang="en" sz="1000">
                <a:solidFill>
                  <a:srgbClr val="000000"/>
                </a:solidFill>
                <a:latin typeface="Consolas"/>
                <a:ea typeface="Consolas"/>
                <a:cs typeface="Consolas"/>
                <a:sym typeface="Consolas"/>
              </a:rPr>
              <a:t>"customerSavedAddress": {</a:t>
            </a:r>
            <a:endParaRPr b="1" sz="1000">
              <a:solidFill>
                <a:srgbClr val="000000"/>
              </a:solidFill>
              <a:latin typeface="Consolas"/>
              <a:ea typeface="Consolas"/>
              <a:cs typeface="Consolas"/>
              <a:sym typeface="Consolas"/>
            </a:endParaRPr>
          </a:p>
          <a:p>
            <a:pPr indent="0" lvl="0" marL="457200" rtl="0" algn="l">
              <a:lnSpc>
                <a:spcPct val="150000"/>
              </a:lnSpc>
              <a:spcBef>
                <a:spcPts val="0"/>
              </a:spcBef>
              <a:spcAft>
                <a:spcPts val="0"/>
              </a:spcAft>
              <a:buNone/>
            </a:pPr>
            <a:r>
              <a:rPr b="1" lang="en" sz="1000">
                <a:solidFill>
                  <a:srgbClr val="000000"/>
                </a:solidFill>
                <a:latin typeface="Consolas"/>
                <a:ea typeface="Consolas"/>
                <a:cs typeface="Consolas"/>
                <a:sym typeface="Consolas"/>
              </a:rPr>
              <a:t>            "bsonType": "array",</a:t>
            </a:r>
            <a:endParaRPr b="1" sz="1000">
              <a:solidFill>
                <a:srgbClr val="000000"/>
              </a:solidFill>
              <a:latin typeface="Consolas"/>
              <a:ea typeface="Consolas"/>
              <a:cs typeface="Consolas"/>
              <a:sym typeface="Consolas"/>
            </a:endParaRPr>
          </a:p>
          <a:p>
            <a:pPr indent="0" lvl="0" marL="457200" rtl="0" algn="l">
              <a:lnSpc>
                <a:spcPct val="150000"/>
              </a:lnSpc>
              <a:spcBef>
                <a:spcPts val="0"/>
              </a:spcBef>
              <a:spcAft>
                <a:spcPts val="0"/>
              </a:spcAft>
              <a:buNone/>
            </a:pPr>
            <a:r>
              <a:rPr b="1" lang="en" sz="1000">
                <a:solidFill>
                  <a:srgbClr val="000000"/>
                </a:solidFill>
                <a:latin typeface="Consolas"/>
                <a:ea typeface="Consolas"/>
                <a:cs typeface="Consolas"/>
                <a:sym typeface="Consolas"/>
              </a:rPr>
              <a:t>            "items": {</a:t>
            </a:r>
            <a:endParaRPr b="1" sz="1000">
              <a:solidFill>
                <a:srgbClr val="000000"/>
              </a:solidFill>
              <a:latin typeface="Consolas"/>
              <a:ea typeface="Consolas"/>
              <a:cs typeface="Consolas"/>
              <a:sym typeface="Consolas"/>
            </a:endParaRPr>
          </a:p>
          <a:p>
            <a:pPr indent="0" lvl="0" marL="457200" rtl="0" algn="l">
              <a:lnSpc>
                <a:spcPct val="150000"/>
              </a:lnSpc>
              <a:spcBef>
                <a:spcPts val="0"/>
              </a:spcBef>
              <a:spcAft>
                <a:spcPts val="0"/>
              </a:spcAft>
              <a:buNone/>
            </a:pPr>
            <a:r>
              <a:rPr b="1" lang="en" sz="1000">
                <a:solidFill>
                  <a:srgbClr val="000000"/>
                </a:solidFill>
                <a:latin typeface="Consolas"/>
                <a:ea typeface="Consolas"/>
                <a:cs typeface="Consolas"/>
                <a:sym typeface="Consolas"/>
              </a:rPr>
              <a:t>                "name": { "bsonType": "string", "minLength": 1, "maxLength": 50 },</a:t>
            </a:r>
            <a:endParaRPr b="1" sz="1000">
              <a:solidFill>
                <a:srgbClr val="000000"/>
              </a:solidFill>
              <a:latin typeface="Consolas"/>
              <a:ea typeface="Consolas"/>
              <a:cs typeface="Consolas"/>
              <a:sym typeface="Consolas"/>
            </a:endParaRPr>
          </a:p>
          <a:p>
            <a:pPr indent="0" lvl="0" marL="457200" rtl="0" algn="l">
              <a:lnSpc>
                <a:spcPct val="150000"/>
              </a:lnSpc>
              <a:spcBef>
                <a:spcPts val="0"/>
              </a:spcBef>
              <a:spcAft>
                <a:spcPts val="0"/>
              </a:spcAft>
              <a:buNone/>
            </a:pPr>
            <a:r>
              <a:rPr b="1" lang="en" sz="1000">
                <a:solidFill>
                  <a:srgbClr val="000000"/>
                </a:solidFill>
                <a:latin typeface="Consolas"/>
                <a:ea typeface="Consolas"/>
                <a:cs typeface="Consolas"/>
                <a:sym typeface="Consolas"/>
              </a:rPr>
              <a:t>                "user_id": { "bsonType": "objectid" },</a:t>
            </a:r>
            <a:endParaRPr b="1" sz="1000">
              <a:solidFill>
                <a:srgbClr val="000000"/>
              </a:solidFill>
              <a:latin typeface="Consolas"/>
              <a:ea typeface="Consolas"/>
              <a:cs typeface="Consolas"/>
              <a:sym typeface="Consolas"/>
            </a:endParaRPr>
          </a:p>
          <a:p>
            <a:pPr indent="0" lvl="0" marL="457200" rtl="0" algn="l">
              <a:lnSpc>
                <a:spcPct val="150000"/>
              </a:lnSpc>
              <a:spcBef>
                <a:spcPts val="0"/>
              </a:spcBef>
              <a:spcAft>
                <a:spcPts val="0"/>
              </a:spcAft>
              <a:buNone/>
            </a:pPr>
            <a:r>
              <a:rPr b="1" lang="en" sz="1000">
                <a:solidFill>
                  <a:srgbClr val="000000"/>
                </a:solidFill>
                <a:latin typeface="Consolas"/>
                <a:ea typeface="Consolas"/>
                <a:cs typeface="Consolas"/>
                <a:sym typeface="Consolas"/>
              </a:rPr>
              <a:t>            },</a:t>
            </a:r>
            <a:endParaRPr b="1" sz="1000">
              <a:solidFill>
                <a:srgbClr val="000000"/>
              </a:solidFill>
              <a:latin typeface="Consolas"/>
              <a:ea typeface="Consolas"/>
              <a:cs typeface="Consolas"/>
              <a:sym typeface="Consolas"/>
            </a:endParaRPr>
          </a:p>
          <a:p>
            <a:pPr indent="0" lvl="0" marL="457200" rtl="0" algn="l">
              <a:lnSpc>
                <a:spcPct val="150000"/>
              </a:lnSpc>
              <a:spcBef>
                <a:spcPts val="0"/>
              </a:spcBef>
              <a:spcAft>
                <a:spcPts val="0"/>
              </a:spcAft>
              <a:buNone/>
            </a:pPr>
            <a:r>
              <a:rPr b="1" lang="en" sz="1000">
                <a:solidFill>
                  <a:srgbClr val="000000"/>
                </a:solidFill>
                <a:latin typeface="Consolas"/>
                <a:ea typeface="Consolas"/>
                <a:cs typeface="Consolas"/>
                <a:sym typeface="Consolas"/>
              </a:rPr>
              <a:t>            "minItems": 0,</a:t>
            </a:r>
            <a:endParaRPr b="1" sz="1000">
              <a:solidFill>
                <a:srgbClr val="000000"/>
              </a:solidFill>
              <a:latin typeface="Consolas"/>
              <a:ea typeface="Consolas"/>
              <a:cs typeface="Consolas"/>
              <a:sym typeface="Consolas"/>
            </a:endParaRPr>
          </a:p>
          <a:p>
            <a:pPr indent="0" lvl="0" marL="457200" rtl="0" algn="l">
              <a:lnSpc>
                <a:spcPct val="150000"/>
              </a:lnSpc>
              <a:spcBef>
                <a:spcPts val="0"/>
              </a:spcBef>
              <a:spcAft>
                <a:spcPts val="0"/>
              </a:spcAft>
              <a:buNone/>
            </a:pPr>
            <a:r>
              <a:rPr b="1" lang="en" sz="1000">
                <a:solidFill>
                  <a:srgbClr val="000000"/>
                </a:solidFill>
                <a:latin typeface="Consolas"/>
                <a:ea typeface="Consolas"/>
                <a:cs typeface="Consolas"/>
                <a:sym typeface="Consolas"/>
              </a:rPr>
              <a:t>            "uniqueItems": true</a:t>
            </a:r>
            <a:endParaRPr b="1" sz="1000">
              <a:solidFill>
                <a:srgbClr val="000000"/>
              </a:solidFill>
              <a:latin typeface="Consolas"/>
              <a:ea typeface="Consolas"/>
              <a:cs typeface="Consolas"/>
              <a:sym typeface="Consolas"/>
            </a:endParaRPr>
          </a:p>
          <a:p>
            <a:pPr indent="0" lvl="0" marL="914400" rtl="0" algn="l">
              <a:lnSpc>
                <a:spcPct val="150000"/>
              </a:lnSpc>
              <a:spcBef>
                <a:spcPts val="0"/>
              </a:spcBef>
              <a:spcAft>
                <a:spcPts val="0"/>
              </a:spcAft>
              <a:buNone/>
            </a:pPr>
            <a:r>
              <a:rPr b="1" lang="en" sz="1000">
                <a:solidFill>
                  <a:srgbClr val="000000"/>
                </a:solidFill>
                <a:latin typeface="Consolas"/>
                <a:ea typeface="Consolas"/>
                <a:cs typeface="Consolas"/>
                <a:sym typeface="Consolas"/>
              </a:rPr>
              <a:t>}</a:t>
            </a:r>
            <a:endParaRPr b="1" sz="1000">
              <a:solidFill>
                <a:srgbClr val="000000"/>
              </a:solidFill>
              <a:latin typeface="Consolas"/>
              <a:ea typeface="Consolas"/>
              <a:cs typeface="Consolas"/>
              <a:sym typeface="Consolas"/>
            </a:endParaRPr>
          </a:p>
          <a:p>
            <a:pPr indent="0" lvl="0" marL="457200" rtl="0" algn="l">
              <a:lnSpc>
                <a:spcPct val="150000"/>
              </a:lnSpc>
              <a:spcBef>
                <a:spcPts val="0"/>
              </a:spcBef>
              <a:spcAft>
                <a:spcPts val="0"/>
              </a:spcAft>
              <a:buNone/>
            </a:pPr>
            <a:r>
              <a:rPr b="1" lang="en" sz="1000">
                <a:solidFill>
                  <a:srgbClr val="000000"/>
                </a:solidFill>
                <a:latin typeface="Consolas"/>
                <a:ea typeface="Consolas"/>
                <a:cs typeface="Consolas"/>
                <a:sym typeface="Consolas"/>
              </a:rPr>
              <a:t>}</a:t>
            </a:r>
            <a:endParaRPr b="1" sz="1000">
              <a:solidFill>
                <a:srgbClr val="000000"/>
              </a:solidFill>
              <a:latin typeface="Consolas"/>
              <a:ea typeface="Consolas"/>
              <a:cs typeface="Consolas"/>
              <a:sym typeface="Consolas"/>
            </a:endParaRPr>
          </a:p>
          <a:p>
            <a:pPr indent="0" lvl="0" marL="0" rtl="0" algn="l">
              <a:lnSpc>
                <a:spcPct val="150000"/>
              </a:lnSpc>
              <a:spcBef>
                <a:spcPts val="0"/>
              </a:spcBef>
              <a:spcAft>
                <a:spcPts val="0"/>
              </a:spcAft>
              <a:buNone/>
            </a:pPr>
            <a:r>
              <a:rPr b="1" lang="en" sz="1000">
                <a:solidFill>
                  <a:srgbClr val="000000"/>
                </a:solidFill>
                <a:latin typeface="Consolas"/>
                <a:ea typeface="Consolas"/>
                <a:cs typeface="Consolas"/>
                <a:sym typeface="Consolas"/>
              </a:rPr>
              <a:t>}</a:t>
            </a:r>
            <a:endParaRPr b="1" sz="1000">
              <a:solidFill>
                <a:srgbClr val="000000"/>
              </a:solidFill>
              <a:latin typeface="Consolas"/>
              <a:ea typeface="Consolas"/>
              <a:cs typeface="Consolas"/>
              <a:sym typeface="Consolas"/>
            </a:endParaRPr>
          </a:p>
          <a:p>
            <a:pPr indent="0" lvl="0" marL="0" rtl="0" algn="l">
              <a:lnSpc>
                <a:spcPct val="150000"/>
              </a:lnSpc>
              <a:spcBef>
                <a:spcPts val="0"/>
              </a:spcBef>
              <a:spcAft>
                <a:spcPts val="0"/>
              </a:spcAft>
              <a:buNone/>
            </a:pPr>
            <a:r>
              <a:t/>
            </a:r>
            <a:endParaRPr b="1" sz="1000">
              <a:solidFill>
                <a:srgbClr val="000000"/>
              </a:solidFill>
              <a:latin typeface="Consolas"/>
              <a:ea typeface="Consolas"/>
              <a:cs typeface="Consolas"/>
              <a:sym typeface="Consolas"/>
            </a:endParaRPr>
          </a:p>
          <a:p>
            <a:pPr indent="0" lvl="0" marL="0" rtl="0" algn="l">
              <a:lnSpc>
                <a:spcPct val="150000"/>
              </a:lnSpc>
              <a:spcBef>
                <a:spcPts val="0"/>
              </a:spcBef>
              <a:spcAft>
                <a:spcPts val="0"/>
              </a:spcAft>
              <a:buNone/>
            </a:pPr>
            <a:r>
              <a:rPr b="1" lang="en" sz="1000">
                <a:solidFill>
                  <a:srgbClr val="000000"/>
                </a:solidFill>
                <a:latin typeface="Consolas"/>
                <a:ea typeface="Consolas"/>
                <a:cs typeface="Consolas"/>
                <a:sym typeface="Consolas"/>
              </a:rPr>
              <a:t>        </a:t>
            </a:r>
            <a:endParaRPr b="1" sz="1000">
              <a:solidFill>
                <a:srgbClr val="000000"/>
              </a:solidFill>
              <a:latin typeface="Consolas"/>
              <a:ea typeface="Consolas"/>
              <a:cs typeface="Consolas"/>
              <a:sym typeface="Consolas"/>
            </a:endParaRPr>
          </a:p>
          <a:p>
            <a:pPr indent="0" lvl="0" marL="0" rtl="0" algn="l">
              <a:lnSpc>
                <a:spcPct val="150000"/>
              </a:lnSpc>
              <a:spcBef>
                <a:spcPts val="0"/>
              </a:spcBef>
              <a:spcAft>
                <a:spcPts val="0"/>
              </a:spcAft>
              <a:buNone/>
            </a:pPr>
            <a:r>
              <a:t/>
            </a:r>
            <a:endParaRPr b="1" sz="1000">
              <a:solidFill>
                <a:srgbClr val="000000"/>
              </a:solidFill>
              <a:latin typeface="Consolas"/>
              <a:ea typeface="Consolas"/>
              <a:cs typeface="Consolas"/>
              <a:sym typeface="Consolas"/>
            </a:endParaRPr>
          </a:p>
          <a:p>
            <a:pPr indent="0" lvl="0" marL="0" rtl="0" algn="l">
              <a:lnSpc>
                <a:spcPct val="150000"/>
              </a:lnSpc>
              <a:spcBef>
                <a:spcPts val="0"/>
              </a:spcBef>
              <a:spcAft>
                <a:spcPts val="0"/>
              </a:spcAft>
              <a:buNone/>
            </a:pPr>
            <a:r>
              <a:t/>
            </a:r>
            <a:endParaRPr b="1" sz="1000">
              <a:solidFill>
                <a:srgbClr val="000000"/>
              </a:solidFill>
              <a:latin typeface="Consolas"/>
              <a:ea typeface="Consolas"/>
              <a:cs typeface="Consolas"/>
              <a:sym typeface="Consolas"/>
            </a:endParaRPr>
          </a:p>
          <a:p>
            <a:pPr indent="0" lvl="0" marL="0" rtl="0" algn="l">
              <a:lnSpc>
                <a:spcPct val="150000"/>
              </a:lnSpc>
              <a:spcBef>
                <a:spcPts val="0"/>
              </a:spcBef>
              <a:spcAft>
                <a:spcPts val="0"/>
              </a:spcAft>
              <a:buNone/>
            </a:pPr>
            <a:r>
              <a:t/>
            </a:r>
            <a:endParaRPr b="1" sz="1000">
              <a:latin typeface="Consolas"/>
              <a:ea typeface="Consolas"/>
              <a:cs typeface="Consolas"/>
              <a:sym typeface="Consola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8" name="Shape 1258"/>
        <p:cNvGrpSpPr/>
        <p:nvPr/>
      </p:nvGrpSpPr>
      <p:grpSpPr>
        <a:xfrm>
          <a:off x="0" y="0"/>
          <a:ext cx="0" cy="0"/>
          <a:chOff x="0" y="0"/>
          <a:chExt cx="0" cy="0"/>
        </a:xfrm>
      </p:grpSpPr>
      <p:sp>
        <p:nvSpPr>
          <p:cNvPr id="1259" name="Google Shape;1259;p53"/>
          <p:cNvSpPr txBox="1"/>
          <p:nvPr>
            <p:ph type="title"/>
          </p:nvPr>
        </p:nvSpPr>
        <p:spPr>
          <a:xfrm>
            <a:off x="1081500" y="1534650"/>
            <a:ext cx="6981000" cy="2226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000"/>
              <a:t>Integrity Constraints</a:t>
            </a:r>
            <a:endParaRPr sz="6000"/>
          </a:p>
        </p:txBody>
      </p:sp>
      <p:sp>
        <p:nvSpPr>
          <p:cNvPr id="1260" name="Google Shape;1260;p5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4" name="Shape 1264"/>
        <p:cNvGrpSpPr/>
        <p:nvPr/>
      </p:nvGrpSpPr>
      <p:grpSpPr>
        <a:xfrm>
          <a:off x="0" y="0"/>
          <a:ext cx="0" cy="0"/>
          <a:chOff x="0" y="0"/>
          <a:chExt cx="0" cy="0"/>
        </a:xfrm>
      </p:grpSpPr>
      <p:sp>
        <p:nvSpPr>
          <p:cNvPr id="1265" name="Google Shape;1265;p54"/>
          <p:cNvSpPr/>
          <p:nvPr/>
        </p:nvSpPr>
        <p:spPr>
          <a:xfrm>
            <a:off x="711725" y="1685350"/>
            <a:ext cx="7720500" cy="2819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54"/>
          <p:cNvSpPr txBox="1"/>
          <p:nvPr>
            <p:ph idx="1" type="body"/>
          </p:nvPr>
        </p:nvSpPr>
        <p:spPr>
          <a:xfrm>
            <a:off x="711725" y="1273525"/>
            <a:ext cx="7720500" cy="306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Relation </a:t>
            </a:r>
            <a:r>
              <a:rPr b="1" lang="en">
                <a:solidFill>
                  <a:srgbClr val="000000"/>
                </a:solidFill>
              </a:rPr>
              <a:t>Ride</a:t>
            </a:r>
            <a:r>
              <a:rPr lang="en">
                <a:solidFill>
                  <a:srgbClr val="000000"/>
                </a:solidFill>
              </a:rPr>
              <a:t> schema:</a:t>
            </a:r>
            <a:endParaRPr>
              <a:solidFill>
                <a:srgbClr val="000000"/>
              </a:solidFill>
            </a:endParaRPr>
          </a:p>
          <a:p>
            <a:pPr indent="0" lvl="0" marL="0" rtl="0" algn="l">
              <a:spcBef>
                <a:spcPts val="1200"/>
              </a:spcBef>
              <a:spcAft>
                <a:spcPts val="0"/>
              </a:spcAft>
              <a:buNone/>
            </a:pPr>
            <a:r>
              <a:rPr b="1" lang="en" sz="900">
                <a:solidFill>
                  <a:srgbClr val="000000"/>
                </a:solidFill>
                <a:latin typeface="Consolas"/>
                <a:ea typeface="Consolas"/>
                <a:cs typeface="Consolas"/>
                <a:sym typeface="Consolas"/>
              </a:rPr>
              <a:t>create table if not exists Ride(</a:t>
            </a:r>
            <a:endParaRPr b="1" sz="900">
              <a:solidFill>
                <a:srgbClr val="000000"/>
              </a:solidFill>
              <a:latin typeface="Consolas"/>
              <a:ea typeface="Consolas"/>
              <a:cs typeface="Consolas"/>
              <a:sym typeface="Consolas"/>
            </a:endParaRPr>
          </a:p>
          <a:p>
            <a:pPr indent="0" lvl="0" marL="0" rtl="0" algn="l">
              <a:spcBef>
                <a:spcPts val="800"/>
              </a:spcBef>
              <a:spcAft>
                <a:spcPts val="0"/>
              </a:spcAft>
              <a:buNone/>
            </a:pPr>
            <a:r>
              <a:rPr b="1" lang="en" sz="900">
                <a:solidFill>
                  <a:srgbClr val="000000"/>
                </a:solidFill>
                <a:latin typeface="Consolas"/>
                <a:ea typeface="Consolas"/>
                <a:cs typeface="Consolas"/>
                <a:sym typeface="Consolas"/>
              </a:rPr>
              <a:t> 	ride_ID char(8) primary key,</a:t>
            </a:r>
            <a:endParaRPr b="1" sz="900">
              <a:solidFill>
                <a:srgbClr val="000000"/>
              </a:solidFill>
              <a:latin typeface="Consolas"/>
              <a:ea typeface="Consolas"/>
              <a:cs typeface="Consolas"/>
              <a:sym typeface="Consolas"/>
            </a:endParaRPr>
          </a:p>
          <a:p>
            <a:pPr indent="0" lvl="0" marL="0" rtl="0" algn="l">
              <a:spcBef>
                <a:spcPts val="800"/>
              </a:spcBef>
              <a:spcAft>
                <a:spcPts val="0"/>
              </a:spcAft>
              <a:buNone/>
            </a:pPr>
            <a:r>
              <a:rPr b="1" lang="en" sz="900">
                <a:solidFill>
                  <a:srgbClr val="000000"/>
                </a:solidFill>
                <a:latin typeface="Consolas"/>
                <a:ea typeface="Consolas"/>
                <a:cs typeface="Consolas"/>
                <a:sym typeface="Consolas"/>
              </a:rPr>
              <a:t> 	customer_ID char(8),</a:t>
            </a:r>
            <a:endParaRPr b="1" sz="900">
              <a:solidFill>
                <a:srgbClr val="000000"/>
              </a:solidFill>
              <a:latin typeface="Consolas"/>
              <a:ea typeface="Consolas"/>
              <a:cs typeface="Consolas"/>
              <a:sym typeface="Consolas"/>
            </a:endParaRPr>
          </a:p>
          <a:p>
            <a:pPr indent="0" lvl="0" marL="0" rtl="0" algn="l">
              <a:spcBef>
                <a:spcPts val="800"/>
              </a:spcBef>
              <a:spcAft>
                <a:spcPts val="0"/>
              </a:spcAft>
              <a:buNone/>
            </a:pPr>
            <a:r>
              <a:rPr b="1" lang="en" sz="900">
                <a:solidFill>
                  <a:srgbClr val="000000"/>
                </a:solidFill>
                <a:latin typeface="Consolas"/>
                <a:ea typeface="Consolas"/>
                <a:cs typeface="Consolas"/>
                <a:sym typeface="Consolas"/>
              </a:rPr>
              <a:t> 	rider_ID char(8),</a:t>
            </a:r>
            <a:endParaRPr b="1" sz="900">
              <a:solidFill>
                <a:srgbClr val="000000"/>
              </a:solidFill>
              <a:latin typeface="Consolas"/>
              <a:ea typeface="Consolas"/>
              <a:cs typeface="Consolas"/>
              <a:sym typeface="Consolas"/>
            </a:endParaRPr>
          </a:p>
          <a:p>
            <a:pPr indent="0" lvl="0" marL="457200" rtl="0" algn="l">
              <a:spcBef>
                <a:spcPts val="800"/>
              </a:spcBef>
              <a:spcAft>
                <a:spcPts val="0"/>
              </a:spcAft>
              <a:buNone/>
            </a:pPr>
            <a:r>
              <a:rPr b="1" lang="en" sz="900">
                <a:solidFill>
                  <a:srgbClr val="000000"/>
                </a:solidFill>
                <a:latin typeface="Consolas"/>
                <a:ea typeface="Consolas"/>
                <a:cs typeface="Consolas"/>
                <a:sym typeface="Consolas"/>
              </a:rPr>
              <a:t>status enum('matching','matched','cancelled','in_transit','arrived','paid','reviewing','completed') not null,</a:t>
            </a:r>
            <a:endParaRPr b="1" sz="900">
              <a:solidFill>
                <a:srgbClr val="000000"/>
              </a:solidFill>
              <a:latin typeface="Consolas"/>
              <a:ea typeface="Consolas"/>
              <a:cs typeface="Consolas"/>
              <a:sym typeface="Consolas"/>
            </a:endParaRPr>
          </a:p>
          <a:p>
            <a:pPr indent="0" lvl="0" marL="457200" rtl="0" algn="l">
              <a:spcBef>
                <a:spcPts val="800"/>
              </a:spcBef>
              <a:spcAft>
                <a:spcPts val="0"/>
              </a:spcAft>
              <a:buNone/>
            </a:pPr>
            <a:r>
              <a:rPr b="1" lang="en" sz="900">
                <a:solidFill>
                  <a:srgbClr val="000000"/>
                </a:solidFill>
                <a:latin typeface="Consolas"/>
                <a:ea typeface="Consolas"/>
                <a:cs typeface="Consolas"/>
                <a:sym typeface="Consolas"/>
              </a:rPr>
              <a:t>.</a:t>
            </a:r>
            <a:endParaRPr b="1" sz="900">
              <a:solidFill>
                <a:srgbClr val="000000"/>
              </a:solidFill>
              <a:latin typeface="Consolas"/>
              <a:ea typeface="Consolas"/>
              <a:cs typeface="Consolas"/>
              <a:sym typeface="Consolas"/>
            </a:endParaRPr>
          </a:p>
          <a:p>
            <a:pPr indent="0" lvl="0" marL="457200" rtl="0" algn="l">
              <a:spcBef>
                <a:spcPts val="400"/>
              </a:spcBef>
              <a:spcAft>
                <a:spcPts val="0"/>
              </a:spcAft>
              <a:buNone/>
            </a:pPr>
            <a:r>
              <a:rPr b="1" lang="en" sz="900">
                <a:solidFill>
                  <a:srgbClr val="000000"/>
                </a:solidFill>
                <a:latin typeface="Consolas"/>
                <a:ea typeface="Consolas"/>
                <a:cs typeface="Consolas"/>
                <a:sym typeface="Consolas"/>
              </a:rPr>
              <a:t>.</a:t>
            </a:r>
            <a:endParaRPr b="1" sz="900">
              <a:solidFill>
                <a:srgbClr val="000000"/>
              </a:solidFill>
              <a:latin typeface="Consolas"/>
              <a:ea typeface="Consolas"/>
              <a:cs typeface="Consolas"/>
              <a:sym typeface="Consolas"/>
            </a:endParaRPr>
          </a:p>
          <a:p>
            <a:pPr indent="0" lvl="0" marL="457200" rtl="0" algn="l">
              <a:spcBef>
                <a:spcPts val="400"/>
              </a:spcBef>
              <a:spcAft>
                <a:spcPts val="0"/>
              </a:spcAft>
              <a:buNone/>
            </a:pPr>
            <a:r>
              <a:rPr b="1" lang="en" sz="900">
                <a:solidFill>
                  <a:srgbClr val="000000"/>
                </a:solidFill>
                <a:latin typeface="Consolas"/>
                <a:ea typeface="Consolas"/>
                <a:cs typeface="Consolas"/>
                <a:sym typeface="Consolas"/>
              </a:rPr>
              <a:t>check(start_latitude &gt;= -90 and start_latitude &lt;= 90),</a:t>
            </a:r>
            <a:endParaRPr b="1" sz="900">
              <a:solidFill>
                <a:srgbClr val="000000"/>
              </a:solidFill>
              <a:latin typeface="Consolas"/>
              <a:ea typeface="Consolas"/>
              <a:cs typeface="Consolas"/>
              <a:sym typeface="Consolas"/>
            </a:endParaRPr>
          </a:p>
          <a:p>
            <a:pPr indent="0" lvl="0" marL="457200" rtl="0" algn="l">
              <a:spcBef>
                <a:spcPts val="800"/>
              </a:spcBef>
              <a:spcAft>
                <a:spcPts val="0"/>
              </a:spcAft>
              <a:buNone/>
            </a:pPr>
            <a:r>
              <a:rPr b="1" lang="en" sz="900" u="sng">
                <a:solidFill>
                  <a:srgbClr val="FF0000"/>
                </a:solidFill>
                <a:latin typeface="Consolas"/>
                <a:ea typeface="Consolas"/>
                <a:cs typeface="Consolas"/>
                <a:sym typeface="Consolas"/>
              </a:rPr>
              <a:t>check(start_longitude &gt;= -180 and start_longitude &lt;= 180)</a:t>
            </a:r>
            <a:r>
              <a:rPr b="1" lang="en" sz="900">
                <a:solidFill>
                  <a:srgbClr val="000000"/>
                </a:solidFill>
                <a:latin typeface="Consolas"/>
                <a:ea typeface="Consolas"/>
                <a:cs typeface="Consolas"/>
                <a:sym typeface="Consolas"/>
              </a:rPr>
              <a:t>,</a:t>
            </a:r>
            <a:endParaRPr b="1" sz="900">
              <a:solidFill>
                <a:srgbClr val="000000"/>
              </a:solidFill>
              <a:latin typeface="Consolas"/>
              <a:ea typeface="Consolas"/>
              <a:cs typeface="Consolas"/>
              <a:sym typeface="Consolas"/>
            </a:endParaRPr>
          </a:p>
          <a:p>
            <a:pPr indent="0" lvl="0" marL="457200" rtl="0" algn="l">
              <a:spcBef>
                <a:spcPts val="800"/>
              </a:spcBef>
              <a:spcAft>
                <a:spcPts val="0"/>
              </a:spcAft>
              <a:buNone/>
            </a:pPr>
            <a:r>
              <a:rPr b="1" lang="en" sz="900">
                <a:solidFill>
                  <a:srgbClr val="000000"/>
                </a:solidFill>
                <a:latin typeface="Consolas"/>
                <a:ea typeface="Consolas"/>
                <a:cs typeface="Consolas"/>
                <a:sym typeface="Consolas"/>
              </a:rPr>
              <a:t>check(stop_latitude &gt;= -90 and stop_latitude &lt;= 90),</a:t>
            </a:r>
            <a:endParaRPr b="1" sz="900">
              <a:solidFill>
                <a:srgbClr val="000000"/>
              </a:solidFill>
              <a:latin typeface="Consolas"/>
              <a:ea typeface="Consolas"/>
              <a:cs typeface="Consolas"/>
              <a:sym typeface="Consolas"/>
            </a:endParaRPr>
          </a:p>
          <a:p>
            <a:pPr indent="0" lvl="0" marL="457200" rtl="0" algn="l">
              <a:spcBef>
                <a:spcPts val="800"/>
              </a:spcBef>
              <a:spcAft>
                <a:spcPts val="0"/>
              </a:spcAft>
              <a:buNone/>
            </a:pPr>
            <a:r>
              <a:rPr b="1" lang="en" sz="900">
                <a:solidFill>
                  <a:srgbClr val="000000"/>
                </a:solidFill>
                <a:latin typeface="Consolas"/>
                <a:ea typeface="Consolas"/>
                <a:cs typeface="Consolas"/>
                <a:sym typeface="Consolas"/>
              </a:rPr>
              <a:t>.</a:t>
            </a:r>
            <a:endParaRPr b="1" sz="900">
              <a:solidFill>
                <a:srgbClr val="000000"/>
              </a:solidFill>
              <a:latin typeface="Consolas"/>
              <a:ea typeface="Consolas"/>
              <a:cs typeface="Consolas"/>
              <a:sym typeface="Consolas"/>
            </a:endParaRPr>
          </a:p>
          <a:p>
            <a:pPr indent="0" lvl="0" marL="457200" rtl="0" algn="l">
              <a:spcBef>
                <a:spcPts val="400"/>
              </a:spcBef>
              <a:spcAft>
                <a:spcPts val="400"/>
              </a:spcAft>
              <a:buNone/>
            </a:pPr>
            <a:r>
              <a:rPr b="1" lang="en" sz="900">
                <a:solidFill>
                  <a:srgbClr val="000000"/>
                </a:solidFill>
                <a:latin typeface="Consolas"/>
                <a:ea typeface="Consolas"/>
                <a:cs typeface="Consolas"/>
                <a:sym typeface="Consolas"/>
              </a:rPr>
              <a:t>.</a:t>
            </a:r>
            <a:endParaRPr sz="1000">
              <a:solidFill>
                <a:srgbClr val="000000"/>
              </a:solidFill>
            </a:endParaRPr>
          </a:p>
        </p:txBody>
      </p:sp>
      <p:sp>
        <p:nvSpPr>
          <p:cNvPr id="1267" name="Google Shape;1267;p54"/>
          <p:cNvSpPr txBox="1"/>
          <p:nvPr>
            <p:ph type="title"/>
          </p:nvPr>
        </p:nvSpPr>
        <p:spPr>
          <a:xfrm>
            <a:off x="711725" y="535447"/>
            <a:ext cx="7720500" cy="49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Domain Integrity</a:t>
            </a:r>
            <a:endParaRPr/>
          </a:p>
          <a:p>
            <a:pPr indent="0" lvl="0" marL="0" rtl="0" algn="l">
              <a:spcBef>
                <a:spcPts val="0"/>
              </a:spcBef>
              <a:spcAft>
                <a:spcPts val="0"/>
              </a:spcAft>
              <a:buNone/>
            </a:pPr>
            <a:r>
              <a:rPr lang="en"/>
              <a:t>: Valid value of attribute</a:t>
            </a:r>
            <a:endParaRPr/>
          </a:p>
        </p:txBody>
      </p:sp>
      <p:sp>
        <p:nvSpPr>
          <p:cNvPr id="1268" name="Google Shape;1268;p5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269" name="Google Shape;1269;p54"/>
          <p:cNvPicPr preferRelativeResize="0"/>
          <p:nvPr/>
        </p:nvPicPr>
        <p:blipFill rotWithShape="1">
          <a:blip r:embed="rId3">
            <a:alphaModFix/>
          </a:blip>
          <a:srcRect b="27129" l="0" r="0" t="0"/>
          <a:stretch/>
        </p:blipFill>
        <p:spPr>
          <a:xfrm>
            <a:off x="488950" y="4333522"/>
            <a:ext cx="8166100" cy="546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3" name="Shape 1273"/>
        <p:cNvGrpSpPr/>
        <p:nvPr/>
      </p:nvGrpSpPr>
      <p:grpSpPr>
        <a:xfrm>
          <a:off x="0" y="0"/>
          <a:ext cx="0" cy="0"/>
          <a:chOff x="0" y="0"/>
          <a:chExt cx="0" cy="0"/>
        </a:xfrm>
      </p:grpSpPr>
      <p:sp>
        <p:nvSpPr>
          <p:cNvPr id="1274" name="Google Shape;1274;p55"/>
          <p:cNvSpPr/>
          <p:nvPr/>
        </p:nvSpPr>
        <p:spPr>
          <a:xfrm>
            <a:off x="711725" y="1532950"/>
            <a:ext cx="7720500" cy="1440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55"/>
          <p:cNvSpPr txBox="1"/>
          <p:nvPr>
            <p:ph idx="1" type="body"/>
          </p:nvPr>
        </p:nvSpPr>
        <p:spPr>
          <a:xfrm>
            <a:off x="711725" y="1121125"/>
            <a:ext cx="7720500" cy="185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Relation </a:t>
            </a:r>
            <a:r>
              <a:rPr b="1" lang="en">
                <a:solidFill>
                  <a:srgbClr val="000000"/>
                </a:solidFill>
              </a:rPr>
              <a:t>User</a:t>
            </a:r>
            <a:r>
              <a:rPr lang="en">
                <a:solidFill>
                  <a:srgbClr val="000000"/>
                </a:solidFill>
              </a:rPr>
              <a:t> schema:</a:t>
            </a:r>
            <a:endParaRPr>
              <a:solidFill>
                <a:srgbClr val="000000"/>
              </a:solidFill>
            </a:endParaRPr>
          </a:p>
          <a:p>
            <a:pPr indent="0" lvl="0" marL="0" rtl="0" algn="l">
              <a:spcBef>
                <a:spcPts val="1200"/>
              </a:spcBef>
              <a:spcAft>
                <a:spcPts val="0"/>
              </a:spcAft>
              <a:buNone/>
            </a:pPr>
            <a:r>
              <a:rPr b="1" lang="en" sz="900">
                <a:solidFill>
                  <a:schemeClr val="dk1"/>
                </a:solidFill>
                <a:latin typeface="Consolas"/>
                <a:ea typeface="Consolas"/>
                <a:cs typeface="Consolas"/>
                <a:sym typeface="Consolas"/>
              </a:rPr>
              <a:t>create table if not exists User(</a:t>
            </a:r>
            <a:endParaRPr b="1" sz="900">
              <a:solidFill>
                <a:schemeClr val="dk1"/>
              </a:solidFill>
              <a:latin typeface="Consolas"/>
              <a:ea typeface="Consolas"/>
              <a:cs typeface="Consolas"/>
              <a:sym typeface="Consolas"/>
            </a:endParaRPr>
          </a:p>
          <a:p>
            <a:pPr indent="457200" lvl="0" marL="0" rtl="0" algn="l">
              <a:spcBef>
                <a:spcPts val="800"/>
              </a:spcBef>
              <a:spcAft>
                <a:spcPts val="0"/>
              </a:spcAft>
              <a:buNone/>
            </a:pPr>
            <a:r>
              <a:rPr b="1" lang="en" sz="900">
                <a:solidFill>
                  <a:schemeClr val="dk1"/>
                </a:solidFill>
                <a:latin typeface="Consolas"/>
                <a:ea typeface="Consolas"/>
                <a:cs typeface="Consolas"/>
                <a:sym typeface="Consolas"/>
              </a:rPr>
              <a:t>user_ID char(8) primary key,</a:t>
            </a:r>
            <a:endParaRPr b="1" sz="900">
              <a:solidFill>
                <a:schemeClr val="dk1"/>
              </a:solidFill>
              <a:latin typeface="Consolas"/>
              <a:ea typeface="Consolas"/>
              <a:cs typeface="Consolas"/>
              <a:sym typeface="Consolas"/>
            </a:endParaRPr>
          </a:p>
          <a:p>
            <a:pPr indent="0" lvl="0" marL="457200" rtl="0" algn="l">
              <a:spcBef>
                <a:spcPts val="800"/>
              </a:spcBef>
              <a:spcAft>
                <a:spcPts val="0"/>
              </a:spcAft>
              <a:buNone/>
            </a:pPr>
            <a:r>
              <a:rPr b="1" lang="en" sz="900">
                <a:solidFill>
                  <a:schemeClr val="dk1"/>
                </a:solidFill>
                <a:latin typeface="Consolas"/>
                <a:ea typeface="Consolas"/>
                <a:cs typeface="Consolas"/>
                <a:sym typeface="Consolas"/>
              </a:rPr>
              <a:t>username varchar(50) not null, password text not null,</a:t>
            </a:r>
            <a:endParaRPr b="1" sz="900">
              <a:solidFill>
                <a:schemeClr val="dk1"/>
              </a:solidFill>
              <a:latin typeface="Consolas"/>
              <a:ea typeface="Consolas"/>
              <a:cs typeface="Consolas"/>
              <a:sym typeface="Consolas"/>
            </a:endParaRPr>
          </a:p>
          <a:p>
            <a:pPr indent="0" lvl="0" marL="457200" rtl="0" algn="l">
              <a:spcBef>
                <a:spcPts val="800"/>
              </a:spcBef>
              <a:spcAft>
                <a:spcPts val="0"/>
              </a:spcAft>
              <a:buNone/>
            </a:pPr>
            <a:r>
              <a:rPr b="1" lang="en" sz="900">
                <a:solidFill>
                  <a:schemeClr val="dk1"/>
                </a:solidFill>
                <a:latin typeface="Consolas"/>
                <a:ea typeface="Consolas"/>
                <a:cs typeface="Consolas"/>
                <a:sym typeface="Consolas"/>
              </a:rPr>
              <a:t>email varchar(100) not null </a:t>
            </a:r>
            <a:r>
              <a:rPr b="1" lang="en" sz="900" u="sng">
                <a:solidFill>
                  <a:srgbClr val="FF0000"/>
                </a:solidFill>
                <a:latin typeface="Consolas"/>
                <a:ea typeface="Consolas"/>
                <a:cs typeface="Consolas"/>
                <a:sym typeface="Consolas"/>
              </a:rPr>
              <a:t>unique</a:t>
            </a:r>
            <a:r>
              <a:rPr b="1" lang="en" sz="900">
                <a:solidFill>
                  <a:schemeClr val="dk1"/>
                </a:solidFill>
                <a:latin typeface="Consolas"/>
                <a:ea typeface="Consolas"/>
                <a:cs typeface="Consolas"/>
                <a:sym typeface="Consolas"/>
              </a:rPr>
              <a:t>,</a:t>
            </a:r>
            <a:endParaRPr b="1" sz="900">
              <a:solidFill>
                <a:schemeClr val="dk1"/>
              </a:solidFill>
              <a:latin typeface="Consolas"/>
              <a:ea typeface="Consolas"/>
              <a:cs typeface="Consolas"/>
              <a:sym typeface="Consolas"/>
            </a:endParaRPr>
          </a:p>
          <a:p>
            <a:pPr indent="0" lvl="0" marL="457200" rtl="0" algn="l">
              <a:spcBef>
                <a:spcPts val="800"/>
              </a:spcBef>
              <a:spcAft>
                <a:spcPts val="0"/>
              </a:spcAft>
              <a:buNone/>
            </a:pPr>
            <a:r>
              <a:rPr b="1" lang="en" sz="900">
                <a:solidFill>
                  <a:schemeClr val="dk1"/>
                </a:solidFill>
                <a:latin typeface="Consolas"/>
                <a:ea typeface="Consolas"/>
                <a:cs typeface="Consolas"/>
                <a:sym typeface="Consolas"/>
              </a:rPr>
              <a:t>first_name varchar(50) not null, last_name varchar(50) not null,</a:t>
            </a:r>
            <a:endParaRPr b="1" sz="900">
              <a:solidFill>
                <a:schemeClr val="dk1"/>
              </a:solidFill>
              <a:latin typeface="Consolas"/>
              <a:ea typeface="Consolas"/>
              <a:cs typeface="Consolas"/>
              <a:sym typeface="Consolas"/>
            </a:endParaRPr>
          </a:p>
          <a:p>
            <a:pPr indent="0" lvl="0" marL="457200" rtl="0" algn="l">
              <a:spcBef>
                <a:spcPts val="800"/>
              </a:spcBef>
              <a:spcAft>
                <a:spcPts val="0"/>
              </a:spcAft>
              <a:buNone/>
            </a:pPr>
            <a:r>
              <a:rPr b="1" lang="en" sz="900">
                <a:solidFill>
                  <a:schemeClr val="dk1"/>
                </a:solidFill>
                <a:latin typeface="Consolas"/>
                <a:ea typeface="Consolas"/>
                <a:cs typeface="Consolas"/>
                <a:sym typeface="Consolas"/>
              </a:rPr>
              <a:t>phone_num char(10) not null, user_type enum('customer','rider') not null  );</a:t>
            </a:r>
            <a:endParaRPr b="1" sz="900">
              <a:solidFill>
                <a:schemeClr val="dk1"/>
              </a:solidFill>
              <a:latin typeface="Consolas"/>
              <a:ea typeface="Consolas"/>
              <a:cs typeface="Consolas"/>
              <a:sym typeface="Consolas"/>
            </a:endParaRPr>
          </a:p>
          <a:p>
            <a:pPr indent="0" lvl="0" marL="457200" rtl="0" algn="l">
              <a:spcBef>
                <a:spcPts val="800"/>
              </a:spcBef>
              <a:spcAft>
                <a:spcPts val="0"/>
              </a:spcAft>
              <a:buNone/>
            </a:pPr>
            <a:r>
              <a:t/>
            </a:r>
            <a:endParaRPr sz="900"/>
          </a:p>
          <a:p>
            <a:pPr indent="0" lvl="0" marL="457200" rtl="0" algn="l">
              <a:spcBef>
                <a:spcPts val="800"/>
              </a:spcBef>
              <a:spcAft>
                <a:spcPts val="0"/>
              </a:spcAft>
              <a:buNone/>
            </a:pPr>
            <a:r>
              <a:t/>
            </a:r>
            <a:endParaRPr sz="900"/>
          </a:p>
          <a:p>
            <a:pPr indent="0" lvl="0" marL="457200" rtl="0" algn="l">
              <a:spcBef>
                <a:spcPts val="800"/>
              </a:spcBef>
              <a:spcAft>
                <a:spcPts val="0"/>
              </a:spcAft>
              <a:buNone/>
            </a:pPr>
            <a:r>
              <a:t/>
            </a:r>
            <a:endParaRPr sz="900"/>
          </a:p>
          <a:p>
            <a:pPr indent="0" lvl="0" marL="0" rtl="0" algn="l">
              <a:spcBef>
                <a:spcPts val="800"/>
              </a:spcBef>
              <a:spcAft>
                <a:spcPts val="1200"/>
              </a:spcAft>
              <a:buNone/>
            </a:pPr>
            <a:r>
              <a:rPr lang="en" sz="1000"/>
              <a:t> 	</a:t>
            </a:r>
            <a:endParaRPr sz="1000"/>
          </a:p>
        </p:txBody>
      </p:sp>
      <p:sp>
        <p:nvSpPr>
          <p:cNvPr id="1276" name="Google Shape;1276;p55"/>
          <p:cNvSpPr txBox="1"/>
          <p:nvPr>
            <p:ph type="title"/>
          </p:nvPr>
        </p:nvSpPr>
        <p:spPr>
          <a:xfrm>
            <a:off x="711725" y="535447"/>
            <a:ext cx="7720500" cy="49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Domain Integrity : Unique attribute</a:t>
            </a:r>
            <a:endParaRPr/>
          </a:p>
        </p:txBody>
      </p:sp>
      <p:sp>
        <p:nvSpPr>
          <p:cNvPr id="1277" name="Google Shape;1277;p5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278" name="Google Shape;1278;p55"/>
          <p:cNvPicPr preferRelativeResize="0"/>
          <p:nvPr/>
        </p:nvPicPr>
        <p:blipFill rotWithShape="1">
          <a:blip r:embed="rId3">
            <a:alphaModFix/>
          </a:blip>
          <a:srcRect b="72274" l="10492" r="43605" t="7011"/>
          <a:stretch/>
        </p:blipFill>
        <p:spPr>
          <a:xfrm>
            <a:off x="711725" y="3099920"/>
            <a:ext cx="7720500" cy="189615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2" name="Shape 1282"/>
        <p:cNvGrpSpPr/>
        <p:nvPr/>
      </p:nvGrpSpPr>
      <p:grpSpPr>
        <a:xfrm>
          <a:off x="0" y="0"/>
          <a:ext cx="0" cy="0"/>
          <a:chOff x="0" y="0"/>
          <a:chExt cx="0" cy="0"/>
        </a:xfrm>
      </p:grpSpPr>
      <p:sp>
        <p:nvSpPr>
          <p:cNvPr id="1283" name="Google Shape;1283;p56"/>
          <p:cNvSpPr txBox="1"/>
          <p:nvPr>
            <p:ph idx="1" type="body"/>
          </p:nvPr>
        </p:nvSpPr>
        <p:spPr>
          <a:xfrm>
            <a:off x="711725" y="1121124"/>
            <a:ext cx="7720500" cy="380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Relation </a:t>
            </a:r>
            <a:r>
              <a:rPr b="1" lang="en">
                <a:solidFill>
                  <a:schemeClr val="dk1"/>
                </a:solidFill>
              </a:rPr>
              <a:t>Rider</a:t>
            </a:r>
            <a:r>
              <a:rPr lang="en">
                <a:solidFill>
                  <a:schemeClr val="dk1"/>
                </a:solidFill>
              </a:rPr>
              <a:t> schema:</a:t>
            </a:r>
            <a:endParaRPr>
              <a:solidFill>
                <a:schemeClr val="dk1"/>
              </a:solidFill>
            </a:endParaRPr>
          </a:p>
          <a:p>
            <a:pPr indent="0" lvl="0" marL="0" rtl="0" algn="l">
              <a:spcBef>
                <a:spcPts val="1200"/>
              </a:spcBef>
              <a:spcAft>
                <a:spcPts val="0"/>
              </a:spcAft>
              <a:buNone/>
            </a:pPr>
            <a:r>
              <a:rPr b="1" lang="en" sz="900">
                <a:solidFill>
                  <a:schemeClr val="dk1"/>
                </a:solidFill>
                <a:latin typeface="Consolas"/>
                <a:ea typeface="Consolas"/>
                <a:cs typeface="Consolas"/>
                <a:sym typeface="Consolas"/>
              </a:rPr>
              <a:t>create table if not exists Rider(</a:t>
            </a:r>
            <a:endParaRPr b="1" sz="900">
              <a:solidFill>
                <a:schemeClr val="dk1"/>
              </a:solidFill>
              <a:latin typeface="Consolas"/>
              <a:ea typeface="Consolas"/>
              <a:cs typeface="Consolas"/>
              <a:sym typeface="Consolas"/>
            </a:endParaRPr>
          </a:p>
          <a:p>
            <a:pPr indent="0" lvl="0" marL="0" rtl="0" algn="l">
              <a:spcBef>
                <a:spcPts val="800"/>
              </a:spcBef>
              <a:spcAft>
                <a:spcPts val="0"/>
              </a:spcAft>
              <a:buNone/>
            </a:pPr>
            <a:r>
              <a:rPr b="1" lang="en" sz="900">
                <a:solidFill>
                  <a:schemeClr val="dk1"/>
                </a:solidFill>
                <a:latin typeface="Consolas"/>
                <a:ea typeface="Consolas"/>
                <a:cs typeface="Consolas"/>
                <a:sym typeface="Consolas"/>
              </a:rPr>
              <a:t>    user_ID char(8) primary key,</a:t>
            </a:r>
            <a:endParaRPr b="1" sz="900">
              <a:solidFill>
                <a:schemeClr val="dk1"/>
              </a:solidFill>
              <a:latin typeface="Consolas"/>
              <a:ea typeface="Consolas"/>
              <a:cs typeface="Consolas"/>
              <a:sym typeface="Consolas"/>
            </a:endParaRPr>
          </a:p>
          <a:p>
            <a:pPr indent="0" lvl="0" marL="0" rtl="0" algn="l">
              <a:spcBef>
                <a:spcPts val="800"/>
              </a:spcBef>
              <a:spcAft>
                <a:spcPts val="0"/>
              </a:spcAft>
              <a:buNone/>
            </a:pPr>
            <a:r>
              <a:rPr b="1" lang="en" sz="900">
                <a:solidFill>
                  <a:schemeClr val="dk1"/>
                </a:solidFill>
                <a:latin typeface="Consolas"/>
                <a:ea typeface="Consolas"/>
                <a:cs typeface="Consolas"/>
                <a:sym typeface="Consolas"/>
              </a:rPr>
              <a:t>    station_ID char(8) not null,</a:t>
            </a:r>
            <a:endParaRPr b="1" sz="900">
              <a:solidFill>
                <a:schemeClr val="dk1"/>
              </a:solidFill>
              <a:latin typeface="Consolas"/>
              <a:ea typeface="Consolas"/>
              <a:cs typeface="Consolas"/>
              <a:sym typeface="Consolas"/>
            </a:endParaRPr>
          </a:p>
          <a:p>
            <a:pPr indent="0" lvl="0" marL="0" rtl="0" algn="l">
              <a:spcBef>
                <a:spcPts val="800"/>
              </a:spcBef>
              <a:spcAft>
                <a:spcPts val="0"/>
              </a:spcAft>
              <a:buNone/>
            </a:pPr>
            <a:r>
              <a:rPr b="1" lang="en" sz="900">
                <a:solidFill>
                  <a:schemeClr val="dk1"/>
                </a:solidFill>
                <a:latin typeface="Consolas"/>
                <a:ea typeface="Consolas"/>
                <a:cs typeface="Consolas"/>
                <a:sym typeface="Consolas"/>
              </a:rPr>
              <a:t>    ref_no char(16) not null unique,</a:t>
            </a:r>
            <a:endParaRPr b="1" sz="900">
              <a:solidFill>
                <a:schemeClr val="dk1"/>
              </a:solidFill>
              <a:latin typeface="Consolas"/>
              <a:ea typeface="Consolas"/>
              <a:cs typeface="Consolas"/>
              <a:sym typeface="Consolas"/>
            </a:endParaRPr>
          </a:p>
          <a:p>
            <a:pPr indent="0" lvl="0" marL="0" rtl="0" algn="l">
              <a:spcBef>
                <a:spcPts val="800"/>
              </a:spcBef>
              <a:spcAft>
                <a:spcPts val="0"/>
              </a:spcAft>
              <a:buNone/>
            </a:pPr>
            <a:r>
              <a:rPr b="1" lang="en" sz="900">
                <a:solidFill>
                  <a:schemeClr val="dk1"/>
                </a:solidFill>
                <a:latin typeface="Consolas"/>
                <a:ea typeface="Consolas"/>
                <a:cs typeface="Consolas"/>
                <a:sym typeface="Consolas"/>
              </a:rPr>
              <a:t>    citizen_ID char(13) not null unique,</a:t>
            </a:r>
            <a:endParaRPr b="1" sz="900">
              <a:solidFill>
                <a:schemeClr val="dk1"/>
              </a:solidFill>
              <a:latin typeface="Consolas"/>
              <a:ea typeface="Consolas"/>
              <a:cs typeface="Consolas"/>
              <a:sym typeface="Consolas"/>
            </a:endParaRPr>
          </a:p>
          <a:p>
            <a:pPr indent="0" lvl="0" marL="0" rtl="0" algn="l">
              <a:spcBef>
                <a:spcPts val="800"/>
              </a:spcBef>
              <a:spcAft>
                <a:spcPts val="0"/>
              </a:spcAft>
              <a:buNone/>
            </a:pPr>
            <a:r>
              <a:rPr b="1" lang="en" sz="900">
                <a:solidFill>
                  <a:schemeClr val="dk1"/>
                </a:solidFill>
                <a:latin typeface="Consolas"/>
                <a:ea typeface="Consolas"/>
                <a:cs typeface="Consolas"/>
                <a:sym typeface="Consolas"/>
              </a:rPr>
              <a:t>    is_available boolean not null default true,</a:t>
            </a:r>
            <a:endParaRPr b="1" sz="900">
              <a:solidFill>
                <a:schemeClr val="dk1"/>
              </a:solidFill>
              <a:latin typeface="Consolas"/>
              <a:ea typeface="Consolas"/>
              <a:cs typeface="Consolas"/>
              <a:sym typeface="Consolas"/>
            </a:endParaRPr>
          </a:p>
          <a:p>
            <a:pPr indent="0" lvl="0" marL="0" rtl="0" algn="l">
              <a:spcBef>
                <a:spcPts val="800"/>
              </a:spcBef>
              <a:spcAft>
                <a:spcPts val="0"/>
              </a:spcAft>
              <a:buNone/>
            </a:pPr>
            <a:r>
              <a:rPr b="1" lang="en" sz="900">
                <a:solidFill>
                  <a:schemeClr val="dk1"/>
                </a:solidFill>
                <a:latin typeface="Consolas"/>
                <a:ea typeface="Consolas"/>
                <a:cs typeface="Consolas"/>
                <a:sym typeface="Consolas"/>
              </a:rPr>
              <a:t>    rating float,</a:t>
            </a:r>
            <a:endParaRPr b="1" sz="900">
              <a:solidFill>
                <a:schemeClr val="dk1"/>
              </a:solidFill>
              <a:latin typeface="Consolas"/>
              <a:ea typeface="Consolas"/>
              <a:cs typeface="Consolas"/>
              <a:sym typeface="Consolas"/>
            </a:endParaRPr>
          </a:p>
          <a:p>
            <a:pPr indent="0" lvl="0" marL="0" rtl="0" algn="l">
              <a:spcBef>
                <a:spcPts val="800"/>
              </a:spcBef>
              <a:spcAft>
                <a:spcPts val="0"/>
              </a:spcAft>
              <a:buNone/>
            </a:pPr>
            <a:r>
              <a:rPr b="1" lang="en" sz="900">
                <a:solidFill>
                  <a:schemeClr val="dk1"/>
                </a:solidFill>
                <a:latin typeface="Consolas"/>
                <a:ea typeface="Consolas"/>
                <a:cs typeface="Consolas"/>
                <a:sym typeface="Consolas"/>
              </a:rPr>
              <a:t>    cash_credit float not null default 0,</a:t>
            </a:r>
            <a:endParaRPr b="1" sz="900">
              <a:solidFill>
                <a:schemeClr val="dk1"/>
              </a:solidFill>
              <a:latin typeface="Consolas"/>
              <a:ea typeface="Consolas"/>
              <a:cs typeface="Consolas"/>
              <a:sym typeface="Consolas"/>
            </a:endParaRPr>
          </a:p>
          <a:p>
            <a:pPr indent="0" lvl="0" marL="0" rtl="0" algn="l">
              <a:spcBef>
                <a:spcPts val="800"/>
              </a:spcBef>
              <a:spcAft>
                <a:spcPts val="0"/>
              </a:spcAft>
              <a:buNone/>
            </a:pPr>
            <a:r>
              <a:rPr b="1" lang="en" sz="900">
                <a:solidFill>
                  <a:schemeClr val="dk1"/>
                </a:solidFill>
                <a:latin typeface="Consolas"/>
                <a:ea typeface="Consolas"/>
                <a:cs typeface="Consolas"/>
                <a:sym typeface="Consolas"/>
              </a:rPr>
              <a:t>    foreign key (user_ID) references User(user_ID) on update cascade on delete cascade,</a:t>
            </a:r>
            <a:endParaRPr b="1" sz="900">
              <a:solidFill>
                <a:schemeClr val="dk1"/>
              </a:solidFill>
              <a:latin typeface="Consolas"/>
              <a:ea typeface="Consolas"/>
              <a:cs typeface="Consolas"/>
              <a:sym typeface="Consolas"/>
            </a:endParaRPr>
          </a:p>
          <a:p>
            <a:pPr indent="0" lvl="0" marL="0" rtl="0" algn="l">
              <a:spcBef>
                <a:spcPts val="800"/>
              </a:spcBef>
              <a:spcAft>
                <a:spcPts val="0"/>
              </a:spcAft>
              <a:buNone/>
            </a:pPr>
            <a:r>
              <a:rPr b="1" lang="en" sz="900">
                <a:solidFill>
                  <a:schemeClr val="dk1"/>
                </a:solidFill>
                <a:latin typeface="Consolas"/>
                <a:ea typeface="Consolas"/>
                <a:cs typeface="Consolas"/>
                <a:sym typeface="Consolas"/>
              </a:rPr>
              <a:t>    foreign key (station_ID) references </a:t>
            </a:r>
            <a:r>
              <a:rPr b="1" lang="en" sz="900" u="sng">
                <a:solidFill>
                  <a:srgbClr val="FF0000"/>
                </a:solidFill>
                <a:latin typeface="Consolas"/>
                <a:ea typeface="Consolas"/>
                <a:cs typeface="Consolas"/>
                <a:sym typeface="Consolas"/>
              </a:rPr>
              <a:t>Station(station_ID)</a:t>
            </a:r>
            <a:r>
              <a:rPr b="1" lang="en" sz="900">
                <a:solidFill>
                  <a:schemeClr val="dk1"/>
                </a:solidFill>
                <a:latin typeface="Consolas"/>
                <a:ea typeface="Consolas"/>
                <a:cs typeface="Consolas"/>
                <a:sym typeface="Consolas"/>
              </a:rPr>
              <a:t> on update cascade </a:t>
            </a:r>
            <a:r>
              <a:rPr b="1" lang="en" sz="900" u="sng">
                <a:solidFill>
                  <a:srgbClr val="FF0000"/>
                </a:solidFill>
                <a:latin typeface="Consolas"/>
                <a:ea typeface="Consolas"/>
                <a:cs typeface="Consolas"/>
                <a:sym typeface="Consolas"/>
              </a:rPr>
              <a:t>on delete restrict</a:t>
            </a:r>
            <a:r>
              <a:rPr b="1" lang="en" sz="900">
                <a:solidFill>
                  <a:schemeClr val="dk1"/>
                </a:solidFill>
                <a:latin typeface="Consolas"/>
                <a:ea typeface="Consolas"/>
                <a:cs typeface="Consolas"/>
                <a:sym typeface="Consolas"/>
              </a:rPr>
              <a:t>,</a:t>
            </a:r>
            <a:endParaRPr b="1" sz="900">
              <a:solidFill>
                <a:schemeClr val="dk1"/>
              </a:solidFill>
              <a:latin typeface="Consolas"/>
              <a:ea typeface="Consolas"/>
              <a:cs typeface="Consolas"/>
              <a:sym typeface="Consolas"/>
            </a:endParaRPr>
          </a:p>
          <a:p>
            <a:pPr indent="0" lvl="0" marL="0" rtl="0" algn="l">
              <a:spcBef>
                <a:spcPts val="800"/>
              </a:spcBef>
              <a:spcAft>
                <a:spcPts val="0"/>
              </a:spcAft>
              <a:buNone/>
            </a:pPr>
            <a:r>
              <a:rPr b="1" lang="en" sz="900">
                <a:solidFill>
                  <a:schemeClr val="dk1"/>
                </a:solidFill>
                <a:latin typeface="Consolas"/>
                <a:ea typeface="Consolas"/>
                <a:cs typeface="Consolas"/>
                <a:sym typeface="Consolas"/>
              </a:rPr>
              <a:t>    check(rating &gt;= 1 and rating &lt;= 5 ),</a:t>
            </a:r>
            <a:endParaRPr b="1" sz="900">
              <a:solidFill>
                <a:schemeClr val="dk1"/>
              </a:solidFill>
              <a:latin typeface="Consolas"/>
              <a:ea typeface="Consolas"/>
              <a:cs typeface="Consolas"/>
              <a:sym typeface="Consolas"/>
            </a:endParaRPr>
          </a:p>
          <a:p>
            <a:pPr indent="0" lvl="0" marL="0" rtl="0" algn="l">
              <a:spcBef>
                <a:spcPts val="800"/>
              </a:spcBef>
              <a:spcAft>
                <a:spcPts val="0"/>
              </a:spcAft>
              <a:buNone/>
            </a:pPr>
            <a:r>
              <a:rPr b="1" lang="en" sz="900">
                <a:solidFill>
                  <a:schemeClr val="dk1"/>
                </a:solidFill>
                <a:latin typeface="Consolas"/>
                <a:ea typeface="Consolas"/>
                <a:cs typeface="Consolas"/>
                <a:sym typeface="Consolas"/>
              </a:rPr>
              <a:t>    check(cash_credit &gt;= 0)</a:t>
            </a:r>
            <a:endParaRPr b="1" sz="900">
              <a:solidFill>
                <a:schemeClr val="dk1"/>
              </a:solidFill>
              <a:latin typeface="Consolas"/>
              <a:ea typeface="Consolas"/>
              <a:cs typeface="Consolas"/>
              <a:sym typeface="Consolas"/>
            </a:endParaRPr>
          </a:p>
          <a:p>
            <a:pPr indent="0" lvl="0" marL="0" rtl="0" algn="l">
              <a:spcBef>
                <a:spcPts val="800"/>
              </a:spcBef>
              <a:spcAft>
                <a:spcPts val="0"/>
              </a:spcAft>
              <a:buNone/>
            </a:pPr>
            <a:r>
              <a:rPr b="1" lang="en" sz="900">
                <a:solidFill>
                  <a:schemeClr val="dk1"/>
                </a:solidFill>
                <a:latin typeface="Consolas"/>
                <a:ea typeface="Consolas"/>
                <a:cs typeface="Consolas"/>
                <a:sym typeface="Consolas"/>
              </a:rPr>
              <a:t>);</a:t>
            </a:r>
            <a:endParaRPr b="1" sz="900">
              <a:solidFill>
                <a:schemeClr val="dk1"/>
              </a:solidFill>
              <a:latin typeface="Consolas"/>
              <a:ea typeface="Consolas"/>
              <a:cs typeface="Consolas"/>
              <a:sym typeface="Consolas"/>
            </a:endParaRPr>
          </a:p>
          <a:p>
            <a:pPr indent="0" lvl="0" marL="0" rtl="0" algn="l">
              <a:spcBef>
                <a:spcPts val="800"/>
              </a:spcBef>
              <a:spcAft>
                <a:spcPts val="0"/>
              </a:spcAft>
              <a:buNone/>
            </a:pPr>
            <a:r>
              <a:t/>
            </a:r>
            <a:endParaRPr b="1" sz="900">
              <a:solidFill>
                <a:schemeClr val="dk1"/>
              </a:solidFill>
              <a:latin typeface="Consolas"/>
              <a:ea typeface="Consolas"/>
              <a:cs typeface="Consolas"/>
              <a:sym typeface="Consolas"/>
            </a:endParaRPr>
          </a:p>
          <a:p>
            <a:pPr indent="0" lvl="0" marL="457200" rtl="0" algn="l">
              <a:spcBef>
                <a:spcPts val="800"/>
              </a:spcBef>
              <a:spcAft>
                <a:spcPts val="0"/>
              </a:spcAft>
              <a:buNone/>
            </a:pPr>
            <a:r>
              <a:t/>
            </a:r>
            <a:endParaRPr sz="900"/>
          </a:p>
          <a:p>
            <a:pPr indent="0" lvl="0" marL="457200" rtl="0" algn="l">
              <a:spcBef>
                <a:spcPts val="800"/>
              </a:spcBef>
              <a:spcAft>
                <a:spcPts val="0"/>
              </a:spcAft>
              <a:buNone/>
            </a:pPr>
            <a:r>
              <a:t/>
            </a:r>
            <a:endParaRPr sz="900"/>
          </a:p>
          <a:p>
            <a:pPr indent="0" lvl="0" marL="457200" rtl="0" algn="l">
              <a:spcBef>
                <a:spcPts val="800"/>
              </a:spcBef>
              <a:spcAft>
                <a:spcPts val="0"/>
              </a:spcAft>
              <a:buNone/>
            </a:pPr>
            <a:r>
              <a:t/>
            </a:r>
            <a:endParaRPr sz="900"/>
          </a:p>
          <a:p>
            <a:pPr indent="0" lvl="0" marL="0" rtl="0" algn="l">
              <a:spcBef>
                <a:spcPts val="800"/>
              </a:spcBef>
              <a:spcAft>
                <a:spcPts val="1200"/>
              </a:spcAft>
              <a:buNone/>
            </a:pPr>
            <a:r>
              <a:rPr lang="en" sz="1000"/>
              <a:t> 	</a:t>
            </a:r>
            <a:endParaRPr sz="1000"/>
          </a:p>
        </p:txBody>
      </p:sp>
      <p:sp>
        <p:nvSpPr>
          <p:cNvPr id="1284" name="Google Shape;1284;p56"/>
          <p:cNvSpPr txBox="1"/>
          <p:nvPr>
            <p:ph type="title"/>
          </p:nvPr>
        </p:nvSpPr>
        <p:spPr>
          <a:xfrm>
            <a:off x="711725" y="535447"/>
            <a:ext cx="7720500" cy="49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Domain Integrity : </a:t>
            </a:r>
            <a:r>
              <a:rPr lang="en"/>
              <a:t>Delete operation</a:t>
            </a:r>
            <a:endParaRPr/>
          </a:p>
        </p:txBody>
      </p:sp>
      <p:sp>
        <p:nvSpPr>
          <p:cNvPr id="1285" name="Google Shape;1285;p5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9" name="Shape 1289"/>
        <p:cNvGrpSpPr/>
        <p:nvPr/>
      </p:nvGrpSpPr>
      <p:grpSpPr>
        <a:xfrm>
          <a:off x="0" y="0"/>
          <a:ext cx="0" cy="0"/>
          <a:chOff x="0" y="0"/>
          <a:chExt cx="0" cy="0"/>
        </a:xfrm>
      </p:grpSpPr>
      <p:sp>
        <p:nvSpPr>
          <p:cNvPr id="1290" name="Google Shape;1290;p57"/>
          <p:cNvSpPr txBox="1"/>
          <p:nvPr>
            <p:ph type="title"/>
          </p:nvPr>
        </p:nvSpPr>
        <p:spPr>
          <a:xfrm>
            <a:off x="711725" y="535447"/>
            <a:ext cx="7720500" cy="49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Domain Integrity: </a:t>
            </a:r>
            <a:r>
              <a:rPr lang="en"/>
              <a:t>Delete operation</a:t>
            </a:r>
            <a:endParaRPr/>
          </a:p>
        </p:txBody>
      </p:sp>
      <p:sp>
        <p:nvSpPr>
          <p:cNvPr id="1291" name="Google Shape;1291;p5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92" name="Google Shape;1292;p57"/>
          <p:cNvSpPr txBox="1"/>
          <p:nvPr>
            <p:ph idx="1" type="body"/>
          </p:nvPr>
        </p:nvSpPr>
        <p:spPr>
          <a:xfrm>
            <a:off x="711725" y="1273524"/>
            <a:ext cx="7720500" cy="61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000000"/>
                </a:solidFill>
              </a:rPr>
              <a:t>Execution and Results: </a:t>
            </a:r>
            <a:endParaRPr b="1" sz="1400">
              <a:solidFill>
                <a:srgbClr val="000000"/>
              </a:solidFill>
            </a:endParaRPr>
          </a:p>
          <a:p>
            <a:pPr indent="0" lvl="0" marL="0" rtl="0" algn="l">
              <a:spcBef>
                <a:spcPts val="1200"/>
              </a:spcBef>
              <a:spcAft>
                <a:spcPts val="0"/>
              </a:spcAft>
              <a:buNone/>
            </a:pPr>
            <a:r>
              <a:t/>
            </a:r>
            <a:endParaRPr b="1" sz="1400">
              <a:solidFill>
                <a:srgbClr val="000000"/>
              </a:solidFill>
            </a:endParaRPr>
          </a:p>
          <a:p>
            <a:pPr indent="0" lvl="0" marL="0" rtl="0" algn="l">
              <a:spcBef>
                <a:spcPts val="1200"/>
              </a:spcBef>
              <a:spcAft>
                <a:spcPts val="1200"/>
              </a:spcAft>
              <a:buNone/>
            </a:pPr>
            <a:r>
              <a:rPr b="1" lang="en" sz="1400">
                <a:solidFill>
                  <a:srgbClr val="000000"/>
                </a:solidFill>
              </a:rPr>
              <a:t> 	</a:t>
            </a:r>
            <a:endParaRPr b="1" sz="1400">
              <a:solidFill>
                <a:srgbClr val="000000"/>
              </a:solidFill>
            </a:endParaRPr>
          </a:p>
        </p:txBody>
      </p:sp>
      <p:pic>
        <p:nvPicPr>
          <p:cNvPr id="1293" name="Google Shape;1293;p57"/>
          <p:cNvPicPr preferRelativeResize="0"/>
          <p:nvPr/>
        </p:nvPicPr>
        <p:blipFill rotWithShape="1">
          <a:blip r:embed="rId3">
            <a:alphaModFix/>
          </a:blip>
          <a:srcRect b="19923" l="0" r="0" t="0"/>
          <a:stretch/>
        </p:blipFill>
        <p:spPr>
          <a:xfrm>
            <a:off x="402475" y="3330363"/>
            <a:ext cx="8339051" cy="492600"/>
          </a:xfrm>
          <a:prstGeom prst="rect">
            <a:avLst/>
          </a:prstGeom>
          <a:noFill/>
          <a:ln>
            <a:noFill/>
          </a:ln>
        </p:spPr>
      </p:pic>
      <p:pic>
        <p:nvPicPr>
          <p:cNvPr id="1294" name="Google Shape;1294;p57"/>
          <p:cNvPicPr preferRelativeResize="0"/>
          <p:nvPr/>
        </p:nvPicPr>
        <p:blipFill rotWithShape="1">
          <a:blip r:embed="rId4">
            <a:alphaModFix/>
          </a:blip>
          <a:srcRect b="0" l="497" r="0" t="0"/>
          <a:stretch/>
        </p:blipFill>
        <p:spPr>
          <a:xfrm>
            <a:off x="402475" y="4189650"/>
            <a:ext cx="6184350" cy="560200"/>
          </a:xfrm>
          <a:prstGeom prst="rect">
            <a:avLst/>
          </a:prstGeom>
          <a:noFill/>
          <a:ln>
            <a:noFill/>
          </a:ln>
        </p:spPr>
      </p:pic>
      <p:pic>
        <p:nvPicPr>
          <p:cNvPr id="1295" name="Google Shape;1295;p57"/>
          <p:cNvPicPr preferRelativeResize="0"/>
          <p:nvPr/>
        </p:nvPicPr>
        <p:blipFill>
          <a:blip r:embed="rId5">
            <a:alphaModFix/>
          </a:blip>
          <a:stretch>
            <a:fillRect/>
          </a:stretch>
        </p:blipFill>
        <p:spPr>
          <a:xfrm>
            <a:off x="402475" y="1825848"/>
            <a:ext cx="6138125" cy="11378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9" name="Shape 1299"/>
        <p:cNvGrpSpPr/>
        <p:nvPr/>
      </p:nvGrpSpPr>
      <p:grpSpPr>
        <a:xfrm>
          <a:off x="0" y="0"/>
          <a:ext cx="0" cy="0"/>
          <a:chOff x="0" y="0"/>
          <a:chExt cx="0" cy="0"/>
        </a:xfrm>
      </p:grpSpPr>
      <p:sp>
        <p:nvSpPr>
          <p:cNvPr id="1300" name="Google Shape;1300;p58"/>
          <p:cNvSpPr txBox="1"/>
          <p:nvPr>
            <p:ph type="title"/>
          </p:nvPr>
        </p:nvSpPr>
        <p:spPr>
          <a:xfrm>
            <a:off x="1081500" y="1534650"/>
            <a:ext cx="6981000" cy="2226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000"/>
              <a:t>Indexing</a:t>
            </a:r>
            <a:endParaRPr sz="6000"/>
          </a:p>
        </p:txBody>
      </p:sp>
      <p:sp>
        <p:nvSpPr>
          <p:cNvPr id="1301" name="Google Shape;1301;p5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5" name="Shape 1305"/>
        <p:cNvGrpSpPr/>
        <p:nvPr/>
      </p:nvGrpSpPr>
      <p:grpSpPr>
        <a:xfrm>
          <a:off x="0" y="0"/>
          <a:ext cx="0" cy="0"/>
          <a:chOff x="0" y="0"/>
          <a:chExt cx="0" cy="0"/>
        </a:xfrm>
      </p:grpSpPr>
      <p:sp>
        <p:nvSpPr>
          <p:cNvPr id="1306" name="Google Shape;1306;p59"/>
          <p:cNvSpPr txBox="1"/>
          <p:nvPr>
            <p:ph type="title"/>
          </p:nvPr>
        </p:nvSpPr>
        <p:spPr>
          <a:xfrm>
            <a:off x="711725" y="535450"/>
            <a:ext cx="7720500" cy="49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Indexing</a:t>
            </a:r>
            <a:endParaRPr/>
          </a:p>
        </p:txBody>
      </p:sp>
      <p:sp>
        <p:nvSpPr>
          <p:cNvPr id="1307" name="Google Shape;1307;p5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08" name="Google Shape;1308;p59"/>
          <p:cNvSpPr txBox="1"/>
          <p:nvPr>
            <p:ph idx="4294967295" type="body"/>
          </p:nvPr>
        </p:nvSpPr>
        <p:spPr>
          <a:xfrm>
            <a:off x="711725" y="1121135"/>
            <a:ext cx="7720500" cy="344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Relation and Attributes</a:t>
            </a:r>
            <a:endParaRPr b="1">
              <a:solidFill>
                <a:schemeClr val="dk1"/>
              </a:solidFill>
            </a:endParaRPr>
          </a:p>
          <a:p>
            <a:pPr indent="0" lvl="0" marL="457200" rtl="0" algn="l">
              <a:spcBef>
                <a:spcPts val="1200"/>
              </a:spcBef>
              <a:spcAft>
                <a:spcPts val="0"/>
              </a:spcAft>
              <a:buNone/>
            </a:pPr>
            <a:r>
              <a:rPr lang="en">
                <a:solidFill>
                  <a:schemeClr val="dk1"/>
                </a:solidFill>
              </a:rPr>
              <a:t>Ride &lt;rider_ID, ride_ID, review_rating&gt;</a:t>
            </a:r>
            <a:endParaRPr>
              <a:solidFill>
                <a:schemeClr val="dk1"/>
              </a:solidFill>
            </a:endParaRPr>
          </a:p>
          <a:p>
            <a:pPr indent="0" lvl="0" marL="0" rtl="0" algn="l">
              <a:spcBef>
                <a:spcPts val="1200"/>
              </a:spcBef>
              <a:spcAft>
                <a:spcPts val="0"/>
              </a:spcAft>
              <a:buNone/>
            </a:pPr>
            <a:r>
              <a:rPr b="1" lang="en">
                <a:solidFill>
                  <a:schemeClr val="dk1"/>
                </a:solidFill>
              </a:rPr>
              <a:t>Index structure</a:t>
            </a:r>
            <a:endParaRPr b="1">
              <a:solidFill>
                <a:schemeClr val="dk1"/>
              </a:solidFill>
            </a:endParaRPr>
          </a:p>
          <a:p>
            <a:pPr indent="0" lvl="0" marL="457200" rtl="0" algn="l">
              <a:spcBef>
                <a:spcPts val="1200"/>
              </a:spcBef>
              <a:spcAft>
                <a:spcPts val="1200"/>
              </a:spcAft>
              <a:buNone/>
            </a:pPr>
            <a:r>
              <a:rPr lang="en">
                <a:solidFill>
                  <a:schemeClr val="dk1"/>
                </a:solidFill>
              </a:rPr>
              <a:t>Clustered B+ tree</a:t>
            </a:r>
            <a:endParaRPr>
              <a:solidFill>
                <a:schemeClr val="dk1"/>
              </a:solidFill>
            </a:endParaRPr>
          </a:p>
        </p:txBody>
      </p:sp>
      <p:grpSp>
        <p:nvGrpSpPr>
          <p:cNvPr id="1309" name="Google Shape;1309;p59"/>
          <p:cNvGrpSpPr/>
          <p:nvPr/>
        </p:nvGrpSpPr>
        <p:grpSpPr>
          <a:xfrm>
            <a:off x="152375" y="3864325"/>
            <a:ext cx="8839202" cy="885530"/>
            <a:chOff x="152400" y="1258275"/>
            <a:chExt cx="8839202" cy="885530"/>
          </a:xfrm>
        </p:grpSpPr>
        <p:pic>
          <p:nvPicPr>
            <p:cNvPr id="1310" name="Google Shape;1310;p59"/>
            <p:cNvPicPr preferRelativeResize="0"/>
            <p:nvPr/>
          </p:nvPicPr>
          <p:blipFill>
            <a:blip r:embed="rId3">
              <a:alphaModFix/>
            </a:blip>
            <a:stretch>
              <a:fillRect/>
            </a:stretch>
          </p:blipFill>
          <p:spPr>
            <a:xfrm>
              <a:off x="152400" y="1258275"/>
              <a:ext cx="8839202" cy="885530"/>
            </a:xfrm>
            <a:prstGeom prst="rect">
              <a:avLst/>
            </a:prstGeom>
            <a:noFill/>
            <a:ln>
              <a:noFill/>
            </a:ln>
          </p:spPr>
        </p:pic>
        <p:sp>
          <p:nvSpPr>
            <p:cNvPr id="1311" name="Google Shape;1311;p59"/>
            <p:cNvSpPr/>
            <p:nvPr/>
          </p:nvSpPr>
          <p:spPr>
            <a:xfrm>
              <a:off x="162725" y="1358400"/>
              <a:ext cx="1605900" cy="672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12" name="Google Shape;1312;p59"/>
          <p:cNvCxnSpPr>
            <a:stCxn id="1311" idx="3"/>
            <a:endCxn id="1313" idx="1"/>
          </p:cNvCxnSpPr>
          <p:nvPr/>
        </p:nvCxnSpPr>
        <p:spPr>
          <a:xfrm flipH="1" rot="10800000">
            <a:off x="1768600" y="2844850"/>
            <a:ext cx="3827400" cy="1455600"/>
          </a:xfrm>
          <a:prstGeom prst="straightConnector1">
            <a:avLst/>
          </a:prstGeom>
          <a:noFill/>
          <a:ln cap="flat" cmpd="sng" w="19050">
            <a:solidFill>
              <a:srgbClr val="FF0000"/>
            </a:solidFill>
            <a:prstDash val="solid"/>
            <a:round/>
            <a:headEnd len="med" w="med" type="none"/>
            <a:tailEnd len="med" w="med" type="triangle"/>
          </a:ln>
        </p:spPr>
      </p:cxnSp>
      <p:grpSp>
        <p:nvGrpSpPr>
          <p:cNvPr id="1314" name="Google Shape;1314;p59"/>
          <p:cNvGrpSpPr/>
          <p:nvPr/>
        </p:nvGrpSpPr>
        <p:grpSpPr>
          <a:xfrm>
            <a:off x="5595966" y="1895975"/>
            <a:ext cx="3395606" cy="1897601"/>
            <a:chOff x="2447888" y="2416473"/>
            <a:chExt cx="4248225" cy="2389625"/>
          </a:xfrm>
        </p:grpSpPr>
        <p:pic>
          <p:nvPicPr>
            <p:cNvPr id="1313" name="Google Shape;1313;p59"/>
            <p:cNvPicPr preferRelativeResize="0"/>
            <p:nvPr/>
          </p:nvPicPr>
          <p:blipFill>
            <a:blip r:embed="rId4">
              <a:alphaModFix/>
            </a:blip>
            <a:stretch>
              <a:fillRect/>
            </a:stretch>
          </p:blipFill>
          <p:spPr>
            <a:xfrm>
              <a:off x="2447888" y="2416473"/>
              <a:ext cx="4248225" cy="2389625"/>
            </a:xfrm>
            <a:prstGeom prst="rect">
              <a:avLst/>
            </a:prstGeom>
            <a:noFill/>
            <a:ln>
              <a:noFill/>
            </a:ln>
          </p:spPr>
        </p:pic>
        <p:sp>
          <p:nvSpPr>
            <p:cNvPr id="1315" name="Google Shape;1315;p59"/>
            <p:cNvSpPr/>
            <p:nvPr/>
          </p:nvSpPr>
          <p:spPr>
            <a:xfrm>
              <a:off x="2610650" y="3275300"/>
              <a:ext cx="1139100" cy="1033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59"/>
            <p:cNvSpPr/>
            <p:nvPr/>
          </p:nvSpPr>
          <p:spPr>
            <a:xfrm>
              <a:off x="5402025" y="3275300"/>
              <a:ext cx="1139100" cy="1033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0" name="Shape 1320"/>
        <p:cNvGrpSpPr/>
        <p:nvPr/>
      </p:nvGrpSpPr>
      <p:grpSpPr>
        <a:xfrm>
          <a:off x="0" y="0"/>
          <a:ext cx="0" cy="0"/>
          <a:chOff x="0" y="0"/>
          <a:chExt cx="0" cy="0"/>
        </a:xfrm>
      </p:grpSpPr>
      <p:sp>
        <p:nvSpPr>
          <p:cNvPr id="1321" name="Google Shape;1321;p60"/>
          <p:cNvSpPr txBox="1"/>
          <p:nvPr>
            <p:ph type="title"/>
          </p:nvPr>
        </p:nvSpPr>
        <p:spPr>
          <a:xfrm>
            <a:off x="1081500" y="848850"/>
            <a:ext cx="6981000" cy="2226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t>Stored Routines</a:t>
            </a:r>
            <a:endParaRPr sz="4800"/>
          </a:p>
        </p:txBody>
      </p:sp>
      <p:sp>
        <p:nvSpPr>
          <p:cNvPr id="1322" name="Google Shape;1322;p6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23" name="Google Shape;1323;p60"/>
          <p:cNvSpPr txBox="1"/>
          <p:nvPr/>
        </p:nvSpPr>
        <p:spPr>
          <a:xfrm>
            <a:off x="2484750" y="2637175"/>
            <a:ext cx="4174500" cy="12930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SzPts val="2400"/>
              <a:buFont typeface="Didact Gothic"/>
              <a:buChar char="●"/>
            </a:pPr>
            <a:r>
              <a:rPr lang="en" sz="2400">
                <a:latin typeface="Didact Gothic"/>
                <a:ea typeface="Didact Gothic"/>
                <a:cs typeface="Didact Gothic"/>
                <a:sym typeface="Didact Gothic"/>
              </a:rPr>
              <a:t>Stored Procedure</a:t>
            </a:r>
            <a:endParaRPr sz="2400">
              <a:latin typeface="Didact Gothic"/>
              <a:ea typeface="Didact Gothic"/>
              <a:cs typeface="Didact Gothic"/>
              <a:sym typeface="Didact Gothic"/>
            </a:endParaRPr>
          </a:p>
          <a:p>
            <a:pPr indent="-381000" lvl="0" marL="457200" rtl="0" algn="l">
              <a:spcBef>
                <a:spcPts val="0"/>
              </a:spcBef>
              <a:spcAft>
                <a:spcPts val="0"/>
              </a:spcAft>
              <a:buSzPts val="2400"/>
              <a:buFont typeface="Didact Gothic"/>
              <a:buChar char="●"/>
            </a:pPr>
            <a:r>
              <a:rPr lang="en" sz="2400">
                <a:latin typeface="Didact Gothic"/>
                <a:ea typeface="Didact Gothic"/>
                <a:cs typeface="Didact Gothic"/>
                <a:sym typeface="Didact Gothic"/>
              </a:rPr>
              <a:t>Stored Function</a:t>
            </a:r>
            <a:endParaRPr sz="2400">
              <a:latin typeface="Didact Gothic"/>
              <a:ea typeface="Didact Gothic"/>
              <a:cs typeface="Didact Gothic"/>
              <a:sym typeface="Didact Gothic"/>
            </a:endParaRPr>
          </a:p>
          <a:p>
            <a:pPr indent="-381000" lvl="0" marL="457200" rtl="0" algn="l">
              <a:spcBef>
                <a:spcPts val="0"/>
              </a:spcBef>
              <a:spcAft>
                <a:spcPts val="0"/>
              </a:spcAft>
              <a:buSzPts val="2400"/>
              <a:buFont typeface="Didact Gothic"/>
              <a:buChar char="●"/>
            </a:pPr>
            <a:r>
              <a:rPr lang="en" sz="2400">
                <a:latin typeface="Didact Gothic"/>
                <a:ea typeface="Didact Gothic"/>
                <a:cs typeface="Didact Gothic"/>
                <a:sym typeface="Didact Gothic"/>
              </a:rPr>
              <a:t>Trigger</a:t>
            </a:r>
            <a:endParaRPr sz="2400">
              <a:latin typeface="Didact Gothic"/>
              <a:ea typeface="Didact Gothic"/>
              <a:cs typeface="Didact Gothic"/>
              <a:sym typeface="Didact Gothic"/>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7" name="Shape 1327"/>
        <p:cNvGrpSpPr/>
        <p:nvPr/>
      </p:nvGrpSpPr>
      <p:grpSpPr>
        <a:xfrm>
          <a:off x="0" y="0"/>
          <a:ext cx="0" cy="0"/>
          <a:chOff x="0" y="0"/>
          <a:chExt cx="0" cy="0"/>
        </a:xfrm>
      </p:grpSpPr>
      <p:sp>
        <p:nvSpPr>
          <p:cNvPr id="1328" name="Google Shape;1328;p61"/>
          <p:cNvSpPr txBox="1"/>
          <p:nvPr>
            <p:ph type="title"/>
          </p:nvPr>
        </p:nvSpPr>
        <p:spPr>
          <a:xfrm>
            <a:off x="711725" y="535447"/>
            <a:ext cx="7720500" cy="49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Stored procedures</a:t>
            </a:r>
            <a:endParaRPr/>
          </a:p>
          <a:p>
            <a:pPr indent="0" lvl="0" marL="0" rtl="0" algn="l">
              <a:spcBef>
                <a:spcPts val="0"/>
              </a:spcBef>
              <a:spcAft>
                <a:spcPts val="0"/>
              </a:spcAft>
              <a:buNone/>
            </a:pPr>
            <a:r>
              <a:rPr lang="en" sz="1800"/>
              <a:t>: Get rider from station</a:t>
            </a:r>
            <a:endParaRPr/>
          </a:p>
        </p:txBody>
      </p:sp>
      <p:sp>
        <p:nvSpPr>
          <p:cNvPr id="1329" name="Google Shape;1329;p6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30" name="Google Shape;1330;p61"/>
          <p:cNvSpPr txBox="1"/>
          <p:nvPr>
            <p:ph idx="1" type="body"/>
          </p:nvPr>
        </p:nvSpPr>
        <p:spPr>
          <a:xfrm>
            <a:off x="711725" y="1121135"/>
            <a:ext cx="7720500" cy="344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000000"/>
                </a:solidFill>
                <a:latin typeface="Consolas"/>
                <a:ea typeface="Consolas"/>
                <a:cs typeface="Consolas"/>
                <a:sym typeface="Consolas"/>
              </a:rPr>
              <a:t>DELIMITER $$</a:t>
            </a:r>
            <a:endParaRPr b="1" sz="1000">
              <a:solidFill>
                <a:srgbClr val="000000"/>
              </a:solidFill>
              <a:latin typeface="Consolas"/>
              <a:ea typeface="Consolas"/>
              <a:cs typeface="Consolas"/>
              <a:sym typeface="Consolas"/>
            </a:endParaRPr>
          </a:p>
          <a:p>
            <a:pPr indent="0" lvl="0" marL="0" rtl="0" algn="l">
              <a:spcBef>
                <a:spcPts val="0"/>
              </a:spcBef>
              <a:spcAft>
                <a:spcPts val="0"/>
              </a:spcAft>
              <a:buNone/>
            </a:pPr>
            <a:r>
              <a:t/>
            </a:r>
            <a:endParaRPr b="1" sz="1000">
              <a:solidFill>
                <a:srgbClr val="000000"/>
              </a:solidFill>
              <a:latin typeface="Consolas"/>
              <a:ea typeface="Consolas"/>
              <a:cs typeface="Consolas"/>
              <a:sym typeface="Consolas"/>
            </a:endParaRPr>
          </a:p>
          <a:p>
            <a:pPr indent="0" lvl="0" marL="0" rtl="0" algn="l">
              <a:spcBef>
                <a:spcPts val="0"/>
              </a:spcBef>
              <a:spcAft>
                <a:spcPts val="0"/>
              </a:spcAft>
              <a:buNone/>
            </a:pPr>
            <a:r>
              <a:rPr b="1" lang="en" sz="1000">
                <a:solidFill>
                  <a:srgbClr val="000000"/>
                </a:solidFill>
                <a:latin typeface="Consolas"/>
                <a:ea typeface="Consolas"/>
                <a:cs typeface="Consolas"/>
                <a:sym typeface="Consolas"/>
              </a:rPr>
              <a:t>CREATE PROCEDURE </a:t>
            </a:r>
            <a:r>
              <a:rPr b="1" lang="en" sz="1000">
                <a:solidFill>
                  <a:srgbClr val="000000"/>
                </a:solidFill>
                <a:highlight>
                  <a:schemeClr val="lt2"/>
                </a:highlight>
                <a:latin typeface="Consolas"/>
                <a:ea typeface="Consolas"/>
                <a:cs typeface="Consolas"/>
                <a:sym typeface="Consolas"/>
              </a:rPr>
              <a:t>GetRiderFromStation</a:t>
            </a:r>
            <a:r>
              <a:rPr b="1" lang="en" sz="1000">
                <a:solidFill>
                  <a:srgbClr val="000000"/>
                </a:solidFill>
                <a:latin typeface="Consolas"/>
                <a:ea typeface="Consolas"/>
                <a:cs typeface="Consolas"/>
                <a:sym typeface="Consolas"/>
              </a:rPr>
              <a:t>(IN stationName varchar(50))</a:t>
            </a:r>
            <a:endParaRPr b="1" sz="1000">
              <a:solidFill>
                <a:srgbClr val="000000"/>
              </a:solidFill>
              <a:latin typeface="Consolas"/>
              <a:ea typeface="Consolas"/>
              <a:cs typeface="Consolas"/>
              <a:sym typeface="Consolas"/>
            </a:endParaRPr>
          </a:p>
          <a:p>
            <a:pPr indent="0" lvl="0" marL="0" rtl="0" algn="l">
              <a:spcBef>
                <a:spcPts val="0"/>
              </a:spcBef>
              <a:spcAft>
                <a:spcPts val="0"/>
              </a:spcAft>
              <a:buNone/>
            </a:pPr>
            <a:r>
              <a:rPr b="1" lang="en" sz="1000">
                <a:solidFill>
                  <a:srgbClr val="000000"/>
                </a:solidFill>
                <a:latin typeface="Consolas"/>
                <a:ea typeface="Consolas"/>
                <a:cs typeface="Consolas"/>
                <a:sym typeface="Consolas"/>
              </a:rPr>
              <a:t>BEGIN </a:t>
            </a:r>
            <a:endParaRPr b="1" sz="1000">
              <a:solidFill>
                <a:srgbClr val="000000"/>
              </a:solidFill>
              <a:latin typeface="Consolas"/>
              <a:ea typeface="Consolas"/>
              <a:cs typeface="Consolas"/>
              <a:sym typeface="Consolas"/>
            </a:endParaRPr>
          </a:p>
          <a:p>
            <a:pPr indent="0" lvl="0" marL="0" rtl="0" algn="l">
              <a:spcBef>
                <a:spcPts val="0"/>
              </a:spcBef>
              <a:spcAft>
                <a:spcPts val="0"/>
              </a:spcAft>
              <a:buNone/>
            </a:pPr>
            <a:r>
              <a:rPr b="1" lang="en" sz="1000">
                <a:solidFill>
                  <a:srgbClr val="000000"/>
                </a:solidFill>
                <a:latin typeface="Consolas"/>
                <a:ea typeface="Consolas"/>
                <a:cs typeface="Consolas"/>
                <a:sym typeface="Consolas"/>
              </a:rPr>
              <a:t>	SELECT U.first_name, U.last_name, U.phone_num, R.ref_no, R.citizen_ID, R.is_available, R.rating </a:t>
            </a:r>
            <a:endParaRPr b="1" sz="1000">
              <a:solidFill>
                <a:srgbClr val="000000"/>
              </a:solidFill>
              <a:latin typeface="Consolas"/>
              <a:ea typeface="Consolas"/>
              <a:cs typeface="Consolas"/>
              <a:sym typeface="Consolas"/>
            </a:endParaRPr>
          </a:p>
          <a:p>
            <a:pPr indent="0" lvl="0" marL="0" rtl="0" algn="l">
              <a:spcBef>
                <a:spcPts val="0"/>
              </a:spcBef>
              <a:spcAft>
                <a:spcPts val="0"/>
              </a:spcAft>
              <a:buNone/>
            </a:pPr>
            <a:r>
              <a:rPr b="1" lang="en" sz="1000">
                <a:solidFill>
                  <a:srgbClr val="000000"/>
                </a:solidFill>
                <a:latin typeface="Consolas"/>
                <a:ea typeface="Consolas"/>
                <a:cs typeface="Consolas"/>
                <a:sym typeface="Consolas"/>
              </a:rPr>
              <a:t>	FROM  rider R natural join station S natural join user U</a:t>
            </a:r>
            <a:endParaRPr b="1" sz="1000">
              <a:solidFill>
                <a:srgbClr val="000000"/>
              </a:solidFill>
              <a:latin typeface="Consolas"/>
              <a:ea typeface="Consolas"/>
              <a:cs typeface="Consolas"/>
              <a:sym typeface="Consolas"/>
            </a:endParaRPr>
          </a:p>
          <a:p>
            <a:pPr indent="0" lvl="0" marL="0" rtl="0" algn="l">
              <a:spcBef>
                <a:spcPts val="0"/>
              </a:spcBef>
              <a:spcAft>
                <a:spcPts val="0"/>
              </a:spcAft>
              <a:buNone/>
            </a:pPr>
            <a:r>
              <a:rPr b="1" lang="en" sz="1000">
                <a:solidFill>
                  <a:srgbClr val="000000"/>
                </a:solidFill>
                <a:latin typeface="Consolas"/>
                <a:ea typeface="Consolas"/>
                <a:cs typeface="Consolas"/>
                <a:sym typeface="Consolas"/>
              </a:rPr>
              <a:t>	WHERE S.name = stationName;</a:t>
            </a:r>
            <a:endParaRPr b="1" sz="1000">
              <a:solidFill>
                <a:srgbClr val="000000"/>
              </a:solidFill>
              <a:latin typeface="Consolas"/>
              <a:ea typeface="Consolas"/>
              <a:cs typeface="Consolas"/>
              <a:sym typeface="Consolas"/>
            </a:endParaRPr>
          </a:p>
          <a:p>
            <a:pPr indent="0" lvl="0" marL="0" rtl="0" algn="l">
              <a:spcBef>
                <a:spcPts val="0"/>
              </a:spcBef>
              <a:spcAft>
                <a:spcPts val="0"/>
              </a:spcAft>
              <a:buNone/>
            </a:pPr>
            <a:r>
              <a:rPr b="1" lang="en" sz="1000">
                <a:solidFill>
                  <a:srgbClr val="000000"/>
                </a:solidFill>
                <a:latin typeface="Consolas"/>
                <a:ea typeface="Consolas"/>
                <a:cs typeface="Consolas"/>
                <a:sym typeface="Consolas"/>
              </a:rPr>
              <a:t>END$$</a:t>
            </a:r>
            <a:endParaRPr b="1" sz="1000">
              <a:solidFill>
                <a:srgbClr val="000000"/>
              </a:solidFill>
              <a:latin typeface="Consolas"/>
              <a:ea typeface="Consolas"/>
              <a:cs typeface="Consolas"/>
              <a:sym typeface="Consolas"/>
            </a:endParaRPr>
          </a:p>
          <a:p>
            <a:pPr indent="0" lvl="0" marL="0" rtl="0" algn="l">
              <a:spcBef>
                <a:spcPts val="0"/>
              </a:spcBef>
              <a:spcAft>
                <a:spcPts val="0"/>
              </a:spcAft>
              <a:buNone/>
            </a:pPr>
            <a:r>
              <a:t/>
            </a:r>
            <a:endParaRPr b="1" sz="1000">
              <a:solidFill>
                <a:srgbClr val="000000"/>
              </a:solidFill>
              <a:latin typeface="Consolas"/>
              <a:ea typeface="Consolas"/>
              <a:cs typeface="Consolas"/>
              <a:sym typeface="Consolas"/>
            </a:endParaRPr>
          </a:p>
          <a:p>
            <a:pPr indent="0" lvl="0" marL="0" rtl="0" algn="l">
              <a:spcBef>
                <a:spcPts val="0"/>
              </a:spcBef>
              <a:spcAft>
                <a:spcPts val="0"/>
              </a:spcAft>
              <a:buNone/>
            </a:pPr>
            <a:r>
              <a:rPr b="1" lang="en" sz="1000">
                <a:solidFill>
                  <a:srgbClr val="000000"/>
                </a:solidFill>
                <a:latin typeface="Consolas"/>
                <a:ea typeface="Consolas"/>
                <a:cs typeface="Consolas"/>
                <a:sym typeface="Consolas"/>
              </a:rPr>
              <a:t>DELIMITER ;</a:t>
            </a:r>
            <a:endParaRPr b="1" sz="1200">
              <a:solidFill>
                <a:srgbClr val="000000"/>
              </a:solidFill>
              <a:latin typeface="Consolas"/>
              <a:ea typeface="Consolas"/>
              <a:cs typeface="Consolas"/>
              <a:sym typeface="Consolas"/>
            </a:endParaRPr>
          </a:p>
          <a:p>
            <a:pPr indent="0" lvl="0" marL="0" rtl="0" algn="l">
              <a:lnSpc>
                <a:spcPct val="115000"/>
              </a:lnSpc>
              <a:spcBef>
                <a:spcPts val="1800"/>
              </a:spcBef>
              <a:spcAft>
                <a:spcPts val="0"/>
              </a:spcAft>
              <a:buNone/>
            </a:pPr>
            <a:r>
              <a:t/>
            </a:r>
            <a:endParaRPr b="1" sz="1200">
              <a:solidFill>
                <a:srgbClr val="000000"/>
              </a:solidFill>
              <a:latin typeface="Consolas"/>
              <a:ea typeface="Consolas"/>
              <a:cs typeface="Consolas"/>
              <a:sym typeface="Consolas"/>
            </a:endParaRPr>
          </a:p>
          <a:p>
            <a:pPr indent="0" lvl="0" marL="0" rtl="0" algn="l">
              <a:lnSpc>
                <a:spcPct val="115000"/>
              </a:lnSpc>
              <a:spcBef>
                <a:spcPts val="1800"/>
              </a:spcBef>
              <a:spcAft>
                <a:spcPts val="600"/>
              </a:spcAft>
              <a:buNone/>
            </a:pPr>
            <a:r>
              <a:t/>
            </a:r>
            <a:endParaRPr b="1" sz="1200">
              <a:solidFill>
                <a:srgbClr val="000000"/>
              </a:solidFill>
              <a:latin typeface="Consolas"/>
              <a:ea typeface="Consolas"/>
              <a:cs typeface="Consolas"/>
              <a:sym typeface="Consolas"/>
            </a:endParaRPr>
          </a:p>
        </p:txBody>
      </p:sp>
      <p:pic>
        <p:nvPicPr>
          <p:cNvPr id="1331" name="Google Shape;1331;p61"/>
          <p:cNvPicPr preferRelativeResize="0"/>
          <p:nvPr/>
        </p:nvPicPr>
        <p:blipFill>
          <a:blip r:embed="rId3">
            <a:alphaModFix/>
          </a:blip>
          <a:stretch>
            <a:fillRect/>
          </a:stretch>
        </p:blipFill>
        <p:spPr>
          <a:xfrm>
            <a:off x="711725" y="3112710"/>
            <a:ext cx="3822323" cy="270265"/>
          </a:xfrm>
          <a:prstGeom prst="rect">
            <a:avLst/>
          </a:prstGeom>
          <a:noFill/>
          <a:ln>
            <a:noFill/>
          </a:ln>
        </p:spPr>
      </p:pic>
      <p:pic>
        <p:nvPicPr>
          <p:cNvPr id="1332" name="Google Shape;1332;p61"/>
          <p:cNvPicPr preferRelativeResize="0"/>
          <p:nvPr/>
        </p:nvPicPr>
        <p:blipFill>
          <a:blip r:embed="rId4">
            <a:alphaModFix/>
          </a:blip>
          <a:stretch>
            <a:fillRect/>
          </a:stretch>
        </p:blipFill>
        <p:spPr>
          <a:xfrm>
            <a:off x="711725" y="3515350"/>
            <a:ext cx="6691425" cy="1053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8" name="Shape 1188"/>
        <p:cNvGrpSpPr/>
        <p:nvPr/>
      </p:nvGrpSpPr>
      <p:grpSpPr>
        <a:xfrm>
          <a:off x="0" y="0"/>
          <a:ext cx="0" cy="0"/>
          <a:chOff x="0" y="0"/>
          <a:chExt cx="0" cy="0"/>
        </a:xfrm>
      </p:grpSpPr>
      <p:sp>
        <p:nvSpPr>
          <p:cNvPr id="1189" name="Google Shape;1189;p44"/>
          <p:cNvSpPr txBox="1"/>
          <p:nvPr>
            <p:ph type="title"/>
          </p:nvPr>
        </p:nvSpPr>
        <p:spPr>
          <a:xfrm>
            <a:off x="711725" y="535447"/>
            <a:ext cx="7720500" cy="49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Contents</a:t>
            </a:r>
            <a:endParaRPr b="1"/>
          </a:p>
        </p:txBody>
      </p:sp>
      <p:sp>
        <p:nvSpPr>
          <p:cNvPr id="1190" name="Google Shape;1190;p44"/>
          <p:cNvSpPr txBox="1"/>
          <p:nvPr>
            <p:ph idx="5" type="title"/>
          </p:nvPr>
        </p:nvSpPr>
        <p:spPr>
          <a:xfrm>
            <a:off x="4899275" y="1536900"/>
            <a:ext cx="3442800" cy="29037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Stored routines</a:t>
            </a:r>
            <a:endParaRPr sz="2000"/>
          </a:p>
          <a:p>
            <a:pPr indent="0" lvl="0" marL="457200" rtl="0" algn="l">
              <a:spcBef>
                <a:spcPts val="0"/>
              </a:spcBef>
              <a:spcAft>
                <a:spcPts val="0"/>
              </a:spcAft>
              <a:buNone/>
            </a:pPr>
            <a:r>
              <a:t/>
            </a:r>
            <a:endParaRPr sz="2000"/>
          </a:p>
          <a:p>
            <a:pPr indent="-355600" lvl="0" marL="457200" rtl="0" algn="l">
              <a:spcBef>
                <a:spcPts val="0"/>
              </a:spcBef>
              <a:spcAft>
                <a:spcPts val="0"/>
              </a:spcAft>
              <a:buSzPts val="2000"/>
              <a:buChar char="●"/>
            </a:pPr>
            <a:r>
              <a:rPr lang="en" sz="2000"/>
              <a:t>Execution path</a:t>
            </a:r>
            <a:endParaRPr sz="2000"/>
          </a:p>
          <a:p>
            <a:pPr indent="0" lvl="0" marL="457200" rtl="0" algn="l">
              <a:spcBef>
                <a:spcPts val="0"/>
              </a:spcBef>
              <a:spcAft>
                <a:spcPts val="0"/>
              </a:spcAft>
              <a:buNone/>
            </a:pPr>
            <a:r>
              <a:t/>
            </a:r>
            <a:endParaRPr sz="2000"/>
          </a:p>
          <a:p>
            <a:pPr indent="-355600" lvl="0" marL="457200" rtl="0" algn="l">
              <a:spcBef>
                <a:spcPts val="0"/>
              </a:spcBef>
              <a:spcAft>
                <a:spcPts val="0"/>
              </a:spcAft>
              <a:buSzPts val="2000"/>
              <a:buChar char="●"/>
            </a:pPr>
            <a:r>
              <a:rPr lang="en" sz="2000"/>
              <a:t>Implementation</a:t>
            </a:r>
            <a:endParaRPr sz="2000"/>
          </a:p>
          <a:p>
            <a:pPr indent="0" lvl="0" marL="457200" rtl="0" algn="l">
              <a:spcBef>
                <a:spcPts val="0"/>
              </a:spcBef>
              <a:spcAft>
                <a:spcPts val="0"/>
              </a:spcAft>
              <a:buNone/>
            </a:pPr>
            <a:r>
              <a:t/>
            </a:r>
            <a:endParaRPr sz="2000"/>
          </a:p>
          <a:p>
            <a:pPr indent="-355600" lvl="0" marL="457200" rtl="0" algn="l">
              <a:spcBef>
                <a:spcPts val="0"/>
              </a:spcBef>
              <a:spcAft>
                <a:spcPts val="0"/>
              </a:spcAft>
              <a:buSzPts val="2000"/>
              <a:buChar char="●"/>
            </a:pPr>
            <a:r>
              <a:rPr lang="en" sz="2000"/>
              <a:t>Complex query</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p:txBody>
      </p:sp>
      <p:sp>
        <p:nvSpPr>
          <p:cNvPr id="1191" name="Google Shape;1191;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92" name="Google Shape;1192;p44"/>
          <p:cNvSpPr txBox="1"/>
          <p:nvPr>
            <p:ph idx="2" type="title"/>
          </p:nvPr>
        </p:nvSpPr>
        <p:spPr>
          <a:xfrm>
            <a:off x="711725" y="1536900"/>
            <a:ext cx="4187700" cy="2763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Introduction</a:t>
            </a:r>
            <a:br>
              <a:rPr lang="en" sz="2000"/>
            </a:br>
            <a:endParaRPr sz="2000"/>
          </a:p>
          <a:p>
            <a:pPr indent="-355600" lvl="0" marL="457200" rtl="0" algn="l">
              <a:spcBef>
                <a:spcPts val="0"/>
              </a:spcBef>
              <a:spcAft>
                <a:spcPts val="0"/>
              </a:spcAft>
              <a:buSzPts val="2000"/>
              <a:buChar char="●"/>
            </a:pPr>
            <a:r>
              <a:rPr lang="en" sz="2000"/>
              <a:t>ER diagram and</a:t>
            </a:r>
            <a:br>
              <a:rPr lang="en" sz="2000"/>
            </a:br>
            <a:r>
              <a:rPr lang="en" sz="2000"/>
              <a:t>Schema diagram</a:t>
            </a:r>
            <a:br>
              <a:rPr lang="en" sz="2000"/>
            </a:br>
            <a:endParaRPr sz="2000"/>
          </a:p>
          <a:p>
            <a:pPr indent="-355600" lvl="0" marL="457200" rtl="0" algn="l">
              <a:spcBef>
                <a:spcPts val="0"/>
              </a:spcBef>
              <a:spcAft>
                <a:spcPts val="0"/>
              </a:spcAft>
              <a:buSzPts val="2000"/>
              <a:buChar char="●"/>
            </a:pPr>
            <a:r>
              <a:rPr lang="en"/>
              <a:t>Integrity Constraints</a:t>
            </a:r>
            <a:br>
              <a:rPr lang="en"/>
            </a:br>
            <a:endParaRPr/>
          </a:p>
          <a:p>
            <a:pPr indent="-355600" lvl="0" marL="457200" rtl="0" algn="l">
              <a:spcBef>
                <a:spcPts val="0"/>
              </a:spcBef>
              <a:spcAft>
                <a:spcPts val="0"/>
              </a:spcAft>
              <a:buSzPts val="2000"/>
              <a:buChar char="●"/>
            </a:pPr>
            <a:r>
              <a:rPr lang="en"/>
              <a:t>Indexing</a:t>
            </a: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6" name="Shape 1336"/>
        <p:cNvGrpSpPr/>
        <p:nvPr/>
      </p:nvGrpSpPr>
      <p:grpSpPr>
        <a:xfrm>
          <a:off x="0" y="0"/>
          <a:ext cx="0" cy="0"/>
          <a:chOff x="0" y="0"/>
          <a:chExt cx="0" cy="0"/>
        </a:xfrm>
      </p:grpSpPr>
      <p:sp>
        <p:nvSpPr>
          <p:cNvPr id="1337" name="Google Shape;1337;p6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38" name="Google Shape;1338;p62"/>
          <p:cNvSpPr txBox="1"/>
          <p:nvPr>
            <p:ph idx="1" type="body"/>
          </p:nvPr>
        </p:nvSpPr>
        <p:spPr>
          <a:xfrm>
            <a:off x="711725" y="1364950"/>
            <a:ext cx="7147800" cy="318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000000"/>
                </a:solidFill>
                <a:latin typeface="Consolas"/>
                <a:ea typeface="Consolas"/>
                <a:cs typeface="Consolas"/>
                <a:sym typeface="Consolas"/>
              </a:rPr>
              <a:t>DELIMITER $$</a:t>
            </a:r>
            <a:endParaRPr b="1" sz="1000">
              <a:solidFill>
                <a:srgbClr val="000000"/>
              </a:solidFill>
              <a:latin typeface="Consolas"/>
              <a:ea typeface="Consolas"/>
              <a:cs typeface="Consolas"/>
              <a:sym typeface="Consolas"/>
            </a:endParaRPr>
          </a:p>
          <a:p>
            <a:pPr indent="0" lvl="0" marL="0" rtl="0" algn="l">
              <a:spcBef>
                <a:spcPts val="0"/>
              </a:spcBef>
              <a:spcAft>
                <a:spcPts val="0"/>
              </a:spcAft>
              <a:buNone/>
            </a:pPr>
            <a:r>
              <a:rPr b="1" lang="en" sz="1000">
                <a:solidFill>
                  <a:srgbClr val="000000"/>
                </a:solidFill>
                <a:latin typeface="Consolas"/>
                <a:ea typeface="Consolas"/>
                <a:cs typeface="Consolas"/>
                <a:sym typeface="Consolas"/>
              </a:rPr>
              <a:t>CREATE PROCEDURE </a:t>
            </a:r>
            <a:r>
              <a:rPr b="1" lang="en" sz="1000">
                <a:solidFill>
                  <a:srgbClr val="000000"/>
                </a:solidFill>
                <a:highlight>
                  <a:schemeClr val="lt2"/>
                </a:highlight>
                <a:latin typeface="Consolas"/>
                <a:ea typeface="Consolas"/>
                <a:cs typeface="Consolas"/>
                <a:sym typeface="Consolas"/>
              </a:rPr>
              <a:t>UpdateRiderStation</a:t>
            </a:r>
            <a:r>
              <a:rPr b="1" lang="en" sz="1000">
                <a:solidFill>
                  <a:srgbClr val="000000"/>
                </a:solidFill>
                <a:latin typeface="Consolas"/>
                <a:ea typeface="Consolas"/>
                <a:cs typeface="Consolas"/>
                <a:sym typeface="Consolas"/>
              </a:rPr>
              <a:t>(</a:t>
            </a:r>
            <a:endParaRPr b="1" sz="1000">
              <a:solidFill>
                <a:srgbClr val="000000"/>
              </a:solidFill>
              <a:latin typeface="Consolas"/>
              <a:ea typeface="Consolas"/>
              <a:cs typeface="Consolas"/>
              <a:sym typeface="Consolas"/>
            </a:endParaRPr>
          </a:p>
          <a:p>
            <a:pPr indent="0" lvl="0" marL="0" rtl="0" algn="l">
              <a:spcBef>
                <a:spcPts val="0"/>
              </a:spcBef>
              <a:spcAft>
                <a:spcPts val="0"/>
              </a:spcAft>
              <a:buNone/>
            </a:pPr>
            <a:r>
              <a:rPr b="1" lang="en" sz="1000">
                <a:solidFill>
                  <a:srgbClr val="000000"/>
                </a:solidFill>
                <a:latin typeface="Consolas"/>
                <a:ea typeface="Consolas"/>
                <a:cs typeface="Consolas"/>
                <a:sym typeface="Consolas"/>
              </a:rPr>
              <a:t> 	IN i_user_ID CHAR(8),</a:t>
            </a:r>
            <a:endParaRPr b="1" sz="1000">
              <a:solidFill>
                <a:srgbClr val="000000"/>
              </a:solidFill>
              <a:latin typeface="Consolas"/>
              <a:ea typeface="Consolas"/>
              <a:cs typeface="Consolas"/>
              <a:sym typeface="Consolas"/>
            </a:endParaRPr>
          </a:p>
          <a:p>
            <a:pPr indent="0" lvl="0" marL="0" rtl="0" algn="l">
              <a:spcBef>
                <a:spcPts val="0"/>
              </a:spcBef>
              <a:spcAft>
                <a:spcPts val="0"/>
              </a:spcAft>
              <a:buNone/>
            </a:pPr>
            <a:r>
              <a:rPr b="1" lang="en" sz="1000">
                <a:solidFill>
                  <a:srgbClr val="000000"/>
                </a:solidFill>
                <a:latin typeface="Consolas"/>
                <a:ea typeface="Consolas"/>
                <a:cs typeface="Consolas"/>
                <a:sym typeface="Consolas"/>
              </a:rPr>
              <a:t> 	IN i_station_ID CHAR(8))</a:t>
            </a:r>
            <a:endParaRPr b="1" sz="1000">
              <a:solidFill>
                <a:srgbClr val="000000"/>
              </a:solidFill>
              <a:latin typeface="Consolas"/>
              <a:ea typeface="Consolas"/>
              <a:cs typeface="Consolas"/>
              <a:sym typeface="Consolas"/>
            </a:endParaRPr>
          </a:p>
          <a:p>
            <a:pPr indent="0" lvl="0" marL="0" rtl="0" algn="l">
              <a:spcBef>
                <a:spcPts val="0"/>
              </a:spcBef>
              <a:spcAft>
                <a:spcPts val="0"/>
              </a:spcAft>
              <a:buNone/>
            </a:pPr>
            <a:r>
              <a:rPr b="1" lang="en" sz="1000">
                <a:solidFill>
                  <a:srgbClr val="000000"/>
                </a:solidFill>
                <a:latin typeface="Consolas"/>
                <a:ea typeface="Consolas"/>
                <a:cs typeface="Consolas"/>
                <a:sym typeface="Consolas"/>
              </a:rPr>
              <a:t>BEGIN</a:t>
            </a:r>
            <a:endParaRPr b="1" sz="1000">
              <a:solidFill>
                <a:srgbClr val="000000"/>
              </a:solidFill>
              <a:latin typeface="Consolas"/>
              <a:ea typeface="Consolas"/>
              <a:cs typeface="Consolas"/>
              <a:sym typeface="Consolas"/>
            </a:endParaRPr>
          </a:p>
          <a:p>
            <a:pPr indent="0" lvl="0" marL="0" rtl="0" algn="l">
              <a:spcBef>
                <a:spcPts val="0"/>
              </a:spcBef>
              <a:spcAft>
                <a:spcPts val="0"/>
              </a:spcAft>
              <a:buNone/>
            </a:pPr>
            <a:r>
              <a:rPr b="1" lang="en" sz="1000">
                <a:solidFill>
                  <a:srgbClr val="000000"/>
                </a:solidFill>
                <a:latin typeface="Consolas"/>
                <a:ea typeface="Consolas"/>
                <a:cs typeface="Consolas"/>
                <a:sym typeface="Consolas"/>
              </a:rPr>
              <a:t>	DECLARE exit handler for sqlexception</a:t>
            </a:r>
            <a:endParaRPr b="1" sz="1000">
              <a:solidFill>
                <a:srgbClr val="000000"/>
              </a:solidFill>
              <a:latin typeface="Consolas"/>
              <a:ea typeface="Consolas"/>
              <a:cs typeface="Consolas"/>
              <a:sym typeface="Consolas"/>
            </a:endParaRPr>
          </a:p>
          <a:p>
            <a:pPr indent="0" lvl="0" marL="0" rtl="0" algn="l">
              <a:spcBef>
                <a:spcPts val="0"/>
              </a:spcBef>
              <a:spcAft>
                <a:spcPts val="0"/>
              </a:spcAft>
              <a:buNone/>
            </a:pPr>
            <a:r>
              <a:rPr b="1" lang="en" sz="1000">
                <a:solidFill>
                  <a:srgbClr val="000000"/>
                </a:solidFill>
                <a:latin typeface="Consolas"/>
                <a:ea typeface="Consolas"/>
                <a:cs typeface="Consolas"/>
                <a:sym typeface="Consolas"/>
              </a:rPr>
              <a:t>	Begin</a:t>
            </a:r>
            <a:endParaRPr b="1" sz="1000">
              <a:solidFill>
                <a:srgbClr val="000000"/>
              </a:solidFill>
              <a:latin typeface="Consolas"/>
              <a:ea typeface="Consolas"/>
              <a:cs typeface="Consolas"/>
              <a:sym typeface="Consolas"/>
            </a:endParaRPr>
          </a:p>
          <a:p>
            <a:pPr indent="0" lvl="0" marL="0" rtl="0" algn="l">
              <a:spcBef>
                <a:spcPts val="0"/>
              </a:spcBef>
              <a:spcAft>
                <a:spcPts val="0"/>
              </a:spcAft>
              <a:buNone/>
            </a:pPr>
            <a:r>
              <a:rPr b="1" lang="en" sz="1000">
                <a:solidFill>
                  <a:srgbClr val="000000"/>
                </a:solidFill>
                <a:latin typeface="Consolas"/>
                <a:ea typeface="Consolas"/>
                <a:cs typeface="Consolas"/>
                <a:sym typeface="Consolas"/>
              </a:rPr>
              <a:t>		Rollback;</a:t>
            </a:r>
            <a:endParaRPr b="1" sz="1000">
              <a:solidFill>
                <a:srgbClr val="000000"/>
              </a:solidFill>
              <a:latin typeface="Consolas"/>
              <a:ea typeface="Consolas"/>
              <a:cs typeface="Consolas"/>
              <a:sym typeface="Consolas"/>
            </a:endParaRPr>
          </a:p>
          <a:p>
            <a:pPr indent="0" lvl="0" marL="0" rtl="0" algn="l">
              <a:spcBef>
                <a:spcPts val="0"/>
              </a:spcBef>
              <a:spcAft>
                <a:spcPts val="0"/>
              </a:spcAft>
              <a:buNone/>
            </a:pPr>
            <a:r>
              <a:rPr b="1" lang="en" sz="1000">
                <a:solidFill>
                  <a:srgbClr val="000000"/>
                </a:solidFill>
                <a:latin typeface="Consolas"/>
                <a:ea typeface="Consolas"/>
                <a:cs typeface="Consolas"/>
                <a:sym typeface="Consolas"/>
              </a:rPr>
              <a:t>		Resignal;</a:t>
            </a:r>
            <a:endParaRPr b="1" sz="1000">
              <a:solidFill>
                <a:srgbClr val="000000"/>
              </a:solidFill>
              <a:latin typeface="Consolas"/>
              <a:ea typeface="Consolas"/>
              <a:cs typeface="Consolas"/>
              <a:sym typeface="Consolas"/>
            </a:endParaRPr>
          </a:p>
          <a:p>
            <a:pPr indent="0" lvl="0" marL="0" rtl="0" algn="l">
              <a:spcBef>
                <a:spcPts val="0"/>
              </a:spcBef>
              <a:spcAft>
                <a:spcPts val="0"/>
              </a:spcAft>
              <a:buNone/>
            </a:pPr>
            <a:r>
              <a:rPr b="1" lang="en" sz="1000">
                <a:solidFill>
                  <a:srgbClr val="000000"/>
                </a:solidFill>
                <a:latin typeface="Consolas"/>
                <a:ea typeface="Consolas"/>
                <a:cs typeface="Consolas"/>
                <a:sym typeface="Consolas"/>
              </a:rPr>
              <a:t>	End;</a:t>
            </a:r>
            <a:endParaRPr b="1" sz="1000">
              <a:solidFill>
                <a:srgbClr val="000000"/>
              </a:solidFill>
              <a:latin typeface="Consolas"/>
              <a:ea typeface="Consolas"/>
              <a:cs typeface="Consolas"/>
              <a:sym typeface="Consolas"/>
            </a:endParaRPr>
          </a:p>
          <a:p>
            <a:pPr indent="0" lvl="0" marL="0" rtl="0" algn="l">
              <a:spcBef>
                <a:spcPts val="0"/>
              </a:spcBef>
              <a:spcAft>
                <a:spcPts val="0"/>
              </a:spcAft>
              <a:buNone/>
            </a:pPr>
            <a:r>
              <a:t/>
            </a:r>
            <a:endParaRPr b="1" sz="1000">
              <a:solidFill>
                <a:srgbClr val="000000"/>
              </a:solidFill>
              <a:latin typeface="Consolas"/>
              <a:ea typeface="Consolas"/>
              <a:cs typeface="Consolas"/>
              <a:sym typeface="Consolas"/>
            </a:endParaRPr>
          </a:p>
          <a:p>
            <a:pPr indent="0" lvl="0" marL="0" rtl="0" algn="l">
              <a:spcBef>
                <a:spcPts val="0"/>
              </a:spcBef>
              <a:spcAft>
                <a:spcPts val="0"/>
              </a:spcAft>
              <a:buNone/>
            </a:pPr>
            <a:r>
              <a:rPr b="1" lang="en" sz="1000">
                <a:solidFill>
                  <a:srgbClr val="000000"/>
                </a:solidFill>
                <a:latin typeface="Consolas"/>
                <a:ea typeface="Consolas"/>
                <a:cs typeface="Consolas"/>
                <a:sym typeface="Consolas"/>
              </a:rPr>
              <a:t>	start transaction;</a:t>
            </a:r>
            <a:endParaRPr b="1" sz="1000">
              <a:solidFill>
                <a:srgbClr val="000000"/>
              </a:solidFill>
              <a:latin typeface="Consolas"/>
              <a:ea typeface="Consolas"/>
              <a:cs typeface="Consolas"/>
              <a:sym typeface="Consolas"/>
            </a:endParaRPr>
          </a:p>
          <a:p>
            <a:pPr indent="0" lvl="0" marL="0" rtl="0" algn="l">
              <a:spcBef>
                <a:spcPts val="0"/>
              </a:spcBef>
              <a:spcAft>
                <a:spcPts val="0"/>
              </a:spcAft>
              <a:buNone/>
            </a:pPr>
            <a:r>
              <a:t/>
            </a:r>
            <a:endParaRPr b="1" sz="1000">
              <a:solidFill>
                <a:srgbClr val="000000"/>
              </a:solidFill>
              <a:latin typeface="Consolas"/>
              <a:ea typeface="Consolas"/>
              <a:cs typeface="Consolas"/>
              <a:sym typeface="Consolas"/>
            </a:endParaRPr>
          </a:p>
          <a:p>
            <a:pPr indent="0" lvl="0" marL="0" rtl="0" algn="l">
              <a:spcBef>
                <a:spcPts val="0"/>
              </a:spcBef>
              <a:spcAft>
                <a:spcPts val="0"/>
              </a:spcAft>
              <a:buNone/>
            </a:pPr>
            <a:r>
              <a:rPr b="1" lang="en" sz="1000">
                <a:solidFill>
                  <a:srgbClr val="000000"/>
                </a:solidFill>
                <a:latin typeface="Consolas"/>
                <a:ea typeface="Consolas"/>
                <a:cs typeface="Consolas"/>
                <a:sym typeface="Consolas"/>
              </a:rPr>
              <a:t>	update Rider </a:t>
            </a:r>
            <a:endParaRPr b="1" sz="1000">
              <a:solidFill>
                <a:srgbClr val="000000"/>
              </a:solidFill>
              <a:latin typeface="Consolas"/>
              <a:ea typeface="Consolas"/>
              <a:cs typeface="Consolas"/>
              <a:sym typeface="Consolas"/>
            </a:endParaRPr>
          </a:p>
          <a:p>
            <a:pPr indent="0" lvl="0" marL="457200" rtl="0" algn="l">
              <a:spcBef>
                <a:spcPts val="0"/>
              </a:spcBef>
              <a:spcAft>
                <a:spcPts val="0"/>
              </a:spcAft>
              <a:buNone/>
            </a:pPr>
            <a:r>
              <a:rPr b="1" lang="en" sz="1000">
                <a:solidFill>
                  <a:srgbClr val="000000"/>
                </a:solidFill>
                <a:latin typeface="Consolas"/>
                <a:ea typeface="Consolas"/>
                <a:cs typeface="Consolas"/>
                <a:sym typeface="Consolas"/>
              </a:rPr>
              <a:t>set station_ID=i_station_ID </a:t>
            </a:r>
            <a:endParaRPr b="1" sz="1000">
              <a:solidFill>
                <a:srgbClr val="000000"/>
              </a:solidFill>
              <a:latin typeface="Consolas"/>
              <a:ea typeface="Consolas"/>
              <a:cs typeface="Consolas"/>
              <a:sym typeface="Consolas"/>
            </a:endParaRPr>
          </a:p>
          <a:p>
            <a:pPr indent="0" lvl="0" marL="0" rtl="0" algn="l">
              <a:spcBef>
                <a:spcPts val="0"/>
              </a:spcBef>
              <a:spcAft>
                <a:spcPts val="0"/>
              </a:spcAft>
              <a:buNone/>
            </a:pPr>
            <a:r>
              <a:rPr b="1" lang="en" sz="1000">
                <a:solidFill>
                  <a:srgbClr val="000000"/>
                </a:solidFill>
                <a:latin typeface="Consolas"/>
                <a:ea typeface="Consolas"/>
                <a:cs typeface="Consolas"/>
                <a:sym typeface="Consolas"/>
              </a:rPr>
              <a:t>             where user_ID = i_user_ID;</a:t>
            </a:r>
            <a:endParaRPr b="1" sz="1000">
              <a:solidFill>
                <a:srgbClr val="000000"/>
              </a:solidFill>
              <a:latin typeface="Consolas"/>
              <a:ea typeface="Consolas"/>
              <a:cs typeface="Consolas"/>
              <a:sym typeface="Consolas"/>
            </a:endParaRPr>
          </a:p>
          <a:p>
            <a:pPr indent="0" lvl="0" marL="0" rtl="0" algn="l">
              <a:spcBef>
                <a:spcPts val="0"/>
              </a:spcBef>
              <a:spcAft>
                <a:spcPts val="0"/>
              </a:spcAft>
              <a:buNone/>
            </a:pPr>
            <a:r>
              <a:t/>
            </a:r>
            <a:endParaRPr b="1" sz="1000">
              <a:solidFill>
                <a:srgbClr val="000000"/>
              </a:solidFill>
              <a:latin typeface="Consolas"/>
              <a:ea typeface="Consolas"/>
              <a:cs typeface="Consolas"/>
              <a:sym typeface="Consolas"/>
            </a:endParaRPr>
          </a:p>
          <a:p>
            <a:pPr indent="0" lvl="0" marL="0" rtl="0" algn="l">
              <a:spcBef>
                <a:spcPts val="0"/>
              </a:spcBef>
              <a:spcAft>
                <a:spcPts val="0"/>
              </a:spcAft>
              <a:buNone/>
            </a:pPr>
            <a:r>
              <a:rPr b="1" lang="en" sz="1000">
                <a:solidFill>
                  <a:srgbClr val="000000"/>
                </a:solidFill>
                <a:latin typeface="Consolas"/>
                <a:ea typeface="Consolas"/>
                <a:cs typeface="Consolas"/>
                <a:sym typeface="Consolas"/>
              </a:rPr>
              <a:t>	commit;</a:t>
            </a:r>
            <a:endParaRPr b="1" sz="1000">
              <a:solidFill>
                <a:srgbClr val="000000"/>
              </a:solidFill>
              <a:latin typeface="Consolas"/>
              <a:ea typeface="Consolas"/>
              <a:cs typeface="Consolas"/>
              <a:sym typeface="Consolas"/>
            </a:endParaRPr>
          </a:p>
          <a:p>
            <a:pPr indent="0" lvl="0" marL="0" rtl="0" algn="l">
              <a:spcBef>
                <a:spcPts val="0"/>
              </a:spcBef>
              <a:spcAft>
                <a:spcPts val="0"/>
              </a:spcAft>
              <a:buNone/>
            </a:pPr>
            <a:r>
              <a:rPr b="1" lang="en" sz="1000">
                <a:solidFill>
                  <a:srgbClr val="000000"/>
                </a:solidFill>
                <a:latin typeface="Consolas"/>
                <a:ea typeface="Consolas"/>
                <a:cs typeface="Consolas"/>
                <a:sym typeface="Consolas"/>
              </a:rPr>
              <a:t>END$$</a:t>
            </a:r>
            <a:endParaRPr b="1" sz="1000">
              <a:solidFill>
                <a:srgbClr val="000000"/>
              </a:solidFill>
              <a:latin typeface="Consolas"/>
              <a:ea typeface="Consolas"/>
              <a:cs typeface="Consolas"/>
              <a:sym typeface="Consolas"/>
            </a:endParaRPr>
          </a:p>
          <a:p>
            <a:pPr indent="0" lvl="0" marL="0" rtl="0" algn="l">
              <a:spcBef>
                <a:spcPts val="0"/>
              </a:spcBef>
              <a:spcAft>
                <a:spcPts val="0"/>
              </a:spcAft>
              <a:buNone/>
            </a:pPr>
            <a:r>
              <a:rPr b="1" lang="en" sz="1000">
                <a:solidFill>
                  <a:srgbClr val="000000"/>
                </a:solidFill>
                <a:latin typeface="Consolas"/>
                <a:ea typeface="Consolas"/>
                <a:cs typeface="Consolas"/>
                <a:sym typeface="Consolas"/>
              </a:rPr>
              <a:t>DELIMITER ;</a:t>
            </a:r>
            <a:endParaRPr b="1" sz="1000">
              <a:solidFill>
                <a:srgbClr val="000000"/>
              </a:solidFill>
              <a:latin typeface="Consolas"/>
              <a:ea typeface="Consolas"/>
              <a:cs typeface="Consolas"/>
              <a:sym typeface="Consolas"/>
            </a:endParaRPr>
          </a:p>
        </p:txBody>
      </p:sp>
      <p:sp>
        <p:nvSpPr>
          <p:cNvPr id="1339" name="Google Shape;1339;p62"/>
          <p:cNvSpPr txBox="1"/>
          <p:nvPr>
            <p:ph type="title"/>
          </p:nvPr>
        </p:nvSpPr>
        <p:spPr>
          <a:xfrm>
            <a:off x="711725" y="535447"/>
            <a:ext cx="7720500" cy="49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Stored procedures</a:t>
            </a:r>
            <a:endParaRPr/>
          </a:p>
          <a:p>
            <a:pPr indent="0" lvl="0" marL="0" rtl="0" algn="l">
              <a:spcBef>
                <a:spcPts val="0"/>
              </a:spcBef>
              <a:spcAft>
                <a:spcPts val="0"/>
              </a:spcAft>
              <a:buNone/>
            </a:pPr>
            <a:r>
              <a:rPr lang="en" sz="1800"/>
              <a:t>: Update Rider Station</a:t>
            </a:r>
            <a:endParaRPr sz="1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3" name="Shape 1343"/>
        <p:cNvGrpSpPr/>
        <p:nvPr/>
      </p:nvGrpSpPr>
      <p:grpSpPr>
        <a:xfrm>
          <a:off x="0" y="0"/>
          <a:ext cx="0" cy="0"/>
          <a:chOff x="0" y="0"/>
          <a:chExt cx="0" cy="0"/>
        </a:xfrm>
      </p:grpSpPr>
      <p:sp>
        <p:nvSpPr>
          <p:cNvPr id="1344" name="Google Shape;1344;p63"/>
          <p:cNvSpPr txBox="1"/>
          <p:nvPr>
            <p:ph type="title"/>
          </p:nvPr>
        </p:nvSpPr>
        <p:spPr>
          <a:xfrm>
            <a:off x="711725" y="535447"/>
            <a:ext cx="7720500" cy="49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Stored procedures</a:t>
            </a:r>
            <a:endParaRPr/>
          </a:p>
          <a:p>
            <a:pPr indent="0" lvl="0" marL="0" rtl="0" algn="l">
              <a:spcBef>
                <a:spcPts val="0"/>
              </a:spcBef>
              <a:spcAft>
                <a:spcPts val="0"/>
              </a:spcAft>
              <a:buNone/>
            </a:pPr>
            <a:r>
              <a:rPr lang="en" sz="1800"/>
              <a:t>: Update Rider Station</a:t>
            </a:r>
            <a:endParaRPr sz="1800"/>
          </a:p>
        </p:txBody>
      </p:sp>
      <p:sp>
        <p:nvSpPr>
          <p:cNvPr id="1345" name="Google Shape;1345;p6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346" name="Google Shape;1346;p63"/>
          <p:cNvPicPr preferRelativeResize="0"/>
          <p:nvPr/>
        </p:nvPicPr>
        <p:blipFill>
          <a:blip r:embed="rId3">
            <a:alphaModFix/>
          </a:blip>
          <a:stretch>
            <a:fillRect/>
          </a:stretch>
        </p:blipFill>
        <p:spPr>
          <a:xfrm>
            <a:off x="711725" y="1492350"/>
            <a:ext cx="5593700" cy="393600"/>
          </a:xfrm>
          <a:prstGeom prst="rect">
            <a:avLst/>
          </a:prstGeom>
          <a:noFill/>
          <a:ln>
            <a:noFill/>
          </a:ln>
        </p:spPr>
      </p:pic>
      <p:sp>
        <p:nvSpPr>
          <p:cNvPr id="1347" name="Google Shape;1347;p63"/>
          <p:cNvSpPr txBox="1"/>
          <p:nvPr>
            <p:ph idx="1" type="body"/>
          </p:nvPr>
        </p:nvSpPr>
        <p:spPr>
          <a:xfrm>
            <a:off x="711725" y="2003675"/>
            <a:ext cx="1242000" cy="3369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600"/>
              </a:spcAft>
              <a:buNone/>
            </a:pPr>
            <a:r>
              <a:rPr b="1" lang="en" sz="1400">
                <a:solidFill>
                  <a:srgbClr val="000000"/>
                </a:solidFill>
              </a:rPr>
              <a:t>Before : Rider</a:t>
            </a:r>
            <a:endParaRPr b="1" sz="1400">
              <a:solidFill>
                <a:srgbClr val="000000"/>
              </a:solidFill>
            </a:endParaRPr>
          </a:p>
        </p:txBody>
      </p:sp>
      <p:pic>
        <p:nvPicPr>
          <p:cNvPr id="1348" name="Google Shape;1348;p63"/>
          <p:cNvPicPr preferRelativeResize="0"/>
          <p:nvPr/>
        </p:nvPicPr>
        <p:blipFill>
          <a:blip r:embed="rId4">
            <a:alphaModFix/>
          </a:blip>
          <a:stretch>
            <a:fillRect/>
          </a:stretch>
        </p:blipFill>
        <p:spPr>
          <a:xfrm>
            <a:off x="711725" y="2340575"/>
            <a:ext cx="5593700" cy="981200"/>
          </a:xfrm>
          <a:prstGeom prst="rect">
            <a:avLst/>
          </a:prstGeom>
          <a:noFill/>
          <a:ln>
            <a:noFill/>
          </a:ln>
        </p:spPr>
      </p:pic>
      <p:sp>
        <p:nvSpPr>
          <p:cNvPr id="1349" name="Google Shape;1349;p63"/>
          <p:cNvSpPr txBox="1"/>
          <p:nvPr>
            <p:ph idx="1" type="body"/>
          </p:nvPr>
        </p:nvSpPr>
        <p:spPr>
          <a:xfrm>
            <a:off x="711725" y="3407100"/>
            <a:ext cx="1242000" cy="3369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600"/>
              </a:spcAft>
              <a:buNone/>
            </a:pPr>
            <a:r>
              <a:rPr b="1" lang="en" sz="1400">
                <a:solidFill>
                  <a:srgbClr val="000000"/>
                </a:solidFill>
              </a:rPr>
              <a:t>After : Rider</a:t>
            </a:r>
            <a:endParaRPr b="1" sz="1400">
              <a:solidFill>
                <a:srgbClr val="000000"/>
              </a:solidFill>
            </a:endParaRPr>
          </a:p>
        </p:txBody>
      </p:sp>
      <p:pic>
        <p:nvPicPr>
          <p:cNvPr id="1350" name="Google Shape;1350;p63"/>
          <p:cNvPicPr preferRelativeResize="0"/>
          <p:nvPr/>
        </p:nvPicPr>
        <p:blipFill>
          <a:blip r:embed="rId5">
            <a:alphaModFix/>
          </a:blip>
          <a:stretch>
            <a:fillRect/>
          </a:stretch>
        </p:blipFill>
        <p:spPr>
          <a:xfrm>
            <a:off x="711725" y="3744000"/>
            <a:ext cx="5593700" cy="10058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4" name="Shape 1354"/>
        <p:cNvGrpSpPr/>
        <p:nvPr/>
      </p:nvGrpSpPr>
      <p:grpSpPr>
        <a:xfrm>
          <a:off x="0" y="0"/>
          <a:ext cx="0" cy="0"/>
          <a:chOff x="0" y="0"/>
          <a:chExt cx="0" cy="0"/>
        </a:xfrm>
      </p:grpSpPr>
      <p:sp>
        <p:nvSpPr>
          <p:cNvPr id="1355" name="Google Shape;1355;p64"/>
          <p:cNvSpPr txBox="1"/>
          <p:nvPr>
            <p:ph type="title"/>
          </p:nvPr>
        </p:nvSpPr>
        <p:spPr>
          <a:xfrm>
            <a:off x="711725" y="535447"/>
            <a:ext cx="7720500" cy="49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Stored procedures</a:t>
            </a:r>
            <a:endParaRPr/>
          </a:p>
          <a:p>
            <a:pPr indent="0" lvl="0" marL="0" rtl="0" algn="l">
              <a:spcBef>
                <a:spcPts val="0"/>
              </a:spcBef>
              <a:spcAft>
                <a:spcPts val="0"/>
              </a:spcAft>
              <a:buNone/>
            </a:pPr>
            <a:r>
              <a:rPr lang="en" sz="1800"/>
              <a:t>: Update Rider Station</a:t>
            </a:r>
            <a:endParaRPr/>
          </a:p>
        </p:txBody>
      </p:sp>
      <p:sp>
        <p:nvSpPr>
          <p:cNvPr id="1356" name="Google Shape;1356;p6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57" name="Google Shape;1357;p64"/>
          <p:cNvSpPr txBox="1"/>
          <p:nvPr>
            <p:ph idx="1" type="body"/>
          </p:nvPr>
        </p:nvSpPr>
        <p:spPr>
          <a:xfrm>
            <a:off x="711725" y="3050475"/>
            <a:ext cx="1693500" cy="3369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600"/>
              </a:spcAft>
              <a:buNone/>
            </a:pPr>
            <a:r>
              <a:rPr b="1" lang="en" sz="1400">
                <a:solidFill>
                  <a:srgbClr val="000000"/>
                </a:solidFill>
              </a:rPr>
              <a:t>After </a:t>
            </a:r>
            <a:r>
              <a:rPr b="1" lang="en" sz="1400">
                <a:solidFill>
                  <a:srgbClr val="000000"/>
                </a:solidFill>
              </a:rPr>
              <a:t>: Station</a:t>
            </a:r>
            <a:endParaRPr b="1" sz="1400">
              <a:solidFill>
                <a:srgbClr val="000000"/>
              </a:solidFill>
            </a:endParaRPr>
          </a:p>
        </p:txBody>
      </p:sp>
      <p:pic>
        <p:nvPicPr>
          <p:cNvPr id="1358" name="Google Shape;1358;p64"/>
          <p:cNvPicPr preferRelativeResize="0"/>
          <p:nvPr/>
        </p:nvPicPr>
        <p:blipFill>
          <a:blip r:embed="rId3">
            <a:alphaModFix/>
          </a:blip>
          <a:stretch>
            <a:fillRect/>
          </a:stretch>
        </p:blipFill>
        <p:spPr>
          <a:xfrm>
            <a:off x="711725" y="3387375"/>
            <a:ext cx="5335475" cy="1451325"/>
          </a:xfrm>
          <a:prstGeom prst="rect">
            <a:avLst/>
          </a:prstGeom>
          <a:noFill/>
          <a:ln>
            <a:noFill/>
          </a:ln>
        </p:spPr>
      </p:pic>
      <p:pic>
        <p:nvPicPr>
          <p:cNvPr id="1359" name="Google Shape;1359;p64"/>
          <p:cNvPicPr preferRelativeResize="0"/>
          <p:nvPr/>
        </p:nvPicPr>
        <p:blipFill>
          <a:blip r:embed="rId4">
            <a:alphaModFix/>
          </a:blip>
          <a:stretch>
            <a:fillRect/>
          </a:stretch>
        </p:blipFill>
        <p:spPr>
          <a:xfrm>
            <a:off x="711725" y="1625650"/>
            <a:ext cx="5335475" cy="1451325"/>
          </a:xfrm>
          <a:prstGeom prst="rect">
            <a:avLst/>
          </a:prstGeom>
          <a:noFill/>
          <a:ln>
            <a:noFill/>
          </a:ln>
        </p:spPr>
      </p:pic>
      <p:sp>
        <p:nvSpPr>
          <p:cNvPr id="1360" name="Google Shape;1360;p64"/>
          <p:cNvSpPr txBox="1"/>
          <p:nvPr>
            <p:ph idx="1" type="body"/>
          </p:nvPr>
        </p:nvSpPr>
        <p:spPr>
          <a:xfrm>
            <a:off x="711725" y="1288738"/>
            <a:ext cx="1693500" cy="3369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600"/>
              </a:spcAft>
              <a:buNone/>
            </a:pPr>
            <a:r>
              <a:rPr b="1" lang="en" sz="1400">
                <a:solidFill>
                  <a:srgbClr val="000000"/>
                </a:solidFill>
              </a:rPr>
              <a:t>Before : Station</a:t>
            </a:r>
            <a:endParaRPr b="1" sz="1400">
              <a:solidFill>
                <a:srgbClr val="00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4" name="Shape 1364"/>
        <p:cNvGrpSpPr/>
        <p:nvPr/>
      </p:nvGrpSpPr>
      <p:grpSpPr>
        <a:xfrm>
          <a:off x="0" y="0"/>
          <a:ext cx="0" cy="0"/>
          <a:chOff x="0" y="0"/>
          <a:chExt cx="0" cy="0"/>
        </a:xfrm>
      </p:grpSpPr>
      <p:sp>
        <p:nvSpPr>
          <p:cNvPr id="1365" name="Google Shape;1365;p65"/>
          <p:cNvSpPr txBox="1"/>
          <p:nvPr>
            <p:ph type="title"/>
          </p:nvPr>
        </p:nvSpPr>
        <p:spPr>
          <a:xfrm>
            <a:off x="711725" y="363847"/>
            <a:ext cx="7720500" cy="49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Stored functions</a:t>
            </a:r>
            <a:endParaRPr/>
          </a:p>
          <a:p>
            <a:pPr indent="0" lvl="0" marL="0" rtl="0" algn="l">
              <a:spcBef>
                <a:spcPts val="0"/>
              </a:spcBef>
              <a:spcAft>
                <a:spcPts val="0"/>
              </a:spcAft>
              <a:buNone/>
            </a:pPr>
            <a:r>
              <a:rPr lang="en" sz="1800"/>
              <a:t>: Price Calculation</a:t>
            </a:r>
            <a:endParaRPr sz="1800"/>
          </a:p>
        </p:txBody>
      </p:sp>
      <p:sp>
        <p:nvSpPr>
          <p:cNvPr id="1366" name="Google Shape;1366;p65"/>
          <p:cNvSpPr txBox="1"/>
          <p:nvPr>
            <p:ph idx="1" type="body"/>
          </p:nvPr>
        </p:nvSpPr>
        <p:spPr>
          <a:xfrm>
            <a:off x="711725" y="950900"/>
            <a:ext cx="7720500" cy="419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rgbClr val="000000"/>
                </a:solidFill>
                <a:latin typeface="Consolas"/>
                <a:ea typeface="Consolas"/>
                <a:cs typeface="Consolas"/>
                <a:sym typeface="Consolas"/>
              </a:rPr>
              <a:t>DELIMITER $$</a:t>
            </a:r>
            <a:endParaRPr b="1" sz="800">
              <a:solidFill>
                <a:srgbClr val="000000"/>
              </a:solidFill>
              <a:latin typeface="Consolas"/>
              <a:ea typeface="Consolas"/>
              <a:cs typeface="Consolas"/>
              <a:sym typeface="Consolas"/>
            </a:endParaRPr>
          </a:p>
          <a:p>
            <a:pPr indent="0" lvl="0" marL="0" rtl="0" algn="l">
              <a:spcBef>
                <a:spcPts val="0"/>
              </a:spcBef>
              <a:spcAft>
                <a:spcPts val="0"/>
              </a:spcAft>
              <a:buNone/>
            </a:pPr>
            <a:r>
              <a:t/>
            </a:r>
            <a:endParaRPr b="1" sz="800">
              <a:solidFill>
                <a:srgbClr val="000000"/>
              </a:solidFill>
              <a:latin typeface="Consolas"/>
              <a:ea typeface="Consolas"/>
              <a:cs typeface="Consolas"/>
              <a:sym typeface="Consolas"/>
            </a:endParaRPr>
          </a:p>
          <a:p>
            <a:pPr indent="0" lvl="0" marL="0" rtl="0" algn="l">
              <a:spcBef>
                <a:spcPts val="0"/>
              </a:spcBef>
              <a:spcAft>
                <a:spcPts val="0"/>
              </a:spcAft>
              <a:buNone/>
            </a:pPr>
            <a:r>
              <a:rPr b="1" lang="en" sz="800">
                <a:solidFill>
                  <a:srgbClr val="000000"/>
                </a:solidFill>
                <a:latin typeface="Consolas"/>
                <a:ea typeface="Consolas"/>
                <a:cs typeface="Consolas"/>
                <a:sym typeface="Consolas"/>
              </a:rPr>
              <a:t>CREATE FUNCTION </a:t>
            </a:r>
            <a:r>
              <a:rPr b="1" lang="en" sz="800">
                <a:solidFill>
                  <a:srgbClr val="000000"/>
                </a:solidFill>
                <a:highlight>
                  <a:schemeClr val="lt2"/>
                </a:highlight>
                <a:latin typeface="Consolas"/>
                <a:ea typeface="Consolas"/>
                <a:cs typeface="Consolas"/>
                <a:sym typeface="Consolas"/>
              </a:rPr>
              <a:t>calcPrice</a:t>
            </a:r>
            <a:r>
              <a:rPr b="1" lang="en" sz="800">
                <a:solidFill>
                  <a:srgbClr val="000000"/>
                </a:solidFill>
                <a:latin typeface="Consolas"/>
                <a:ea typeface="Consolas"/>
                <a:cs typeface="Consolas"/>
                <a:sym typeface="Consolas"/>
              </a:rPr>
              <a:t>(dist float)</a:t>
            </a:r>
            <a:endParaRPr b="1" sz="800">
              <a:solidFill>
                <a:srgbClr val="000000"/>
              </a:solidFill>
              <a:latin typeface="Consolas"/>
              <a:ea typeface="Consolas"/>
              <a:cs typeface="Consolas"/>
              <a:sym typeface="Consolas"/>
            </a:endParaRPr>
          </a:p>
          <a:p>
            <a:pPr indent="457200" lvl="0" marL="0" rtl="0" algn="l">
              <a:spcBef>
                <a:spcPts val="0"/>
              </a:spcBef>
              <a:spcAft>
                <a:spcPts val="0"/>
              </a:spcAft>
              <a:buNone/>
            </a:pPr>
            <a:r>
              <a:rPr b="1" lang="en" sz="800">
                <a:solidFill>
                  <a:srgbClr val="000000"/>
                </a:solidFill>
                <a:latin typeface="Consolas"/>
                <a:ea typeface="Consolas"/>
                <a:cs typeface="Consolas"/>
                <a:sym typeface="Consolas"/>
              </a:rPr>
              <a:t>RETURNS INT</a:t>
            </a:r>
            <a:endParaRPr b="1" sz="800">
              <a:solidFill>
                <a:srgbClr val="000000"/>
              </a:solidFill>
              <a:latin typeface="Consolas"/>
              <a:ea typeface="Consolas"/>
              <a:cs typeface="Consolas"/>
              <a:sym typeface="Consolas"/>
            </a:endParaRPr>
          </a:p>
          <a:p>
            <a:pPr indent="457200" lvl="0" marL="0" rtl="0" algn="l">
              <a:spcBef>
                <a:spcPts val="0"/>
              </a:spcBef>
              <a:spcAft>
                <a:spcPts val="0"/>
              </a:spcAft>
              <a:buNone/>
            </a:pPr>
            <a:r>
              <a:rPr b="1" lang="en" sz="800">
                <a:solidFill>
                  <a:srgbClr val="000000"/>
                </a:solidFill>
                <a:latin typeface="Consolas"/>
                <a:ea typeface="Consolas"/>
                <a:cs typeface="Consolas"/>
                <a:sym typeface="Consolas"/>
              </a:rPr>
              <a:t>DETERMINISTIC</a:t>
            </a:r>
            <a:endParaRPr b="1" sz="800">
              <a:solidFill>
                <a:srgbClr val="000000"/>
              </a:solidFill>
              <a:latin typeface="Consolas"/>
              <a:ea typeface="Consolas"/>
              <a:cs typeface="Consolas"/>
              <a:sym typeface="Consolas"/>
            </a:endParaRPr>
          </a:p>
          <a:p>
            <a:pPr indent="0" lvl="0" marL="0" rtl="0" algn="l">
              <a:spcBef>
                <a:spcPts val="0"/>
              </a:spcBef>
              <a:spcAft>
                <a:spcPts val="0"/>
              </a:spcAft>
              <a:buNone/>
            </a:pPr>
            <a:r>
              <a:rPr b="1" lang="en" sz="800">
                <a:solidFill>
                  <a:srgbClr val="000000"/>
                </a:solidFill>
                <a:latin typeface="Consolas"/>
                <a:ea typeface="Consolas"/>
                <a:cs typeface="Consolas"/>
                <a:sym typeface="Consolas"/>
              </a:rPr>
              <a:t>BEGIN</a:t>
            </a:r>
            <a:endParaRPr b="1" sz="800">
              <a:solidFill>
                <a:srgbClr val="000000"/>
              </a:solidFill>
              <a:latin typeface="Consolas"/>
              <a:ea typeface="Consolas"/>
              <a:cs typeface="Consolas"/>
              <a:sym typeface="Consolas"/>
            </a:endParaRPr>
          </a:p>
          <a:p>
            <a:pPr indent="457200" lvl="0" marL="0" rtl="0" algn="l">
              <a:spcBef>
                <a:spcPts val="0"/>
              </a:spcBef>
              <a:spcAft>
                <a:spcPts val="0"/>
              </a:spcAft>
              <a:buNone/>
            </a:pPr>
            <a:r>
              <a:rPr b="1" lang="en" sz="800">
                <a:solidFill>
                  <a:srgbClr val="000000"/>
                </a:solidFill>
                <a:latin typeface="Consolas"/>
                <a:ea typeface="Consolas"/>
                <a:cs typeface="Consolas"/>
                <a:sym typeface="Consolas"/>
              </a:rPr>
              <a:t>DECLARE price INT;</a:t>
            </a:r>
            <a:endParaRPr b="1" sz="800">
              <a:solidFill>
                <a:srgbClr val="000000"/>
              </a:solidFill>
              <a:latin typeface="Consolas"/>
              <a:ea typeface="Consolas"/>
              <a:cs typeface="Consolas"/>
              <a:sym typeface="Consolas"/>
            </a:endParaRPr>
          </a:p>
          <a:p>
            <a:pPr indent="457200" lvl="0" marL="0" rtl="0" algn="l">
              <a:spcBef>
                <a:spcPts val="0"/>
              </a:spcBef>
              <a:spcAft>
                <a:spcPts val="0"/>
              </a:spcAft>
              <a:buNone/>
            </a:pPr>
            <a:r>
              <a:rPr b="1" lang="en" sz="800">
                <a:solidFill>
                  <a:srgbClr val="000000"/>
                </a:solidFill>
                <a:latin typeface="Consolas"/>
                <a:ea typeface="Consolas"/>
                <a:cs typeface="Consolas"/>
                <a:sym typeface="Consolas"/>
              </a:rPr>
              <a:t>DECLARE remDist float;</a:t>
            </a:r>
            <a:endParaRPr b="1" sz="800">
              <a:solidFill>
                <a:srgbClr val="000000"/>
              </a:solidFill>
              <a:latin typeface="Consolas"/>
              <a:ea typeface="Consolas"/>
              <a:cs typeface="Consolas"/>
              <a:sym typeface="Consolas"/>
            </a:endParaRPr>
          </a:p>
          <a:p>
            <a:pPr indent="457200" lvl="0" marL="0" rtl="0" algn="l">
              <a:spcBef>
                <a:spcPts val="0"/>
              </a:spcBef>
              <a:spcAft>
                <a:spcPts val="0"/>
              </a:spcAft>
              <a:buNone/>
            </a:pPr>
            <a:r>
              <a:rPr b="1" lang="en" sz="800">
                <a:solidFill>
                  <a:srgbClr val="000000"/>
                </a:solidFill>
                <a:latin typeface="Consolas"/>
                <a:ea typeface="Consolas"/>
                <a:cs typeface="Consolas"/>
                <a:sym typeface="Consolas"/>
              </a:rPr>
              <a:t>IF dist &gt; 5 THEN</a:t>
            </a:r>
            <a:endParaRPr b="1" sz="800">
              <a:solidFill>
                <a:srgbClr val="000000"/>
              </a:solidFill>
              <a:latin typeface="Consolas"/>
              <a:ea typeface="Consolas"/>
              <a:cs typeface="Consolas"/>
              <a:sym typeface="Consolas"/>
            </a:endParaRPr>
          </a:p>
          <a:p>
            <a:pPr indent="457200" lvl="0" marL="0" rtl="0" algn="l">
              <a:spcBef>
                <a:spcPts val="0"/>
              </a:spcBef>
              <a:spcAft>
                <a:spcPts val="0"/>
              </a:spcAft>
              <a:buNone/>
            </a:pPr>
            <a:r>
              <a:rPr b="1" lang="en" sz="800">
                <a:solidFill>
                  <a:srgbClr val="000000"/>
                </a:solidFill>
                <a:latin typeface="Consolas"/>
                <a:ea typeface="Consolas"/>
                <a:cs typeface="Consolas"/>
                <a:sym typeface="Consolas"/>
              </a:rPr>
              <a:t>BEGIN</a:t>
            </a:r>
            <a:endParaRPr b="1" sz="800">
              <a:solidFill>
                <a:srgbClr val="000000"/>
              </a:solidFill>
              <a:latin typeface="Consolas"/>
              <a:ea typeface="Consolas"/>
              <a:cs typeface="Consolas"/>
              <a:sym typeface="Consolas"/>
            </a:endParaRPr>
          </a:p>
          <a:p>
            <a:pPr indent="457200" lvl="0" marL="457200" rtl="0" algn="l">
              <a:spcBef>
                <a:spcPts val="0"/>
              </a:spcBef>
              <a:spcAft>
                <a:spcPts val="0"/>
              </a:spcAft>
              <a:buNone/>
            </a:pPr>
            <a:r>
              <a:rPr b="1" lang="en" sz="800">
                <a:solidFill>
                  <a:srgbClr val="000000"/>
                </a:solidFill>
                <a:latin typeface="Consolas"/>
                <a:ea typeface="Consolas"/>
                <a:cs typeface="Consolas"/>
                <a:sym typeface="Consolas"/>
              </a:rPr>
              <a:t>set remDist = dist - 5;</a:t>
            </a:r>
            <a:endParaRPr b="1" sz="800">
              <a:solidFill>
                <a:srgbClr val="000000"/>
              </a:solidFill>
              <a:latin typeface="Consolas"/>
              <a:ea typeface="Consolas"/>
              <a:cs typeface="Consolas"/>
              <a:sym typeface="Consolas"/>
            </a:endParaRPr>
          </a:p>
          <a:p>
            <a:pPr indent="457200" lvl="0" marL="457200" rtl="0" algn="l">
              <a:spcBef>
                <a:spcPts val="0"/>
              </a:spcBef>
              <a:spcAft>
                <a:spcPts val="0"/>
              </a:spcAft>
              <a:buNone/>
            </a:pPr>
            <a:r>
              <a:rPr b="1" lang="en" sz="800">
                <a:solidFill>
                  <a:srgbClr val="000000"/>
                </a:solidFill>
                <a:latin typeface="Consolas"/>
                <a:ea typeface="Consolas"/>
                <a:cs typeface="Consolas"/>
                <a:sym typeface="Consolas"/>
              </a:rPr>
              <a:t>IF MOD(remDist,1) &lt; 0.5 THEN	set remDist = remDist - MOD(remDist,1);</a:t>
            </a:r>
            <a:endParaRPr b="1" sz="800">
              <a:solidFill>
                <a:srgbClr val="000000"/>
              </a:solidFill>
              <a:latin typeface="Consolas"/>
              <a:ea typeface="Consolas"/>
              <a:cs typeface="Consolas"/>
              <a:sym typeface="Consolas"/>
            </a:endParaRPr>
          </a:p>
          <a:p>
            <a:pPr indent="457200" lvl="0" marL="457200" rtl="0" algn="l">
              <a:spcBef>
                <a:spcPts val="0"/>
              </a:spcBef>
              <a:spcAft>
                <a:spcPts val="0"/>
              </a:spcAft>
              <a:buNone/>
            </a:pPr>
            <a:r>
              <a:rPr b="1" lang="en" sz="800">
                <a:solidFill>
                  <a:srgbClr val="000000"/>
                </a:solidFill>
                <a:latin typeface="Consolas"/>
                <a:ea typeface="Consolas"/>
                <a:cs typeface="Consolas"/>
                <a:sym typeface="Consolas"/>
              </a:rPr>
              <a:t>ELSE				set remDist = remDist - MOD(remDist,1) + 1;</a:t>
            </a:r>
            <a:endParaRPr b="1" sz="800">
              <a:solidFill>
                <a:srgbClr val="000000"/>
              </a:solidFill>
              <a:latin typeface="Consolas"/>
              <a:ea typeface="Consolas"/>
              <a:cs typeface="Consolas"/>
              <a:sym typeface="Consolas"/>
            </a:endParaRPr>
          </a:p>
          <a:p>
            <a:pPr indent="457200" lvl="0" marL="457200" rtl="0" algn="l">
              <a:spcBef>
                <a:spcPts val="0"/>
              </a:spcBef>
              <a:spcAft>
                <a:spcPts val="0"/>
              </a:spcAft>
              <a:buNone/>
            </a:pPr>
            <a:r>
              <a:rPr b="1" lang="en" sz="800">
                <a:solidFill>
                  <a:srgbClr val="000000"/>
                </a:solidFill>
                <a:latin typeface="Consolas"/>
                <a:ea typeface="Consolas"/>
                <a:cs typeface="Consolas"/>
                <a:sym typeface="Consolas"/>
              </a:rPr>
              <a:t>END IF;</a:t>
            </a:r>
            <a:endParaRPr b="1" sz="800">
              <a:solidFill>
                <a:srgbClr val="000000"/>
              </a:solidFill>
              <a:latin typeface="Consolas"/>
              <a:ea typeface="Consolas"/>
              <a:cs typeface="Consolas"/>
              <a:sym typeface="Consolas"/>
            </a:endParaRPr>
          </a:p>
          <a:p>
            <a:pPr indent="457200" lvl="0" marL="457200" rtl="0" algn="l">
              <a:spcBef>
                <a:spcPts val="0"/>
              </a:spcBef>
              <a:spcAft>
                <a:spcPts val="0"/>
              </a:spcAft>
              <a:buNone/>
            </a:pPr>
            <a:r>
              <a:rPr b="1" lang="en" sz="800">
                <a:solidFill>
                  <a:srgbClr val="000000"/>
                </a:solidFill>
                <a:latin typeface="Consolas"/>
                <a:ea typeface="Consolas"/>
                <a:cs typeface="Consolas"/>
                <a:sym typeface="Consolas"/>
              </a:rPr>
              <a:t>set price = (48 + remDist*12);</a:t>
            </a:r>
            <a:endParaRPr b="1" sz="800">
              <a:solidFill>
                <a:srgbClr val="000000"/>
              </a:solidFill>
              <a:latin typeface="Consolas"/>
              <a:ea typeface="Consolas"/>
              <a:cs typeface="Consolas"/>
              <a:sym typeface="Consolas"/>
            </a:endParaRPr>
          </a:p>
          <a:p>
            <a:pPr indent="0" lvl="0" marL="457200" rtl="0" algn="l">
              <a:spcBef>
                <a:spcPts val="0"/>
              </a:spcBef>
              <a:spcAft>
                <a:spcPts val="0"/>
              </a:spcAft>
              <a:buNone/>
            </a:pPr>
            <a:r>
              <a:rPr b="1" lang="en" sz="800">
                <a:solidFill>
                  <a:srgbClr val="000000"/>
                </a:solidFill>
                <a:latin typeface="Consolas"/>
                <a:ea typeface="Consolas"/>
                <a:cs typeface="Consolas"/>
                <a:sym typeface="Consolas"/>
              </a:rPr>
              <a:t>END;</a:t>
            </a:r>
            <a:endParaRPr b="1" sz="800">
              <a:solidFill>
                <a:srgbClr val="000000"/>
              </a:solidFill>
              <a:latin typeface="Consolas"/>
              <a:ea typeface="Consolas"/>
              <a:cs typeface="Consolas"/>
              <a:sym typeface="Consolas"/>
            </a:endParaRPr>
          </a:p>
          <a:p>
            <a:pPr indent="0" lvl="0" marL="0" rtl="0" algn="l">
              <a:spcBef>
                <a:spcPts val="0"/>
              </a:spcBef>
              <a:spcAft>
                <a:spcPts val="0"/>
              </a:spcAft>
              <a:buNone/>
            </a:pPr>
            <a:r>
              <a:t/>
            </a:r>
            <a:endParaRPr b="1" sz="800">
              <a:solidFill>
                <a:srgbClr val="000000"/>
              </a:solidFill>
              <a:latin typeface="Consolas"/>
              <a:ea typeface="Consolas"/>
              <a:cs typeface="Consolas"/>
              <a:sym typeface="Consolas"/>
            </a:endParaRPr>
          </a:p>
          <a:p>
            <a:pPr indent="457200" lvl="0" marL="0" rtl="0" algn="l">
              <a:spcBef>
                <a:spcPts val="0"/>
              </a:spcBef>
              <a:spcAft>
                <a:spcPts val="0"/>
              </a:spcAft>
              <a:buNone/>
            </a:pPr>
            <a:r>
              <a:rPr b="1" lang="en" sz="800">
                <a:solidFill>
                  <a:srgbClr val="000000"/>
                </a:solidFill>
                <a:latin typeface="Consolas"/>
                <a:ea typeface="Consolas"/>
                <a:cs typeface="Consolas"/>
                <a:sym typeface="Consolas"/>
              </a:rPr>
              <a:t>ELSEIF (dist &lt;= 5 AND dist &gt; 2.5) THEN</a:t>
            </a:r>
            <a:endParaRPr b="1" sz="800">
              <a:solidFill>
                <a:srgbClr val="000000"/>
              </a:solidFill>
              <a:latin typeface="Consolas"/>
              <a:ea typeface="Consolas"/>
              <a:cs typeface="Consolas"/>
              <a:sym typeface="Consolas"/>
            </a:endParaRPr>
          </a:p>
          <a:p>
            <a:pPr indent="457200" lvl="0" marL="0" rtl="0" algn="l">
              <a:spcBef>
                <a:spcPts val="0"/>
              </a:spcBef>
              <a:spcAft>
                <a:spcPts val="0"/>
              </a:spcAft>
              <a:buNone/>
            </a:pPr>
            <a:r>
              <a:rPr b="1" lang="en" sz="800">
                <a:solidFill>
                  <a:srgbClr val="000000"/>
                </a:solidFill>
                <a:latin typeface="Consolas"/>
                <a:ea typeface="Consolas"/>
                <a:cs typeface="Consolas"/>
                <a:sym typeface="Consolas"/>
              </a:rPr>
              <a:t>BEGIN</a:t>
            </a:r>
            <a:endParaRPr b="1" sz="800">
              <a:solidFill>
                <a:srgbClr val="000000"/>
              </a:solidFill>
              <a:latin typeface="Consolas"/>
              <a:ea typeface="Consolas"/>
              <a:cs typeface="Consolas"/>
              <a:sym typeface="Consolas"/>
            </a:endParaRPr>
          </a:p>
          <a:p>
            <a:pPr indent="457200" lvl="0" marL="457200" rtl="0" algn="l">
              <a:spcBef>
                <a:spcPts val="0"/>
              </a:spcBef>
              <a:spcAft>
                <a:spcPts val="0"/>
              </a:spcAft>
              <a:buNone/>
            </a:pPr>
            <a:r>
              <a:rPr b="1" lang="en" sz="800">
                <a:solidFill>
                  <a:srgbClr val="000000"/>
                </a:solidFill>
                <a:latin typeface="Consolas"/>
                <a:ea typeface="Consolas"/>
                <a:cs typeface="Consolas"/>
                <a:sym typeface="Consolas"/>
              </a:rPr>
              <a:t>set remDist = dist - 2.5;</a:t>
            </a:r>
            <a:endParaRPr b="1" sz="800">
              <a:solidFill>
                <a:srgbClr val="000000"/>
              </a:solidFill>
              <a:latin typeface="Consolas"/>
              <a:ea typeface="Consolas"/>
              <a:cs typeface="Consolas"/>
              <a:sym typeface="Consolas"/>
            </a:endParaRPr>
          </a:p>
          <a:p>
            <a:pPr indent="457200" lvl="0" marL="457200" rtl="0" algn="l">
              <a:spcBef>
                <a:spcPts val="0"/>
              </a:spcBef>
              <a:spcAft>
                <a:spcPts val="0"/>
              </a:spcAft>
              <a:buNone/>
            </a:pPr>
            <a:r>
              <a:rPr b="1" lang="en" sz="800">
                <a:solidFill>
                  <a:srgbClr val="000000"/>
                </a:solidFill>
                <a:latin typeface="Consolas"/>
                <a:ea typeface="Consolas"/>
                <a:cs typeface="Consolas"/>
                <a:sym typeface="Consolas"/>
              </a:rPr>
              <a:t>IF MOD(remDist,1) &lt; 0.5 THEN	set remDist = remDist - MOD(remDist,1);</a:t>
            </a:r>
            <a:endParaRPr b="1" sz="800">
              <a:solidFill>
                <a:srgbClr val="000000"/>
              </a:solidFill>
              <a:latin typeface="Consolas"/>
              <a:ea typeface="Consolas"/>
              <a:cs typeface="Consolas"/>
              <a:sym typeface="Consolas"/>
            </a:endParaRPr>
          </a:p>
          <a:p>
            <a:pPr indent="457200" lvl="0" marL="457200" rtl="0" algn="l">
              <a:spcBef>
                <a:spcPts val="0"/>
              </a:spcBef>
              <a:spcAft>
                <a:spcPts val="0"/>
              </a:spcAft>
              <a:buNone/>
            </a:pPr>
            <a:r>
              <a:rPr b="1" lang="en" sz="800">
                <a:solidFill>
                  <a:srgbClr val="000000"/>
                </a:solidFill>
                <a:latin typeface="Consolas"/>
                <a:ea typeface="Consolas"/>
                <a:cs typeface="Consolas"/>
                <a:sym typeface="Consolas"/>
              </a:rPr>
              <a:t>ELSE				set remDist = remDist - MOD(remDist,1) + 1;</a:t>
            </a:r>
            <a:endParaRPr b="1" sz="800">
              <a:solidFill>
                <a:srgbClr val="000000"/>
              </a:solidFill>
              <a:latin typeface="Consolas"/>
              <a:ea typeface="Consolas"/>
              <a:cs typeface="Consolas"/>
              <a:sym typeface="Consolas"/>
            </a:endParaRPr>
          </a:p>
          <a:p>
            <a:pPr indent="457200" lvl="0" marL="457200" rtl="0" algn="l">
              <a:spcBef>
                <a:spcPts val="0"/>
              </a:spcBef>
              <a:spcAft>
                <a:spcPts val="0"/>
              </a:spcAft>
              <a:buNone/>
            </a:pPr>
            <a:r>
              <a:rPr b="1" lang="en" sz="800">
                <a:solidFill>
                  <a:srgbClr val="000000"/>
                </a:solidFill>
                <a:latin typeface="Consolas"/>
                <a:ea typeface="Consolas"/>
                <a:cs typeface="Consolas"/>
                <a:sym typeface="Consolas"/>
              </a:rPr>
              <a:t>END IF;</a:t>
            </a:r>
            <a:endParaRPr b="1" sz="800">
              <a:solidFill>
                <a:srgbClr val="000000"/>
              </a:solidFill>
              <a:latin typeface="Consolas"/>
              <a:ea typeface="Consolas"/>
              <a:cs typeface="Consolas"/>
              <a:sym typeface="Consolas"/>
            </a:endParaRPr>
          </a:p>
          <a:p>
            <a:pPr indent="457200" lvl="0" marL="457200" rtl="0" algn="l">
              <a:spcBef>
                <a:spcPts val="0"/>
              </a:spcBef>
              <a:spcAft>
                <a:spcPts val="0"/>
              </a:spcAft>
              <a:buNone/>
            </a:pPr>
            <a:r>
              <a:rPr b="1" lang="en" sz="800">
                <a:solidFill>
                  <a:srgbClr val="000000"/>
                </a:solidFill>
                <a:latin typeface="Consolas"/>
                <a:ea typeface="Consolas"/>
                <a:cs typeface="Consolas"/>
                <a:sym typeface="Consolas"/>
              </a:rPr>
              <a:t>set price = (30 + remDist*6);</a:t>
            </a:r>
            <a:endParaRPr b="1" sz="800">
              <a:solidFill>
                <a:srgbClr val="000000"/>
              </a:solidFill>
              <a:latin typeface="Consolas"/>
              <a:ea typeface="Consolas"/>
              <a:cs typeface="Consolas"/>
              <a:sym typeface="Consolas"/>
            </a:endParaRPr>
          </a:p>
          <a:p>
            <a:pPr indent="457200" lvl="0" marL="0" rtl="0" algn="l">
              <a:spcBef>
                <a:spcPts val="0"/>
              </a:spcBef>
              <a:spcAft>
                <a:spcPts val="0"/>
              </a:spcAft>
              <a:buNone/>
            </a:pPr>
            <a:r>
              <a:rPr b="1" lang="en" sz="800">
                <a:solidFill>
                  <a:srgbClr val="000000"/>
                </a:solidFill>
                <a:latin typeface="Consolas"/>
                <a:ea typeface="Consolas"/>
                <a:cs typeface="Consolas"/>
                <a:sym typeface="Consolas"/>
              </a:rPr>
              <a:t>END;</a:t>
            </a:r>
            <a:endParaRPr b="1" sz="800">
              <a:solidFill>
                <a:srgbClr val="000000"/>
              </a:solidFill>
              <a:latin typeface="Consolas"/>
              <a:ea typeface="Consolas"/>
              <a:cs typeface="Consolas"/>
              <a:sym typeface="Consolas"/>
            </a:endParaRPr>
          </a:p>
          <a:p>
            <a:pPr indent="0" lvl="0" marL="0" rtl="0" algn="l">
              <a:spcBef>
                <a:spcPts val="0"/>
              </a:spcBef>
              <a:spcAft>
                <a:spcPts val="0"/>
              </a:spcAft>
              <a:buNone/>
            </a:pPr>
            <a:r>
              <a:t/>
            </a:r>
            <a:endParaRPr b="1" sz="800">
              <a:solidFill>
                <a:srgbClr val="000000"/>
              </a:solidFill>
              <a:latin typeface="Consolas"/>
              <a:ea typeface="Consolas"/>
              <a:cs typeface="Consolas"/>
              <a:sym typeface="Consolas"/>
            </a:endParaRPr>
          </a:p>
          <a:p>
            <a:pPr indent="457200" lvl="0" marL="0" rtl="0" algn="l">
              <a:spcBef>
                <a:spcPts val="0"/>
              </a:spcBef>
              <a:spcAft>
                <a:spcPts val="0"/>
              </a:spcAft>
              <a:buNone/>
            </a:pPr>
            <a:r>
              <a:rPr b="1" lang="en" sz="800">
                <a:solidFill>
                  <a:srgbClr val="000000"/>
                </a:solidFill>
                <a:latin typeface="Consolas"/>
                <a:ea typeface="Consolas"/>
                <a:cs typeface="Consolas"/>
                <a:sym typeface="Consolas"/>
              </a:rPr>
              <a:t>ELSEIF (dist &lt;= 2.5 AND dist &gt; 0) THEN</a:t>
            </a:r>
            <a:endParaRPr b="1" sz="800">
              <a:solidFill>
                <a:srgbClr val="000000"/>
              </a:solidFill>
              <a:latin typeface="Consolas"/>
              <a:ea typeface="Consolas"/>
              <a:cs typeface="Consolas"/>
              <a:sym typeface="Consolas"/>
            </a:endParaRPr>
          </a:p>
          <a:p>
            <a:pPr indent="457200" lvl="0" marL="457200" rtl="0" algn="l">
              <a:spcBef>
                <a:spcPts val="0"/>
              </a:spcBef>
              <a:spcAft>
                <a:spcPts val="0"/>
              </a:spcAft>
              <a:buNone/>
            </a:pPr>
            <a:r>
              <a:rPr b="1" lang="en" sz="800">
                <a:solidFill>
                  <a:srgbClr val="000000"/>
                </a:solidFill>
                <a:latin typeface="Consolas"/>
                <a:ea typeface="Consolas"/>
                <a:cs typeface="Consolas"/>
                <a:sym typeface="Consolas"/>
              </a:rPr>
              <a:t>set price = 30;</a:t>
            </a:r>
            <a:endParaRPr b="1" sz="800">
              <a:solidFill>
                <a:srgbClr val="000000"/>
              </a:solidFill>
              <a:latin typeface="Consolas"/>
              <a:ea typeface="Consolas"/>
              <a:cs typeface="Consolas"/>
              <a:sym typeface="Consolas"/>
            </a:endParaRPr>
          </a:p>
          <a:p>
            <a:pPr indent="457200" lvl="0" marL="0" rtl="0" algn="l">
              <a:spcBef>
                <a:spcPts val="0"/>
              </a:spcBef>
              <a:spcAft>
                <a:spcPts val="0"/>
              </a:spcAft>
              <a:buNone/>
            </a:pPr>
            <a:r>
              <a:rPr b="1" lang="en" sz="800">
                <a:solidFill>
                  <a:srgbClr val="000000"/>
                </a:solidFill>
                <a:latin typeface="Consolas"/>
                <a:ea typeface="Consolas"/>
                <a:cs typeface="Consolas"/>
                <a:sym typeface="Consolas"/>
              </a:rPr>
              <a:t>END IF;</a:t>
            </a:r>
            <a:endParaRPr b="1" sz="800">
              <a:solidFill>
                <a:srgbClr val="000000"/>
              </a:solidFill>
              <a:latin typeface="Consolas"/>
              <a:ea typeface="Consolas"/>
              <a:cs typeface="Consolas"/>
              <a:sym typeface="Consolas"/>
            </a:endParaRPr>
          </a:p>
          <a:p>
            <a:pPr indent="457200" lvl="0" marL="0" rtl="0" algn="l">
              <a:spcBef>
                <a:spcPts val="0"/>
              </a:spcBef>
              <a:spcAft>
                <a:spcPts val="0"/>
              </a:spcAft>
              <a:buNone/>
            </a:pPr>
            <a:r>
              <a:rPr b="1" lang="en" sz="800">
                <a:solidFill>
                  <a:srgbClr val="000000"/>
                </a:solidFill>
                <a:latin typeface="Consolas"/>
                <a:ea typeface="Consolas"/>
                <a:cs typeface="Consolas"/>
                <a:sym typeface="Consolas"/>
              </a:rPr>
              <a:t>RETURN (price);</a:t>
            </a:r>
            <a:endParaRPr b="1" sz="800">
              <a:solidFill>
                <a:srgbClr val="000000"/>
              </a:solidFill>
              <a:latin typeface="Consolas"/>
              <a:ea typeface="Consolas"/>
              <a:cs typeface="Consolas"/>
              <a:sym typeface="Consolas"/>
            </a:endParaRPr>
          </a:p>
          <a:p>
            <a:pPr indent="0" lvl="0" marL="0" rtl="0" algn="l">
              <a:spcBef>
                <a:spcPts val="0"/>
              </a:spcBef>
              <a:spcAft>
                <a:spcPts val="0"/>
              </a:spcAft>
              <a:buNone/>
            </a:pPr>
            <a:r>
              <a:rPr b="1" lang="en" sz="800">
                <a:solidFill>
                  <a:srgbClr val="000000"/>
                </a:solidFill>
                <a:latin typeface="Consolas"/>
                <a:ea typeface="Consolas"/>
                <a:cs typeface="Consolas"/>
                <a:sym typeface="Consolas"/>
              </a:rPr>
              <a:t>END $$</a:t>
            </a:r>
            <a:endParaRPr b="1" sz="800">
              <a:solidFill>
                <a:srgbClr val="000000"/>
              </a:solidFill>
              <a:latin typeface="Consolas"/>
              <a:ea typeface="Consolas"/>
              <a:cs typeface="Consolas"/>
              <a:sym typeface="Consolas"/>
            </a:endParaRPr>
          </a:p>
          <a:p>
            <a:pPr indent="0" lvl="0" marL="0" rtl="0" algn="l">
              <a:spcBef>
                <a:spcPts val="0"/>
              </a:spcBef>
              <a:spcAft>
                <a:spcPts val="0"/>
              </a:spcAft>
              <a:buNone/>
            </a:pPr>
            <a:r>
              <a:t/>
            </a:r>
            <a:endParaRPr b="1" sz="800">
              <a:solidFill>
                <a:srgbClr val="000000"/>
              </a:solidFill>
              <a:latin typeface="Consolas"/>
              <a:ea typeface="Consolas"/>
              <a:cs typeface="Consolas"/>
              <a:sym typeface="Consolas"/>
            </a:endParaRPr>
          </a:p>
          <a:p>
            <a:pPr indent="0" lvl="0" marL="0" rtl="0" algn="l">
              <a:spcBef>
                <a:spcPts val="0"/>
              </a:spcBef>
              <a:spcAft>
                <a:spcPts val="0"/>
              </a:spcAft>
              <a:buNone/>
            </a:pPr>
            <a:r>
              <a:rPr b="1" lang="en" sz="800">
                <a:solidFill>
                  <a:srgbClr val="000000"/>
                </a:solidFill>
                <a:latin typeface="Consolas"/>
                <a:ea typeface="Consolas"/>
                <a:cs typeface="Consolas"/>
                <a:sym typeface="Consolas"/>
              </a:rPr>
              <a:t>DELIMITER ;</a:t>
            </a:r>
            <a:endParaRPr b="1" sz="1050">
              <a:solidFill>
                <a:srgbClr val="000000"/>
              </a:solidFill>
              <a:latin typeface="Consolas"/>
              <a:ea typeface="Consolas"/>
              <a:cs typeface="Consolas"/>
              <a:sym typeface="Consolas"/>
            </a:endParaRPr>
          </a:p>
        </p:txBody>
      </p:sp>
      <p:sp>
        <p:nvSpPr>
          <p:cNvPr id="1367" name="Google Shape;1367;p6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1" name="Shape 1371"/>
        <p:cNvGrpSpPr/>
        <p:nvPr/>
      </p:nvGrpSpPr>
      <p:grpSpPr>
        <a:xfrm>
          <a:off x="0" y="0"/>
          <a:ext cx="0" cy="0"/>
          <a:chOff x="0" y="0"/>
          <a:chExt cx="0" cy="0"/>
        </a:xfrm>
      </p:grpSpPr>
      <p:sp>
        <p:nvSpPr>
          <p:cNvPr id="1372" name="Google Shape;1372;p66"/>
          <p:cNvSpPr txBox="1"/>
          <p:nvPr>
            <p:ph idx="1" type="body"/>
          </p:nvPr>
        </p:nvSpPr>
        <p:spPr>
          <a:xfrm>
            <a:off x="711725" y="1121129"/>
            <a:ext cx="7720500" cy="191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000000"/>
                </a:solidFill>
              </a:rPr>
              <a:t>Example &amp; Result</a:t>
            </a:r>
            <a:endParaRPr b="1" sz="1400"/>
          </a:p>
        </p:txBody>
      </p:sp>
      <p:sp>
        <p:nvSpPr>
          <p:cNvPr id="1373" name="Google Shape;1373;p6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74" name="Google Shape;1374;p66"/>
          <p:cNvSpPr txBox="1"/>
          <p:nvPr>
            <p:ph type="title"/>
          </p:nvPr>
        </p:nvSpPr>
        <p:spPr>
          <a:xfrm>
            <a:off x="711725" y="363847"/>
            <a:ext cx="7720500" cy="49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Stored functions</a:t>
            </a:r>
            <a:endParaRPr/>
          </a:p>
          <a:p>
            <a:pPr indent="0" lvl="0" marL="0" rtl="0" algn="l">
              <a:spcBef>
                <a:spcPts val="0"/>
              </a:spcBef>
              <a:spcAft>
                <a:spcPts val="0"/>
              </a:spcAft>
              <a:buNone/>
            </a:pPr>
            <a:r>
              <a:rPr lang="en" sz="1800"/>
              <a:t>: </a:t>
            </a:r>
            <a:r>
              <a:rPr lang="en" sz="1800"/>
              <a:t>Price Calculation</a:t>
            </a:r>
            <a:endParaRPr sz="1800"/>
          </a:p>
        </p:txBody>
      </p:sp>
      <p:pic>
        <p:nvPicPr>
          <p:cNvPr id="1375" name="Google Shape;1375;p66"/>
          <p:cNvPicPr preferRelativeResize="0"/>
          <p:nvPr/>
        </p:nvPicPr>
        <p:blipFill>
          <a:blip r:embed="rId3">
            <a:alphaModFix/>
          </a:blip>
          <a:stretch>
            <a:fillRect/>
          </a:stretch>
        </p:blipFill>
        <p:spPr>
          <a:xfrm>
            <a:off x="1009650" y="2597950"/>
            <a:ext cx="2914975" cy="1615525"/>
          </a:xfrm>
          <a:prstGeom prst="rect">
            <a:avLst/>
          </a:prstGeom>
          <a:noFill/>
          <a:ln>
            <a:noFill/>
          </a:ln>
        </p:spPr>
      </p:pic>
      <p:pic>
        <p:nvPicPr>
          <p:cNvPr id="1376" name="Google Shape;1376;p66"/>
          <p:cNvPicPr preferRelativeResize="0"/>
          <p:nvPr/>
        </p:nvPicPr>
        <p:blipFill>
          <a:blip r:embed="rId4">
            <a:alphaModFix/>
          </a:blip>
          <a:stretch>
            <a:fillRect/>
          </a:stretch>
        </p:blipFill>
        <p:spPr>
          <a:xfrm>
            <a:off x="1009650" y="1695325"/>
            <a:ext cx="5790400" cy="6384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0" name="Shape 1380"/>
        <p:cNvGrpSpPr/>
        <p:nvPr/>
      </p:nvGrpSpPr>
      <p:grpSpPr>
        <a:xfrm>
          <a:off x="0" y="0"/>
          <a:ext cx="0" cy="0"/>
          <a:chOff x="0" y="0"/>
          <a:chExt cx="0" cy="0"/>
        </a:xfrm>
      </p:grpSpPr>
      <p:sp>
        <p:nvSpPr>
          <p:cNvPr id="1381" name="Google Shape;1381;p67"/>
          <p:cNvSpPr txBox="1"/>
          <p:nvPr>
            <p:ph idx="1" type="body"/>
          </p:nvPr>
        </p:nvSpPr>
        <p:spPr>
          <a:xfrm>
            <a:off x="711725" y="1349722"/>
            <a:ext cx="7720500" cy="3424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solidFill>
                  <a:srgbClr val="000000"/>
                </a:solidFill>
                <a:latin typeface="Consolas"/>
                <a:ea typeface="Consolas"/>
                <a:cs typeface="Consolas"/>
                <a:sym typeface="Consolas"/>
              </a:rPr>
              <a:t>DELIMITER $$</a:t>
            </a:r>
            <a:endParaRPr b="1" sz="1800">
              <a:solidFill>
                <a:srgbClr val="000000"/>
              </a:solidFill>
              <a:latin typeface="Consolas"/>
              <a:ea typeface="Consolas"/>
              <a:cs typeface="Consolas"/>
              <a:sym typeface="Consolas"/>
            </a:endParaRPr>
          </a:p>
          <a:p>
            <a:pPr indent="0" lvl="0" marL="0" rtl="0" algn="l">
              <a:lnSpc>
                <a:spcPct val="115000"/>
              </a:lnSpc>
              <a:spcBef>
                <a:spcPts val="0"/>
              </a:spcBef>
              <a:spcAft>
                <a:spcPts val="0"/>
              </a:spcAft>
              <a:buNone/>
            </a:pPr>
            <a:r>
              <a:rPr b="1" lang="en" sz="1800">
                <a:solidFill>
                  <a:srgbClr val="000000"/>
                </a:solidFill>
                <a:latin typeface="Consolas"/>
                <a:ea typeface="Consolas"/>
                <a:cs typeface="Consolas"/>
                <a:sym typeface="Consolas"/>
              </a:rPr>
              <a:t>CREATE FUNCTION </a:t>
            </a:r>
            <a:r>
              <a:rPr b="1" lang="en" sz="1800">
                <a:solidFill>
                  <a:srgbClr val="000000"/>
                </a:solidFill>
                <a:highlight>
                  <a:schemeClr val="lt2"/>
                </a:highlight>
                <a:latin typeface="Consolas"/>
                <a:ea typeface="Consolas"/>
                <a:cs typeface="Consolas"/>
                <a:sym typeface="Consolas"/>
              </a:rPr>
              <a:t>calcRideT</a:t>
            </a:r>
            <a:r>
              <a:rPr b="1" lang="en" sz="1800">
                <a:solidFill>
                  <a:srgbClr val="000000"/>
                </a:solidFill>
                <a:latin typeface="Consolas"/>
                <a:ea typeface="Consolas"/>
                <a:cs typeface="Consolas"/>
                <a:sym typeface="Consolas"/>
              </a:rPr>
              <a:t>(startT datetime, stopT datetime)</a:t>
            </a:r>
            <a:endParaRPr b="1" sz="1800">
              <a:solidFill>
                <a:srgbClr val="000000"/>
              </a:solidFill>
              <a:latin typeface="Consolas"/>
              <a:ea typeface="Consolas"/>
              <a:cs typeface="Consolas"/>
              <a:sym typeface="Consolas"/>
            </a:endParaRPr>
          </a:p>
          <a:p>
            <a:pPr indent="0" lvl="0" marL="0" rtl="0" algn="l">
              <a:lnSpc>
                <a:spcPct val="115000"/>
              </a:lnSpc>
              <a:spcBef>
                <a:spcPts val="0"/>
              </a:spcBef>
              <a:spcAft>
                <a:spcPts val="0"/>
              </a:spcAft>
              <a:buNone/>
            </a:pPr>
            <a:r>
              <a:rPr b="1" lang="en" sz="1800">
                <a:solidFill>
                  <a:srgbClr val="000000"/>
                </a:solidFill>
                <a:latin typeface="Consolas"/>
                <a:ea typeface="Consolas"/>
                <a:cs typeface="Consolas"/>
                <a:sym typeface="Consolas"/>
              </a:rPr>
              <a:t>	RETURNS time</a:t>
            </a:r>
            <a:endParaRPr b="1" sz="1800">
              <a:solidFill>
                <a:srgbClr val="000000"/>
              </a:solidFill>
              <a:latin typeface="Consolas"/>
              <a:ea typeface="Consolas"/>
              <a:cs typeface="Consolas"/>
              <a:sym typeface="Consolas"/>
            </a:endParaRPr>
          </a:p>
          <a:p>
            <a:pPr indent="0" lvl="0" marL="0" rtl="0" algn="l">
              <a:lnSpc>
                <a:spcPct val="115000"/>
              </a:lnSpc>
              <a:spcBef>
                <a:spcPts val="0"/>
              </a:spcBef>
              <a:spcAft>
                <a:spcPts val="0"/>
              </a:spcAft>
              <a:buNone/>
            </a:pPr>
            <a:r>
              <a:rPr b="1" lang="en" sz="1800">
                <a:solidFill>
                  <a:srgbClr val="000000"/>
                </a:solidFill>
                <a:latin typeface="Consolas"/>
                <a:ea typeface="Consolas"/>
                <a:cs typeface="Consolas"/>
                <a:sym typeface="Consolas"/>
              </a:rPr>
              <a:t>	DETERMINISTIC</a:t>
            </a:r>
            <a:endParaRPr b="1" sz="1800">
              <a:solidFill>
                <a:srgbClr val="000000"/>
              </a:solidFill>
              <a:latin typeface="Consolas"/>
              <a:ea typeface="Consolas"/>
              <a:cs typeface="Consolas"/>
              <a:sym typeface="Consolas"/>
            </a:endParaRPr>
          </a:p>
          <a:p>
            <a:pPr indent="0" lvl="0" marL="0" rtl="0" algn="l">
              <a:lnSpc>
                <a:spcPct val="115000"/>
              </a:lnSpc>
              <a:spcBef>
                <a:spcPts val="0"/>
              </a:spcBef>
              <a:spcAft>
                <a:spcPts val="0"/>
              </a:spcAft>
              <a:buNone/>
            </a:pPr>
            <a:r>
              <a:rPr b="1" lang="en" sz="1800">
                <a:solidFill>
                  <a:srgbClr val="000000"/>
                </a:solidFill>
                <a:latin typeface="Consolas"/>
                <a:ea typeface="Consolas"/>
                <a:cs typeface="Consolas"/>
                <a:sym typeface="Consolas"/>
              </a:rPr>
              <a:t>BEGIN</a:t>
            </a:r>
            <a:endParaRPr b="1" sz="1800">
              <a:solidFill>
                <a:srgbClr val="000000"/>
              </a:solidFill>
              <a:latin typeface="Consolas"/>
              <a:ea typeface="Consolas"/>
              <a:cs typeface="Consolas"/>
              <a:sym typeface="Consolas"/>
            </a:endParaRPr>
          </a:p>
          <a:p>
            <a:pPr indent="0" lvl="0" marL="0" rtl="0" algn="l">
              <a:lnSpc>
                <a:spcPct val="115000"/>
              </a:lnSpc>
              <a:spcBef>
                <a:spcPts val="0"/>
              </a:spcBef>
              <a:spcAft>
                <a:spcPts val="0"/>
              </a:spcAft>
              <a:buNone/>
            </a:pPr>
            <a:r>
              <a:rPr b="1" lang="en" sz="1800">
                <a:solidFill>
                  <a:srgbClr val="000000"/>
                </a:solidFill>
                <a:latin typeface="Consolas"/>
                <a:ea typeface="Consolas"/>
                <a:cs typeface="Consolas"/>
                <a:sym typeface="Consolas"/>
              </a:rPr>
              <a:t>	DECLARE totalT INT;</a:t>
            </a:r>
            <a:endParaRPr b="1" sz="1800">
              <a:solidFill>
                <a:srgbClr val="000000"/>
              </a:solidFill>
              <a:latin typeface="Consolas"/>
              <a:ea typeface="Consolas"/>
              <a:cs typeface="Consolas"/>
              <a:sym typeface="Consolas"/>
            </a:endParaRPr>
          </a:p>
          <a:p>
            <a:pPr indent="0" lvl="0" marL="0" rtl="0" algn="l">
              <a:lnSpc>
                <a:spcPct val="115000"/>
              </a:lnSpc>
              <a:spcBef>
                <a:spcPts val="0"/>
              </a:spcBef>
              <a:spcAft>
                <a:spcPts val="0"/>
              </a:spcAft>
              <a:buNone/>
            </a:pPr>
            <a:r>
              <a:rPr b="1" lang="en" sz="1800">
                <a:solidFill>
                  <a:srgbClr val="000000"/>
                </a:solidFill>
                <a:latin typeface="Consolas"/>
                <a:ea typeface="Consolas"/>
                <a:cs typeface="Consolas"/>
                <a:sym typeface="Consolas"/>
              </a:rPr>
              <a:t>	set totalT = abs(timediff(stopT, startT));</a:t>
            </a:r>
            <a:endParaRPr b="1" sz="1800">
              <a:solidFill>
                <a:srgbClr val="000000"/>
              </a:solidFill>
              <a:latin typeface="Consolas"/>
              <a:ea typeface="Consolas"/>
              <a:cs typeface="Consolas"/>
              <a:sym typeface="Consolas"/>
            </a:endParaRPr>
          </a:p>
          <a:p>
            <a:pPr indent="0" lvl="0" marL="0" rtl="0" algn="l">
              <a:lnSpc>
                <a:spcPct val="115000"/>
              </a:lnSpc>
              <a:spcBef>
                <a:spcPts val="0"/>
              </a:spcBef>
              <a:spcAft>
                <a:spcPts val="0"/>
              </a:spcAft>
              <a:buNone/>
            </a:pPr>
            <a:r>
              <a:rPr b="1" lang="en" sz="1800">
                <a:solidFill>
                  <a:srgbClr val="000000"/>
                </a:solidFill>
                <a:latin typeface="Consolas"/>
                <a:ea typeface="Consolas"/>
                <a:cs typeface="Consolas"/>
                <a:sym typeface="Consolas"/>
              </a:rPr>
              <a:t>	RETURN (totalT);</a:t>
            </a:r>
            <a:endParaRPr b="1" sz="1800">
              <a:solidFill>
                <a:srgbClr val="000000"/>
              </a:solidFill>
              <a:latin typeface="Consolas"/>
              <a:ea typeface="Consolas"/>
              <a:cs typeface="Consolas"/>
              <a:sym typeface="Consolas"/>
            </a:endParaRPr>
          </a:p>
          <a:p>
            <a:pPr indent="0" lvl="0" marL="0" rtl="0" algn="l">
              <a:lnSpc>
                <a:spcPct val="115000"/>
              </a:lnSpc>
              <a:spcBef>
                <a:spcPts val="0"/>
              </a:spcBef>
              <a:spcAft>
                <a:spcPts val="0"/>
              </a:spcAft>
              <a:buNone/>
            </a:pPr>
            <a:r>
              <a:rPr b="1" lang="en" sz="1800">
                <a:solidFill>
                  <a:srgbClr val="000000"/>
                </a:solidFill>
                <a:latin typeface="Consolas"/>
                <a:ea typeface="Consolas"/>
                <a:cs typeface="Consolas"/>
                <a:sym typeface="Consolas"/>
              </a:rPr>
              <a:t>END $$</a:t>
            </a:r>
            <a:endParaRPr b="1" sz="1800">
              <a:solidFill>
                <a:srgbClr val="000000"/>
              </a:solidFill>
              <a:latin typeface="Consolas"/>
              <a:ea typeface="Consolas"/>
              <a:cs typeface="Consolas"/>
              <a:sym typeface="Consolas"/>
            </a:endParaRPr>
          </a:p>
          <a:p>
            <a:pPr indent="0" lvl="0" marL="0" rtl="0" algn="l">
              <a:spcBef>
                <a:spcPts val="0"/>
              </a:spcBef>
              <a:spcAft>
                <a:spcPts val="0"/>
              </a:spcAft>
              <a:buNone/>
            </a:pPr>
            <a:r>
              <a:rPr b="1" lang="en" sz="1800">
                <a:solidFill>
                  <a:srgbClr val="000000"/>
                </a:solidFill>
                <a:latin typeface="Consolas"/>
                <a:ea typeface="Consolas"/>
                <a:cs typeface="Consolas"/>
                <a:sym typeface="Consolas"/>
              </a:rPr>
              <a:t>DELIMITER ;</a:t>
            </a:r>
            <a:endParaRPr b="1" sz="1800">
              <a:latin typeface="Consolas"/>
              <a:ea typeface="Consolas"/>
              <a:cs typeface="Consolas"/>
              <a:sym typeface="Consolas"/>
            </a:endParaRPr>
          </a:p>
        </p:txBody>
      </p:sp>
      <p:sp>
        <p:nvSpPr>
          <p:cNvPr id="1382" name="Google Shape;1382;p6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83" name="Google Shape;1383;p67"/>
          <p:cNvSpPr txBox="1"/>
          <p:nvPr>
            <p:ph type="title"/>
          </p:nvPr>
        </p:nvSpPr>
        <p:spPr>
          <a:xfrm>
            <a:off x="711725" y="592447"/>
            <a:ext cx="7720500" cy="49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Stored functions</a:t>
            </a:r>
            <a:endParaRPr/>
          </a:p>
          <a:p>
            <a:pPr indent="0" lvl="0" marL="0" rtl="0" algn="l">
              <a:spcBef>
                <a:spcPts val="0"/>
              </a:spcBef>
              <a:spcAft>
                <a:spcPts val="0"/>
              </a:spcAft>
              <a:buNone/>
            </a:pPr>
            <a:r>
              <a:rPr lang="en" sz="1800"/>
              <a:t>: </a:t>
            </a:r>
            <a:r>
              <a:rPr lang="en" sz="1800"/>
              <a:t>Calculate Total Ride Time</a:t>
            </a:r>
            <a:endParaRPr sz="18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7" name="Shape 1387"/>
        <p:cNvGrpSpPr/>
        <p:nvPr/>
      </p:nvGrpSpPr>
      <p:grpSpPr>
        <a:xfrm>
          <a:off x="0" y="0"/>
          <a:ext cx="0" cy="0"/>
          <a:chOff x="0" y="0"/>
          <a:chExt cx="0" cy="0"/>
        </a:xfrm>
      </p:grpSpPr>
      <p:sp>
        <p:nvSpPr>
          <p:cNvPr id="1388" name="Google Shape;1388;p68"/>
          <p:cNvSpPr txBox="1"/>
          <p:nvPr>
            <p:ph idx="1" type="body"/>
          </p:nvPr>
        </p:nvSpPr>
        <p:spPr>
          <a:xfrm>
            <a:off x="711725" y="1578329"/>
            <a:ext cx="7720500" cy="191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000000"/>
                </a:solidFill>
              </a:rPr>
              <a:t>Example &amp; Result</a:t>
            </a:r>
            <a:endParaRPr b="1" sz="1400"/>
          </a:p>
        </p:txBody>
      </p:sp>
      <p:sp>
        <p:nvSpPr>
          <p:cNvPr id="1389" name="Google Shape;1389;p6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390" name="Google Shape;1390;p68"/>
          <p:cNvPicPr preferRelativeResize="0"/>
          <p:nvPr/>
        </p:nvPicPr>
        <p:blipFill rotWithShape="1">
          <a:blip r:embed="rId3">
            <a:alphaModFix/>
          </a:blip>
          <a:srcRect b="81000" l="0" r="0" t="0"/>
          <a:stretch/>
        </p:blipFill>
        <p:spPr>
          <a:xfrm>
            <a:off x="711725" y="1980875"/>
            <a:ext cx="7907476" cy="492600"/>
          </a:xfrm>
          <a:prstGeom prst="rect">
            <a:avLst/>
          </a:prstGeom>
          <a:noFill/>
          <a:ln>
            <a:noFill/>
          </a:ln>
        </p:spPr>
      </p:pic>
      <p:pic>
        <p:nvPicPr>
          <p:cNvPr id="1391" name="Google Shape;1391;p68"/>
          <p:cNvPicPr preferRelativeResize="0"/>
          <p:nvPr/>
        </p:nvPicPr>
        <p:blipFill rotWithShape="1">
          <a:blip r:embed="rId3">
            <a:alphaModFix/>
          </a:blip>
          <a:srcRect b="0" l="0" r="0" t="16457"/>
          <a:stretch/>
        </p:blipFill>
        <p:spPr>
          <a:xfrm>
            <a:off x="711725" y="2397275"/>
            <a:ext cx="7907476" cy="2164837"/>
          </a:xfrm>
          <a:prstGeom prst="rect">
            <a:avLst/>
          </a:prstGeom>
          <a:noFill/>
          <a:ln>
            <a:noFill/>
          </a:ln>
        </p:spPr>
      </p:pic>
      <p:sp>
        <p:nvSpPr>
          <p:cNvPr id="1392" name="Google Shape;1392;p68"/>
          <p:cNvSpPr txBox="1"/>
          <p:nvPr>
            <p:ph type="title"/>
          </p:nvPr>
        </p:nvSpPr>
        <p:spPr>
          <a:xfrm>
            <a:off x="711725" y="592447"/>
            <a:ext cx="7720500" cy="49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Stored functions</a:t>
            </a:r>
            <a:endParaRPr/>
          </a:p>
          <a:p>
            <a:pPr indent="0" lvl="0" marL="0" rtl="0" algn="l">
              <a:spcBef>
                <a:spcPts val="0"/>
              </a:spcBef>
              <a:spcAft>
                <a:spcPts val="0"/>
              </a:spcAft>
              <a:buNone/>
            </a:pPr>
            <a:r>
              <a:rPr lang="en" sz="1800"/>
              <a:t>: Calculate Total Ride Time</a:t>
            </a:r>
            <a:endParaRPr sz="18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6" name="Shape 1396"/>
        <p:cNvGrpSpPr/>
        <p:nvPr/>
      </p:nvGrpSpPr>
      <p:grpSpPr>
        <a:xfrm>
          <a:off x="0" y="0"/>
          <a:ext cx="0" cy="0"/>
          <a:chOff x="0" y="0"/>
          <a:chExt cx="0" cy="0"/>
        </a:xfrm>
      </p:grpSpPr>
      <p:sp>
        <p:nvSpPr>
          <p:cNvPr id="1397" name="Google Shape;1397;p69"/>
          <p:cNvSpPr txBox="1"/>
          <p:nvPr>
            <p:ph idx="1" type="subTitle"/>
          </p:nvPr>
        </p:nvSpPr>
        <p:spPr>
          <a:xfrm>
            <a:off x="752425" y="1179050"/>
            <a:ext cx="3425700" cy="3187500"/>
          </a:xfrm>
          <a:prstGeom prst="rect">
            <a:avLst/>
          </a:prstGeom>
          <a:solidFill>
            <a:schemeClr val="accent6"/>
          </a:solidFill>
        </p:spPr>
        <p:txBody>
          <a:bodyPr anchorCtr="0" anchor="b" bIns="91425" lIns="91425" spcFirstLastPara="1" rIns="91425" wrap="square" tIns="91425">
            <a:noAutofit/>
          </a:bodyPr>
          <a:lstStyle/>
          <a:p>
            <a:pPr indent="0" lvl="0" marL="0" rtl="0" algn="l">
              <a:spcBef>
                <a:spcPts val="0"/>
              </a:spcBef>
              <a:spcAft>
                <a:spcPts val="0"/>
              </a:spcAft>
              <a:buNone/>
            </a:pPr>
            <a:r>
              <a:rPr b="1" lang="en" sz="900">
                <a:solidFill>
                  <a:schemeClr val="dk1"/>
                </a:solidFill>
                <a:latin typeface="Consolas"/>
                <a:ea typeface="Consolas"/>
                <a:cs typeface="Consolas"/>
                <a:sym typeface="Consolas"/>
              </a:rPr>
              <a:t>DELIMITER //</a:t>
            </a:r>
            <a:endParaRPr b="1" sz="900">
              <a:solidFill>
                <a:schemeClr val="dk1"/>
              </a:solidFill>
              <a:latin typeface="Consolas"/>
              <a:ea typeface="Consolas"/>
              <a:cs typeface="Consolas"/>
              <a:sym typeface="Consolas"/>
            </a:endParaRPr>
          </a:p>
          <a:p>
            <a:pPr indent="0" lvl="0" marL="0" rtl="0" algn="l">
              <a:spcBef>
                <a:spcPts val="0"/>
              </a:spcBef>
              <a:spcAft>
                <a:spcPts val="0"/>
              </a:spcAft>
              <a:buNone/>
            </a:pPr>
            <a:r>
              <a:t/>
            </a:r>
            <a:endParaRPr b="1" sz="900">
              <a:solidFill>
                <a:schemeClr val="dk1"/>
              </a:solidFill>
              <a:latin typeface="Consolas"/>
              <a:ea typeface="Consolas"/>
              <a:cs typeface="Consolas"/>
              <a:sym typeface="Consolas"/>
            </a:endParaRPr>
          </a:p>
          <a:p>
            <a:pPr indent="0" lvl="0" marL="0" rtl="0" algn="l">
              <a:spcBef>
                <a:spcPts val="0"/>
              </a:spcBef>
              <a:spcAft>
                <a:spcPts val="0"/>
              </a:spcAft>
              <a:buNone/>
            </a:pPr>
            <a:r>
              <a:rPr b="1" lang="en" sz="900">
                <a:solidFill>
                  <a:schemeClr val="dk1"/>
                </a:solidFill>
                <a:latin typeface="Consolas"/>
                <a:ea typeface="Consolas"/>
                <a:cs typeface="Consolas"/>
                <a:sym typeface="Consolas"/>
              </a:rPr>
              <a:t>CREATE TRIGGER updateNumberOfRiders</a:t>
            </a:r>
            <a:endParaRPr b="1" sz="900">
              <a:solidFill>
                <a:schemeClr val="dk1"/>
              </a:solidFill>
              <a:latin typeface="Consolas"/>
              <a:ea typeface="Consolas"/>
              <a:cs typeface="Consolas"/>
              <a:sym typeface="Consolas"/>
            </a:endParaRPr>
          </a:p>
          <a:p>
            <a:pPr indent="0" lvl="0" marL="0" rtl="0" algn="l">
              <a:spcBef>
                <a:spcPts val="0"/>
              </a:spcBef>
              <a:spcAft>
                <a:spcPts val="0"/>
              </a:spcAft>
              <a:buNone/>
            </a:pPr>
            <a:r>
              <a:rPr b="1" lang="en" sz="900">
                <a:solidFill>
                  <a:schemeClr val="dk1"/>
                </a:solidFill>
                <a:latin typeface="Consolas"/>
                <a:ea typeface="Consolas"/>
                <a:cs typeface="Consolas"/>
                <a:sym typeface="Consolas"/>
              </a:rPr>
              <a:t>AFTER update</a:t>
            </a:r>
            <a:endParaRPr b="1" sz="900">
              <a:solidFill>
                <a:schemeClr val="dk1"/>
              </a:solidFill>
              <a:latin typeface="Consolas"/>
              <a:ea typeface="Consolas"/>
              <a:cs typeface="Consolas"/>
              <a:sym typeface="Consolas"/>
            </a:endParaRPr>
          </a:p>
          <a:p>
            <a:pPr indent="0" lvl="0" marL="0" rtl="0" algn="l">
              <a:spcBef>
                <a:spcPts val="0"/>
              </a:spcBef>
              <a:spcAft>
                <a:spcPts val="0"/>
              </a:spcAft>
              <a:buNone/>
            </a:pPr>
            <a:r>
              <a:rPr b="1" lang="en" sz="900">
                <a:solidFill>
                  <a:schemeClr val="dk1"/>
                </a:solidFill>
                <a:latin typeface="Consolas"/>
                <a:ea typeface="Consolas"/>
                <a:cs typeface="Consolas"/>
                <a:sym typeface="Consolas"/>
              </a:rPr>
              <a:t>ON rider for each row</a:t>
            </a:r>
            <a:endParaRPr b="1" sz="900">
              <a:solidFill>
                <a:schemeClr val="dk1"/>
              </a:solidFill>
              <a:latin typeface="Consolas"/>
              <a:ea typeface="Consolas"/>
              <a:cs typeface="Consolas"/>
              <a:sym typeface="Consolas"/>
            </a:endParaRPr>
          </a:p>
          <a:p>
            <a:pPr indent="0" lvl="0" marL="0" rtl="0" algn="l">
              <a:spcBef>
                <a:spcPts val="0"/>
              </a:spcBef>
              <a:spcAft>
                <a:spcPts val="0"/>
              </a:spcAft>
              <a:buNone/>
            </a:pPr>
            <a:r>
              <a:rPr b="1" lang="en" sz="900">
                <a:solidFill>
                  <a:schemeClr val="dk1"/>
                </a:solidFill>
                <a:latin typeface="Consolas"/>
                <a:ea typeface="Consolas"/>
                <a:cs typeface="Consolas"/>
                <a:sym typeface="Consolas"/>
              </a:rPr>
              <a:t>BEGIN</a:t>
            </a:r>
            <a:endParaRPr b="1" sz="900">
              <a:solidFill>
                <a:schemeClr val="dk1"/>
              </a:solidFill>
              <a:latin typeface="Consolas"/>
              <a:ea typeface="Consolas"/>
              <a:cs typeface="Consolas"/>
              <a:sym typeface="Consolas"/>
            </a:endParaRPr>
          </a:p>
          <a:p>
            <a:pPr indent="0" lvl="0" marL="0" rtl="0" algn="l">
              <a:spcBef>
                <a:spcPts val="0"/>
              </a:spcBef>
              <a:spcAft>
                <a:spcPts val="0"/>
              </a:spcAft>
              <a:buNone/>
            </a:pPr>
            <a:r>
              <a:rPr b="1" lang="en" sz="900">
                <a:solidFill>
                  <a:schemeClr val="dk1"/>
                </a:solidFill>
                <a:latin typeface="Consolas"/>
                <a:ea typeface="Consolas"/>
                <a:cs typeface="Consolas"/>
                <a:sym typeface="Consolas"/>
              </a:rPr>
              <a:t>    IF NEW.station_ID != OLD.station_ID THEN</a:t>
            </a:r>
            <a:endParaRPr b="1" sz="900">
              <a:solidFill>
                <a:schemeClr val="dk1"/>
              </a:solidFill>
              <a:latin typeface="Consolas"/>
              <a:ea typeface="Consolas"/>
              <a:cs typeface="Consolas"/>
              <a:sym typeface="Consolas"/>
            </a:endParaRPr>
          </a:p>
          <a:p>
            <a:pPr indent="0" lvl="0" marL="0" rtl="0" algn="l">
              <a:spcBef>
                <a:spcPts val="0"/>
              </a:spcBef>
              <a:spcAft>
                <a:spcPts val="0"/>
              </a:spcAft>
              <a:buNone/>
            </a:pPr>
            <a:r>
              <a:rPr b="1" lang="en" sz="900">
                <a:solidFill>
                  <a:schemeClr val="dk1"/>
                </a:solidFill>
                <a:latin typeface="Consolas"/>
                <a:ea typeface="Consolas"/>
                <a:cs typeface="Consolas"/>
                <a:sym typeface="Consolas"/>
              </a:rPr>
              <a:t>    BEGIN</a:t>
            </a:r>
            <a:endParaRPr b="1" sz="900">
              <a:solidFill>
                <a:schemeClr val="dk1"/>
              </a:solidFill>
              <a:latin typeface="Consolas"/>
              <a:ea typeface="Consolas"/>
              <a:cs typeface="Consolas"/>
              <a:sym typeface="Consolas"/>
            </a:endParaRPr>
          </a:p>
          <a:p>
            <a:pPr indent="0" lvl="0" marL="0" rtl="0" algn="l">
              <a:spcBef>
                <a:spcPts val="0"/>
              </a:spcBef>
              <a:spcAft>
                <a:spcPts val="0"/>
              </a:spcAft>
              <a:buNone/>
            </a:pPr>
            <a:r>
              <a:rPr b="1" lang="en" sz="900">
                <a:solidFill>
                  <a:schemeClr val="dk1"/>
                </a:solidFill>
                <a:latin typeface="Consolas"/>
                <a:ea typeface="Consolas"/>
                <a:cs typeface="Consolas"/>
                <a:sym typeface="Consolas"/>
              </a:rPr>
              <a:t>        DECLARE </a:t>
            </a:r>
            <a:r>
              <a:rPr b="1" lang="en" sz="900">
                <a:solidFill>
                  <a:srgbClr val="3C78D8"/>
                </a:solidFill>
                <a:latin typeface="Consolas"/>
                <a:ea typeface="Consolas"/>
                <a:cs typeface="Consolas"/>
                <a:sym typeface="Consolas"/>
              </a:rPr>
              <a:t>new_station_manager</a:t>
            </a:r>
            <a:r>
              <a:rPr b="1" lang="en" sz="900">
                <a:solidFill>
                  <a:schemeClr val="dk1"/>
                </a:solidFill>
                <a:latin typeface="Consolas"/>
                <a:ea typeface="Consolas"/>
                <a:cs typeface="Consolas"/>
                <a:sym typeface="Consolas"/>
              </a:rPr>
              <a:t> char(8);</a:t>
            </a:r>
            <a:endParaRPr b="1" sz="900">
              <a:solidFill>
                <a:schemeClr val="dk1"/>
              </a:solidFill>
              <a:latin typeface="Consolas"/>
              <a:ea typeface="Consolas"/>
              <a:cs typeface="Consolas"/>
              <a:sym typeface="Consolas"/>
            </a:endParaRPr>
          </a:p>
          <a:p>
            <a:pPr indent="0" lvl="0" marL="0" rtl="0" algn="l">
              <a:spcBef>
                <a:spcPts val="0"/>
              </a:spcBef>
              <a:spcAft>
                <a:spcPts val="0"/>
              </a:spcAft>
              <a:buNone/>
            </a:pPr>
            <a:r>
              <a:rPr b="1" lang="en" sz="900">
                <a:solidFill>
                  <a:schemeClr val="dk1"/>
                </a:solidFill>
                <a:latin typeface="Consolas"/>
                <a:ea typeface="Consolas"/>
                <a:cs typeface="Consolas"/>
                <a:sym typeface="Consolas"/>
              </a:rPr>
              <a:t>        DECLARE </a:t>
            </a:r>
            <a:r>
              <a:rPr b="1" lang="en" sz="900">
                <a:solidFill>
                  <a:srgbClr val="E06666"/>
                </a:solidFill>
                <a:latin typeface="Consolas"/>
                <a:ea typeface="Consolas"/>
                <a:cs typeface="Consolas"/>
                <a:sym typeface="Consolas"/>
              </a:rPr>
              <a:t>old_station_manager</a:t>
            </a:r>
            <a:r>
              <a:rPr b="1" lang="en" sz="900">
                <a:solidFill>
                  <a:schemeClr val="dk1"/>
                </a:solidFill>
                <a:latin typeface="Consolas"/>
                <a:ea typeface="Consolas"/>
                <a:cs typeface="Consolas"/>
                <a:sym typeface="Consolas"/>
              </a:rPr>
              <a:t> char(8);</a:t>
            </a:r>
            <a:endParaRPr b="1" sz="900">
              <a:solidFill>
                <a:schemeClr val="dk1"/>
              </a:solidFill>
              <a:latin typeface="Consolas"/>
              <a:ea typeface="Consolas"/>
              <a:cs typeface="Consolas"/>
              <a:sym typeface="Consolas"/>
            </a:endParaRPr>
          </a:p>
          <a:p>
            <a:pPr indent="0" lvl="0" marL="0" rtl="0" algn="l">
              <a:spcBef>
                <a:spcPts val="0"/>
              </a:spcBef>
              <a:spcAft>
                <a:spcPts val="0"/>
              </a:spcAft>
              <a:buNone/>
            </a:pPr>
            <a:r>
              <a:rPr b="1" lang="en" sz="900">
                <a:solidFill>
                  <a:schemeClr val="dk1"/>
                </a:solidFill>
                <a:latin typeface="Consolas"/>
                <a:ea typeface="Consolas"/>
                <a:cs typeface="Consolas"/>
                <a:sym typeface="Consolas"/>
              </a:rPr>
              <a:t>        </a:t>
            </a:r>
            <a:endParaRPr b="1" sz="900">
              <a:solidFill>
                <a:schemeClr val="dk1"/>
              </a:solidFill>
              <a:latin typeface="Consolas"/>
              <a:ea typeface="Consolas"/>
              <a:cs typeface="Consolas"/>
              <a:sym typeface="Consolas"/>
            </a:endParaRPr>
          </a:p>
          <a:p>
            <a:pPr indent="0" lvl="0" marL="0" rtl="0" algn="l">
              <a:spcBef>
                <a:spcPts val="0"/>
              </a:spcBef>
              <a:spcAft>
                <a:spcPts val="0"/>
              </a:spcAft>
              <a:buNone/>
            </a:pPr>
            <a:r>
              <a:rPr b="1" lang="en" sz="900">
                <a:solidFill>
                  <a:schemeClr val="dk1"/>
                </a:solidFill>
                <a:latin typeface="Consolas"/>
                <a:ea typeface="Consolas"/>
                <a:cs typeface="Consolas"/>
                <a:sym typeface="Consolas"/>
              </a:rPr>
              <a:t>        select </a:t>
            </a:r>
            <a:r>
              <a:rPr b="1" lang="en" sz="900">
                <a:solidFill>
                  <a:srgbClr val="3C78D8"/>
                </a:solidFill>
                <a:latin typeface="Consolas"/>
                <a:ea typeface="Consolas"/>
                <a:cs typeface="Consolas"/>
                <a:sym typeface="Consolas"/>
              </a:rPr>
              <a:t>manager_ID into new_station_manager</a:t>
            </a:r>
            <a:endParaRPr b="1" sz="900">
              <a:solidFill>
                <a:srgbClr val="3C78D8"/>
              </a:solidFill>
              <a:latin typeface="Consolas"/>
              <a:ea typeface="Consolas"/>
              <a:cs typeface="Consolas"/>
              <a:sym typeface="Consolas"/>
            </a:endParaRPr>
          </a:p>
          <a:p>
            <a:pPr indent="0" lvl="0" marL="0" rtl="0" algn="l">
              <a:spcBef>
                <a:spcPts val="0"/>
              </a:spcBef>
              <a:spcAft>
                <a:spcPts val="0"/>
              </a:spcAft>
              <a:buNone/>
            </a:pPr>
            <a:r>
              <a:rPr b="1" lang="en" sz="900">
                <a:solidFill>
                  <a:schemeClr val="dk1"/>
                </a:solidFill>
                <a:latin typeface="Consolas"/>
                <a:ea typeface="Consolas"/>
                <a:cs typeface="Consolas"/>
                <a:sym typeface="Consolas"/>
              </a:rPr>
              <a:t>        from station</a:t>
            </a:r>
            <a:endParaRPr b="1" sz="900">
              <a:solidFill>
                <a:schemeClr val="dk1"/>
              </a:solidFill>
              <a:latin typeface="Consolas"/>
              <a:ea typeface="Consolas"/>
              <a:cs typeface="Consolas"/>
              <a:sym typeface="Consolas"/>
            </a:endParaRPr>
          </a:p>
          <a:p>
            <a:pPr indent="0" lvl="0" marL="0" rtl="0" algn="l">
              <a:spcBef>
                <a:spcPts val="0"/>
              </a:spcBef>
              <a:spcAft>
                <a:spcPts val="0"/>
              </a:spcAft>
              <a:buNone/>
            </a:pPr>
            <a:r>
              <a:rPr b="1" lang="en" sz="900">
                <a:solidFill>
                  <a:schemeClr val="dk1"/>
                </a:solidFill>
                <a:latin typeface="Consolas"/>
                <a:ea typeface="Consolas"/>
                <a:cs typeface="Consolas"/>
                <a:sym typeface="Consolas"/>
              </a:rPr>
              <a:t>        where </a:t>
            </a:r>
            <a:r>
              <a:rPr b="1" lang="en" sz="900">
                <a:solidFill>
                  <a:srgbClr val="6AA84F"/>
                </a:solidFill>
                <a:latin typeface="Consolas"/>
                <a:ea typeface="Consolas"/>
                <a:cs typeface="Consolas"/>
                <a:sym typeface="Consolas"/>
              </a:rPr>
              <a:t>station_ID = NEW.station_ID</a:t>
            </a:r>
            <a:r>
              <a:rPr b="1" lang="en" sz="900">
                <a:solidFill>
                  <a:schemeClr val="dk1"/>
                </a:solidFill>
                <a:latin typeface="Consolas"/>
                <a:ea typeface="Consolas"/>
                <a:cs typeface="Consolas"/>
                <a:sym typeface="Consolas"/>
              </a:rPr>
              <a:t>;</a:t>
            </a:r>
            <a:endParaRPr b="1" sz="900">
              <a:solidFill>
                <a:schemeClr val="dk1"/>
              </a:solidFill>
              <a:latin typeface="Consolas"/>
              <a:ea typeface="Consolas"/>
              <a:cs typeface="Consolas"/>
              <a:sym typeface="Consolas"/>
            </a:endParaRPr>
          </a:p>
          <a:p>
            <a:pPr indent="0" lvl="0" marL="0" rtl="0" algn="l">
              <a:spcBef>
                <a:spcPts val="0"/>
              </a:spcBef>
              <a:spcAft>
                <a:spcPts val="0"/>
              </a:spcAft>
              <a:buNone/>
            </a:pPr>
            <a:r>
              <a:rPr b="1" lang="en" sz="900">
                <a:solidFill>
                  <a:schemeClr val="dk1"/>
                </a:solidFill>
                <a:latin typeface="Consolas"/>
                <a:ea typeface="Consolas"/>
                <a:cs typeface="Consolas"/>
                <a:sym typeface="Consolas"/>
              </a:rPr>
              <a:t>        </a:t>
            </a:r>
            <a:endParaRPr b="1" sz="900">
              <a:solidFill>
                <a:schemeClr val="dk1"/>
              </a:solidFill>
              <a:latin typeface="Consolas"/>
              <a:ea typeface="Consolas"/>
              <a:cs typeface="Consolas"/>
              <a:sym typeface="Consolas"/>
            </a:endParaRPr>
          </a:p>
          <a:p>
            <a:pPr indent="0" lvl="0" marL="0" rtl="0" algn="l">
              <a:spcBef>
                <a:spcPts val="0"/>
              </a:spcBef>
              <a:spcAft>
                <a:spcPts val="0"/>
              </a:spcAft>
              <a:buNone/>
            </a:pPr>
            <a:r>
              <a:rPr b="1" lang="en" sz="900">
                <a:solidFill>
                  <a:schemeClr val="dk1"/>
                </a:solidFill>
                <a:latin typeface="Consolas"/>
                <a:ea typeface="Consolas"/>
                <a:cs typeface="Consolas"/>
                <a:sym typeface="Consolas"/>
              </a:rPr>
              <a:t>        select </a:t>
            </a:r>
            <a:r>
              <a:rPr b="1" lang="en" sz="900">
                <a:solidFill>
                  <a:srgbClr val="E06666"/>
                </a:solidFill>
                <a:latin typeface="Consolas"/>
                <a:ea typeface="Consolas"/>
                <a:cs typeface="Consolas"/>
                <a:sym typeface="Consolas"/>
              </a:rPr>
              <a:t>manager_ID into old_station_manager</a:t>
            </a:r>
            <a:endParaRPr b="1" sz="900">
              <a:solidFill>
                <a:srgbClr val="E06666"/>
              </a:solidFill>
              <a:latin typeface="Consolas"/>
              <a:ea typeface="Consolas"/>
              <a:cs typeface="Consolas"/>
              <a:sym typeface="Consolas"/>
            </a:endParaRPr>
          </a:p>
          <a:p>
            <a:pPr indent="0" lvl="0" marL="0" rtl="0" algn="l">
              <a:spcBef>
                <a:spcPts val="0"/>
              </a:spcBef>
              <a:spcAft>
                <a:spcPts val="0"/>
              </a:spcAft>
              <a:buNone/>
            </a:pPr>
            <a:r>
              <a:rPr b="1" lang="en" sz="900">
                <a:solidFill>
                  <a:schemeClr val="dk1"/>
                </a:solidFill>
                <a:latin typeface="Consolas"/>
                <a:ea typeface="Consolas"/>
                <a:cs typeface="Consolas"/>
                <a:sym typeface="Consolas"/>
              </a:rPr>
              <a:t>        from station</a:t>
            </a:r>
            <a:endParaRPr b="1" sz="900">
              <a:solidFill>
                <a:schemeClr val="dk1"/>
              </a:solidFill>
              <a:latin typeface="Consolas"/>
              <a:ea typeface="Consolas"/>
              <a:cs typeface="Consolas"/>
              <a:sym typeface="Consolas"/>
            </a:endParaRPr>
          </a:p>
          <a:p>
            <a:pPr indent="0" lvl="0" marL="0" rtl="0" algn="l">
              <a:spcBef>
                <a:spcPts val="0"/>
              </a:spcBef>
              <a:spcAft>
                <a:spcPts val="0"/>
              </a:spcAft>
              <a:buNone/>
            </a:pPr>
            <a:r>
              <a:rPr b="1" lang="en" sz="900">
                <a:solidFill>
                  <a:schemeClr val="dk1"/>
                </a:solidFill>
                <a:latin typeface="Consolas"/>
                <a:ea typeface="Consolas"/>
                <a:cs typeface="Consolas"/>
                <a:sym typeface="Consolas"/>
              </a:rPr>
              <a:t>        where </a:t>
            </a:r>
            <a:r>
              <a:rPr b="1" lang="en" sz="900">
                <a:solidFill>
                  <a:srgbClr val="6AA84F"/>
                </a:solidFill>
                <a:latin typeface="Consolas"/>
                <a:ea typeface="Consolas"/>
                <a:cs typeface="Consolas"/>
                <a:sym typeface="Consolas"/>
              </a:rPr>
              <a:t>station_ID = OLD.station_ID</a:t>
            </a:r>
            <a:r>
              <a:rPr b="1" lang="en" sz="900">
                <a:solidFill>
                  <a:schemeClr val="dk1"/>
                </a:solidFill>
                <a:latin typeface="Consolas"/>
                <a:ea typeface="Consolas"/>
                <a:cs typeface="Consolas"/>
                <a:sym typeface="Consolas"/>
              </a:rPr>
              <a:t>;</a:t>
            </a:r>
            <a:endParaRPr b="1" sz="900">
              <a:solidFill>
                <a:schemeClr val="dk1"/>
              </a:solidFill>
              <a:latin typeface="Consolas"/>
              <a:ea typeface="Consolas"/>
              <a:cs typeface="Consolas"/>
              <a:sym typeface="Consolas"/>
            </a:endParaRPr>
          </a:p>
          <a:p>
            <a:pPr indent="0" lvl="0" marL="0" rtl="0" algn="l">
              <a:spcBef>
                <a:spcPts val="0"/>
              </a:spcBef>
              <a:spcAft>
                <a:spcPts val="0"/>
              </a:spcAft>
              <a:buNone/>
            </a:pPr>
            <a:r>
              <a:rPr b="1" lang="en" sz="900">
                <a:solidFill>
                  <a:schemeClr val="dk1"/>
                </a:solidFill>
                <a:latin typeface="Consolas"/>
                <a:ea typeface="Consolas"/>
                <a:cs typeface="Consolas"/>
                <a:sym typeface="Consolas"/>
              </a:rPr>
              <a:t>    </a:t>
            </a:r>
            <a:endParaRPr b="1" sz="900">
              <a:solidFill>
                <a:schemeClr val="dk1"/>
              </a:solidFill>
              <a:latin typeface="Consolas"/>
              <a:ea typeface="Consolas"/>
              <a:cs typeface="Consolas"/>
              <a:sym typeface="Consolas"/>
            </a:endParaRPr>
          </a:p>
          <a:p>
            <a:pPr indent="0" lvl="0" marL="0" rtl="0" algn="l">
              <a:spcBef>
                <a:spcPts val="0"/>
              </a:spcBef>
              <a:spcAft>
                <a:spcPts val="0"/>
              </a:spcAft>
              <a:buNone/>
            </a:pPr>
            <a:r>
              <a:rPr b="1" lang="en" sz="900">
                <a:solidFill>
                  <a:schemeClr val="dk1"/>
                </a:solidFill>
                <a:latin typeface="Consolas"/>
                <a:ea typeface="Consolas"/>
                <a:cs typeface="Consolas"/>
                <a:sym typeface="Consolas"/>
              </a:rPr>
              <a:t>        update station</a:t>
            </a:r>
            <a:endParaRPr b="1" sz="900">
              <a:solidFill>
                <a:schemeClr val="dk1"/>
              </a:solidFill>
              <a:latin typeface="Consolas"/>
              <a:ea typeface="Consolas"/>
              <a:cs typeface="Consolas"/>
              <a:sym typeface="Consolas"/>
            </a:endParaRPr>
          </a:p>
          <a:p>
            <a:pPr indent="0" lvl="0" marL="0" rtl="0" algn="l">
              <a:spcBef>
                <a:spcPts val="0"/>
              </a:spcBef>
              <a:spcAft>
                <a:spcPts val="0"/>
              </a:spcAft>
              <a:buNone/>
            </a:pPr>
            <a:r>
              <a:rPr b="1" lang="en" sz="900">
                <a:solidFill>
                  <a:schemeClr val="dk1"/>
                </a:solidFill>
                <a:latin typeface="Consolas"/>
                <a:ea typeface="Consolas"/>
                <a:cs typeface="Consolas"/>
                <a:sym typeface="Consolas"/>
              </a:rPr>
              <a:t>        set number_of_riders = number_of_riders + 1</a:t>
            </a:r>
            <a:endParaRPr b="1" sz="900">
              <a:solidFill>
                <a:schemeClr val="dk1"/>
              </a:solidFill>
              <a:latin typeface="Consolas"/>
              <a:ea typeface="Consolas"/>
              <a:cs typeface="Consolas"/>
              <a:sym typeface="Consolas"/>
            </a:endParaRPr>
          </a:p>
          <a:p>
            <a:pPr indent="0" lvl="0" marL="0" rtl="0" algn="l">
              <a:spcBef>
                <a:spcPts val="0"/>
              </a:spcBef>
              <a:spcAft>
                <a:spcPts val="0"/>
              </a:spcAft>
              <a:buNone/>
            </a:pPr>
            <a:r>
              <a:rPr b="1" lang="en" sz="900">
                <a:solidFill>
                  <a:schemeClr val="dk1"/>
                </a:solidFill>
                <a:latin typeface="Consolas"/>
                <a:ea typeface="Consolas"/>
                <a:cs typeface="Consolas"/>
                <a:sym typeface="Consolas"/>
              </a:rPr>
              <a:t>        where </a:t>
            </a:r>
            <a:r>
              <a:rPr b="1" lang="en" sz="900">
                <a:solidFill>
                  <a:srgbClr val="6AA84F"/>
                </a:solidFill>
                <a:latin typeface="Consolas"/>
                <a:ea typeface="Consolas"/>
                <a:cs typeface="Consolas"/>
                <a:sym typeface="Consolas"/>
              </a:rPr>
              <a:t>station_ID = NEW.station_ID</a:t>
            </a:r>
            <a:r>
              <a:rPr b="1" lang="en" sz="900">
                <a:solidFill>
                  <a:schemeClr val="dk1"/>
                </a:solidFill>
                <a:latin typeface="Consolas"/>
                <a:ea typeface="Consolas"/>
                <a:cs typeface="Consolas"/>
                <a:sym typeface="Consolas"/>
              </a:rPr>
              <a:t>;</a:t>
            </a:r>
            <a:endParaRPr b="1"/>
          </a:p>
        </p:txBody>
      </p:sp>
      <p:sp>
        <p:nvSpPr>
          <p:cNvPr id="1398" name="Google Shape;1398;p69"/>
          <p:cNvSpPr txBox="1"/>
          <p:nvPr>
            <p:ph type="title"/>
          </p:nvPr>
        </p:nvSpPr>
        <p:spPr>
          <a:xfrm>
            <a:off x="711725" y="535598"/>
            <a:ext cx="7720500" cy="492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Triggers: Update Number of riders </a:t>
            </a:r>
            <a:endParaRPr/>
          </a:p>
        </p:txBody>
      </p:sp>
      <p:sp>
        <p:nvSpPr>
          <p:cNvPr id="1399" name="Google Shape;1399;p69"/>
          <p:cNvSpPr txBox="1"/>
          <p:nvPr>
            <p:ph idx="4" type="subTitle"/>
          </p:nvPr>
        </p:nvSpPr>
        <p:spPr>
          <a:xfrm>
            <a:off x="4314625" y="1734350"/>
            <a:ext cx="4791000" cy="2632200"/>
          </a:xfrm>
          <a:prstGeom prst="rect">
            <a:avLst/>
          </a:prstGeom>
          <a:solidFill>
            <a:schemeClr val="accent6"/>
          </a:solidFill>
        </p:spPr>
        <p:txBody>
          <a:bodyPr anchorCtr="0" anchor="b" bIns="91425" lIns="91425" spcFirstLastPara="1" rIns="91425" wrap="square" tIns="91425">
            <a:noAutofit/>
          </a:bodyPr>
          <a:lstStyle/>
          <a:p>
            <a:pPr indent="0" lvl="0" marL="0" rtl="0" algn="l">
              <a:spcBef>
                <a:spcPts val="0"/>
              </a:spcBef>
              <a:spcAft>
                <a:spcPts val="0"/>
              </a:spcAft>
              <a:buNone/>
            </a:pPr>
            <a:r>
              <a:rPr b="1" lang="en" sz="900">
                <a:solidFill>
                  <a:srgbClr val="050505"/>
                </a:solidFill>
                <a:latin typeface="Consolas"/>
                <a:ea typeface="Consolas"/>
                <a:cs typeface="Consolas"/>
                <a:sym typeface="Consolas"/>
              </a:rPr>
              <a:t>        update station set number_of_riders = number_of_riders - 1</a:t>
            </a:r>
            <a:endParaRPr b="1" sz="900">
              <a:solidFill>
                <a:srgbClr val="050505"/>
              </a:solidFill>
              <a:latin typeface="Consolas"/>
              <a:ea typeface="Consolas"/>
              <a:cs typeface="Consolas"/>
              <a:sym typeface="Consolas"/>
            </a:endParaRPr>
          </a:p>
          <a:p>
            <a:pPr indent="0" lvl="0" marL="0" rtl="0" algn="l">
              <a:spcBef>
                <a:spcPts val="0"/>
              </a:spcBef>
              <a:spcAft>
                <a:spcPts val="0"/>
              </a:spcAft>
              <a:buNone/>
            </a:pPr>
            <a:r>
              <a:rPr b="1" lang="en" sz="900">
                <a:solidFill>
                  <a:srgbClr val="050505"/>
                </a:solidFill>
                <a:latin typeface="Consolas"/>
                <a:ea typeface="Consolas"/>
                <a:cs typeface="Consolas"/>
                <a:sym typeface="Consolas"/>
              </a:rPr>
              <a:t>        where </a:t>
            </a:r>
            <a:r>
              <a:rPr b="1" lang="en" sz="900">
                <a:solidFill>
                  <a:srgbClr val="6AA84F"/>
                </a:solidFill>
                <a:latin typeface="Consolas"/>
                <a:ea typeface="Consolas"/>
                <a:cs typeface="Consolas"/>
                <a:sym typeface="Consolas"/>
              </a:rPr>
              <a:t>station_ID = OLD.station_ID</a:t>
            </a:r>
            <a:r>
              <a:rPr b="1" lang="en" sz="900">
                <a:solidFill>
                  <a:srgbClr val="050505"/>
                </a:solidFill>
                <a:latin typeface="Consolas"/>
                <a:ea typeface="Consolas"/>
                <a:cs typeface="Consolas"/>
                <a:sym typeface="Consolas"/>
              </a:rPr>
              <a:t>;</a:t>
            </a:r>
            <a:endParaRPr b="1" sz="900">
              <a:solidFill>
                <a:srgbClr val="050505"/>
              </a:solidFill>
              <a:latin typeface="Consolas"/>
              <a:ea typeface="Consolas"/>
              <a:cs typeface="Consolas"/>
              <a:sym typeface="Consolas"/>
            </a:endParaRPr>
          </a:p>
          <a:p>
            <a:pPr indent="0" lvl="0" marL="0" rtl="0" algn="l">
              <a:spcBef>
                <a:spcPts val="0"/>
              </a:spcBef>
              <a:spcAft>
                <a:spcPts val="0"/>
              </a:spcAft>
              <a:buNone/>
            </a:pPr>
            <a:r>
              <a:rPr b="1" lang="en" sz="900">
                <a:solidFill>
                  <a:srgbClr val="050505"/>
                </a:solidFill>
                <a:latin typeface="Consolas"/>
                <a:ea typeface="Consolas"/>
                <a:cs typeface="Consolas"/>
                <a:sym typeface="Consolas"/>
              </a:rPr>
              <a:t>        </a:t>
            </a:r>
            <a:endParaRPr b="1" sz="900">
              <a:solidFill>
                <a:srgbClr val="050505"/>
              </a:solidFill>
              <a:latin typeface="Consolas"/>
              <a:ea typeface="Consolas"/>
              <a:cs typeface="Consolas"/>
              <a:sym typeface="Consolas"/>
            </a:endParaRPr>
          </a:p>
          <a:p>
            <a:pPr indent="0" lvl="0" marL="0" rtl="0" algn="l">
              <a:spcBef>
                <a:spcPts val="0"/>
              </a:spcBef>
              <a:spcAft>
                <a:spcPts val="0"/>
              </a:spcAft>
              <a:buNone/>
            </a:pPr>
            <a:r>
              <a:rPr b="1" lang="en" sz="900">
                <a:solidFill>
                  <a:srgbClr val="050505"/>
                </a:solidFill>
                <a:latin typeface="Consolas"/>
                <a:ea typeface="Consolas"/>
                <a:cs typeface="Consolas"/>
                <a:sym typeface="Consolas"/>
              </a:rPr>
              <a:t>        IF new_station_manager != old_station_manager THEN</a:t>
            </a:r>
            <a:endParaRPr b="1" sz="900">
              <a:solidFill>
                <a:srgbClr val="050505"/>
              </a:solidFill>
              <a:latin typeface="Consolas"/>
              <a:ea typeface="Consolas"/>
              <a:cs typeface="Consolas"/>
              <a:sym typeface="Consolas"/>
            </a:endParaRPr>
          </a:p>
          <a:p>
            <a:pPr indent="0" lvl="0" marL="0" rtl="0" algn="l">
              <a:spcBef>
                <a:spcPts val="0"/>
              </a:spcBef>
              <a:spcAft>
                <a:spcPts val="0"/>
              </a:spcAft>
              <a:buNone/>
            </a:pPr>
            <a:r>
              <a:rPr b="1" lang="en" sz="900">
                <a:solidFill>
                  <a:srgbClr val="050505"/>
                </a:solidFill>
                <a:latin typeface="Consolas"/>
                <a:ea typeface="Consolas"/>
                <a:cs typeface="Consolas"/>
                <a:sym typeface="Consolas"/>
              </a:rPr>
              <a:t>        BEGIN</a:t>
            </a:r>
            <a:endParaRPr b="1" sz="900">
              <a:solidFill>
                <a:srgbClr val="050505"/>
              </a:solidFill>
              <a:latin typeface="Consolas"/>
              <a:ea typeface="Consolas"/>
              <a:cs typeface="Consolas"/>
              <a:sym typeface="Consolas"/>
            </a:endParaRPr>
          </a:p>
          <a:p>
            <a:pPr indent="0" lvl="0" marL="0" rtl="0" algn="l">
              <a:spcBef>
                <a:spcPts val="0"/>
              </a:spcBef>
              <a:spcAft>
                <a:spcPts val="0"/>
              </a:spcAft>
              <a:buNone/>
            </a:pPr>
            <a:r>
              <a:rPr b="1" lang="en" sz="900">
                <a:solidFill>
                  <a:srgbClr val="050505"/>
                </a:solidFill>
                <a:latin typeface="Consolas"/>
                <a:ea typeface="Consolas"/>
                <a:cs typeface="Consolas"/>
                <a:sym typeface="Consolas"/>
              </a:rPr>
              <a:t>		update manager set number_of_riders = number_of_riders + 1</a:t>
            </a:r>
            <a:endParaRPr b="1" sz="900">
              <a:solidFill>
                <a:srgbClr val="050505"/>
              </a:solidFill>
              <a:latin typeface="Consolas"/>
              <a:ea typeface="Consolas"/>
              <a:cs typeface="Consolas"/>
              <a:sym typeface="Consolas"/>
            </a:endParaRPr>
          </a:p>
          <a:p>
            <a:pPr indent="0" lvl="0" marL="0" rtl="0" algn="l">
              <a:spcBef>
                <a:spcPts val="0"/>
              </a:spcBef>
              <a:spcAft>
                <a:spcPts val="0"/>
              </a:spcAft>
              <a:buNone/>
            </a:pPr>
            <a:r>
              <a:rPr b="1" lang="en" sz="900">
                <a:solidFill>
                  <a:srgbClr val="050505"/>
                </a:solidFill>
                <a:latin typeface="Consolas"/>
                <a:ea typeface="Consolas"/>
                <a:cs typeface="Consolas"/>
                <a:sym typeface="Consolas"/>
              </a:rPr>
              <a:t>             	where manager_ID = </a:t>
            </a:r>
            <a:r>
              <a:rPr b="1" lang="en" sz="900">
                <a:solidFill>
                  <a:srgbClr val="3C78D8"/>
                </a:solidFill>
                <a:latin typeface="Consolas"/>
                <a:ea typeface="Consolas"/>
                <a:cs typeface="Consolas"/>
                <a:sym typeface="Consolas"/>
              </a:rPr>
              <a:t>new_station_manager</a:t>
            </a:r>
            <a:r>
              <a:rPr b="1" lang="en" sz="900">
                <a:solidFill>
                  <a:srgbClr val="050505"/>
                </a:solidFill>
                <a:latin typeface="Consolas"/>
                <a:ea typeface="Consolas"/>
                <a:cs typeface="Consolas"/>
                <a:sym typeface="Consolas"/>
              </a:rPr>
              <a:t>;</a:t>
            </a:r>
            <a:endParaRPr b="1" sz="900">
              <a:solidFill>
                <a:srgbClr val="050505"/>
              </a:solidFill>
              <a:latin typeface="Consolas"/>
              <a:ea typeface="Consolas"/>
              <a:cs typeface="Consolas"/>
              <a:sym typeface="Consolas"/>
            </a:endParaRPr>
          </a:p>
          <a:p>
            <a:pPr indent="0" lvl="0" marL="0" rtl="0" algn="l">
              <a:spcBef>
                <a:spcPts val="0"/>
              </a:spcBef>
              <a:spcAft>
                <a:spcPts val="0"/>
              </a:spcAft>
              <a:buNone/>
            </a:pPr>
            <a:r>
              <a:rPr b="1" lang="en" sz="900">
                <a:solidFill>
                  <a:srgbClr val="050505"/>
                </a:solidFill>
                <a:latin typeface="Consolas"/>
                <a:ea typeface="Consolas"/>
                <a:cs typeface="Consolas"/>
                <a:sym typeface="Consolas"/>
              </a:rPr>
              <a:t>			</a:t>
            </a:r>
            <a:endParaRPr b="1" sz="900">
              <a:solidFill>
                <a:srgbClr val="050505"/>
              </a:solidFill>
              <a:latin typeface="Consolas"/>
              <a:ea typeface="Consolas"/>
              <a:cs typeface="Consolas"/>
              <a:sym typeface="Consolas"/>
            </a:endParaRPr>
          </a:p>
          <a:p>
            <a:pPr indent="0" lvl="0" marL="0" rtl="0" algn="l">
              <a:spcBef>
                <a:spcPts val="0"/>
              </a:spcBef>
              <a:spcAft>
                <a:spcPts val="0"/>
              </a:spcAft>
              <a:buNone/>
            </a:pPr>
            <a:r>
              <a:rPr b="1" lang="en" sz="900">
                <a:solidFill>
                  <a:srgbClr val="050505"/>
                </a:solidFill>
                <a:latin typeface="Consolas"/>
                <a:ea typeface="Consolas"/>
                <a:cs typeface="Consolas"/>
                <a:sym typeface="Consolas"/>
              </a:rPr>
              <a:t>		update manager set number_of_riders = number_of_riders - 1</a:t>
            </a:r>
            <a:endParaRPr b="1" sz="900">
              <a:solidFill>
                <a:srgbClr val="050505"/>
              </a:solidFill>
              <a:latin typeface="Consolas"/>
              <a:ea typeface="Consolas"/>
              <a:cs typeface="Consolas"/>
              <a:sym typeface="Consolas"/>
            </a:endParaRPr>
          </a:p>
          <a:p>
            <a:pPr indent="0" lvl="0" marL="0" rtl="0" algn="l">
              <a:spcBef>
                <a:spcPts val="0"/>
              </a:spcBef>
              <a:spcAft>
                <a:spcPts val="0"/>
              </a:spcAft>
              <a:buNone/>
            </a:pPr>
            <a:r>
              <a:rPr b="1" lang="en" sz="900">
                <a:solidFill>
                  <a:srgbClr val="050505"/>
                </a:solidFill>
                <a:latin typeface="Consolas"/>
                <a:ea typeface="Consolas"/>
                <a:cs typeface="Consolas"/>
                <a:sym typeface="Consolas"/>
              </a:rPr>
              <a:t>		where manager_ID = </a:t>
            </a:r>
            <a:r>
              <a:rPr b="1" lang="en" sz="900">
                <a:solidFill>
                  <a:srgbClr val="E06666"/>
                </a:solidFill>
                <a:latin typeface="Consolas"/>
                <a:ea typeface="Consolas"/>
                <a:cs typeface="Consolas"/>
                <a:sym typeface="Consolas"/>
              </a:rPr>
              <a:t>old_station_manager</a:t>
            </a:r>
            <a:r>
              <a:rPr b="1" lang="en" sz="900">
                <a:solidFill>
                  <a:srgbClr val="050505"/>
                </a:solidFill>
                <a:latin typeface="Consolas"/>
                <a:ea typeface="Consolas"/>
                <a:cs typeface="Consolas"/>
                <a:sym typeface="Consolas"/>
              </a:rPr>
              <a:t>;</a:t>
            </a:r>
            <a:endParaRPr b="1" sz="900">
              <a:solidFill>
                <a:srgbClr val="050505"/>
              </a:solidFill>
              <a:latin typeface="Consolas"/>
              <a:ea typeface="Consolas"/>
              <a:cs typeface="Consolas"/>
              <a:sym typeface="Consolas"/>
            </a:endParaRPr>
          </a:p>
          <a:p>
            <a:pPr indent="0" lvl="0" marL="0" rtl="0" algn="l">
              <a:spcBef>
                <a:spcPts val="0"/>
              </a:spcBef>
              <a:spcAft>
                <a:spcPts val="0"/>
              </a:spcAft>
              <a:buNone/>
            </a:pPr>
            <a:r>
              <a:rPr b="1" lang="en" sz="900">
                <a:solidFill>
                  <a:srgbClr val="050505"/>
                </a:solidFill>
                <a:latin typeface="Consolas"/>
                <a:ea typeface="Consolas"/>
                <a:cs typeface="Consolas"/>
                <a:sym typeface="Consolas"/>
              </a:rPr>
              <a:t>        END;</a:t>
            </a:r>
            <a:endParaRPr b="1" sz="900">
              <a:solidFill>
                <a:srgbClr val="050505"/>
              </a:solidFill>
              <a:latin typeface="Consolas"/>
              <a:ea typeface="Consolas"/>
              <a:cs typeface="Consolas"/>
              <a:sym typeface="Consolas"/>
            </a:endParaRPr>
          </a:p>
          <a:p>
            <a:pPr indent="0" lvl="0" marL="0" rtl="0" algn="l">
              <a:spcBef>
                <a:spcPts val="0"/>
              </a:spcBef>
              <a:spcAft>
                <a:spcPts val="0"/>
              </a:spcAft>
              <a:buNone/>
            </a:pPr>
            <a:r>
              <a:t/>
            </a:r>
            <a:endParaRPr b="1" sz="900">
              <a:solidFill>
                <a:srgbClr val="050505"/>
              </a:solidFill>
              <a:latin typeface="Consolas"/>
              <a:ea typeface="Consolas"/>
              <a:cs typeface="Consolas"/>
              <a:sym typeface="Consolas"/>
            </a:endParaRPr>
          </a:p>
          <a:p>
            <a:pPr indent="0" lvl="0" marL="0" rtl="0" algn="l">
              <a:spcBef>
                <a:spcPts val="0"/>
              </a:spcBef>
              <a:spcAft>
                <a:spcPts val="0"/>
              </a:spcAft>
              <a:buNone/>
            </a:pPr>
            <a:r>
              <a:rPr b="1" lang="en" sz="900">
                <a:solidFill>
                  <a:srgbClr val="050505"/>
                </a:solidFill>
                <a:latin typeface="Consolas"/>
                <a:ea typeface="Consolas"/>
                <a:cs typeface="Consolas"/>
                <a:sym typeface="Consolas"/>
              </a:rPr>
              <a:t>        END IF;</a:t>
            </a:r>
            <a:endParaRPr b="1" sz="900">
              <a:solidFill>
                <a:srgbClr val="050505"/>
              </a:solidFill>
              <a:latin typeface="Consolas"/>
              <a:ea typeface="Consolas"/>
              <a:cs typeface="Consolas"/>
              <a:sym typeface="Consolas"/>
            </a:endParaRPr>
          </a:p>
          <a:p>
            <a:pPr indent="0" lvl="0" marL="0" rtl="0" algn="l">
              <a:spcBef>
                <a:spcPts val="0"/>
              </a:spcBef>
              <a:spcAft>
                <a:spcPts val="0"/>
              </a:spcAft>
              <a:buNone/>
            </a:pPr>
            <a:r>
              <a:rPr b="1" lang="en" sz="900">
                <a:solidFill>
                  <a:srgbClr val="050505"/>
                </a:solidFill>
                <a:latin typeface="Consolas"/>
                <a:ea typeface="Consolas"/>
                <a:cs typeface="Consolas"/>
                <a:sym typeface="Consolas"/>
              </a:rPr>
              <a:t>    END;</a:t>
            </a:r>
            <a:endParaRPr b="1" sz="900">
              <a:solidFill>
                <a:srgbClr val="050505"/>
              </a:solidFill>
              <a:latin typeface="Consolas"/>
              <a:ea typeface="Consolas"/>
              <a:cs typeface="Consolas"/>
              <a:sym typeface="Consolas"/>
            </a:endParaRPr>
          </a:p>
          <a:p>
            <a:pPr indent="0" lvl="0" marL="0" rtl="0" algn="l">
              <a:spcBef>
                <a:spcPts val="0"/>
              </a:spcBef>
              <a:spcAft>
                <a:spcPts val="0"/>
              </a:spcAft>
              <a:buNone/>
            </a:pPr>
            <a:r>
              <a:rPr b="1" lang="en" sz="900">
                <a:solidFill>
                  <a:srgbClr val="050505"/>
                </a:solidFill>
                <a:latin typeface="Consolas"/>
                <a:ea typeface="Consolas"/>
                <a:cs typeface="Consolas"/>
                <a:sym typeface="Consolas"/>
              </a:rPr>
              <a:t>    END IF;</a:t>
            </a:r>
            <a:endParaRPr b="1" sz="900">
              <a:solidFill>
                <a:srgbClr val="050505"/>
              </a:solidFill>
              <a:latin typeface="Consolas"/>
              <a:ea typeface="Consolas"/>
              <a:cs typeface="Consolas"/>
              <a:sym typeface="Consolas"/>
            </a:endParaRPr>
          </a:p>
          <a:p>
            <a:pPr indent="0" lvl="0" marL="0" rtl="0" algn="l">
              <a:spcBef>
                <a:spcPts val="0"/>
              </a:spcBef>
              <a:spcAft>
                <a:spcPts val="0"/>
              </a:spcAft>
              <a:buNone/>
            </a:pPr>
            <a:r>
              <a:rPr b="1" lang="en" sz="900">
                <a:solidFill>
                  <a:srgbClr val="050505"/>
                </a:solidFill>
                <a:latin typeface="Consolas"/>
                <a:ea typeface="Consolas"/>
                <a:cs typeface="Consolas"/>
                <a:sym typeface="Consolas"/>
              </a:rPr>
              <a:t>END //</a:t>
            </a:r>
            <a:endParaRPr b="1" sz="900">
              <a:solidFill>
                <a:srgbClr val="050505"/>
              </a:solidFill>
              <a:latin typeface="Consolas"/>
              <a:ea typeface="Consolas"/>
              <a:cs typeface="Consolas"/>
              <a:sym typeface="Consolas"/>
            </a:endParaRPr>
          </a:p>
          <a:p>
            <a:pPr indent="0" lvl="0" marL="0" rtl="0" algn="l">
              <a:spcBef>
                <a:spcPts val="0"/>
              </a:spcBef>
              <a:spcAft>
                <a:spcPts val="0"/>
              </a:spcAft>
              <a:buNone/>
            </a:pPr>
            <a:r>
              <a:rPr b="1" lang="en" sz="900">
                <a:solidFill>
                  <a:srgbClr val="050505"/>
                </a:solidFill>
                <a:latin typeface="Consolas"/>
                <a:ea typeface="Consolas"/>
                <a:cs typeface="Consolas"/>
                <a:sym typeface="Consolas"/>
              </a:rPr>
              <a:t>DELIMITER ;</a:t>
            </a:r>
            <a:endParaRPr b="1" sz="900">
              <a:latin typeface="Consolas"/>
              <a:ea typeface="Consolas"/>
              <a:cs typeface="Consolas"/>
              <a:sym typeface="Consolas"/>
            </a:endParaRPr>
          </a:p>
        </p:txBody>
      </p:sp>
      <p:sp>
        <p:nvSpPr>
          <p:cNvPr id="1400" name="Google Shape;1400;p6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4" name="Shape 1404"/>
        <p:cNvGrpSpPr/>
        <p:nvPr/>
      </p:nvGrpSpPr>
      <p:grpSpPr>
        <a:xfrm>
          <a:off x="0" y="0"/>
          <a:ext cx="0" cy="0"/>
          <a:chOff x="0" y="0"/>
          <a:chExt cx="0" cy="0"/>
        </a:xfrm>
      </p:grpSpPr>
      <p:sp>
        <p:nvSpPr>
          <p:cNvPr id="1405" name="Google Shape;1405;p70"/>
          <p:cNvSpPr txBox="1"/>
          <p:nvPr>
            <p:ph type="title"/>
          </p:nvPr>
        </p:nvSpPr>
        <p:spPr>
          <a:xfrm>
            <a:off x="711725" y="535598"/>
            <a:ext cx="7720500" cy="492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Triggers: Update Number of riders </a:t>
            </a:r>
            <a:endParaRPr/>
          </a:p>
        </p:txBody>
      </p:sp>
      <p:sp>
        <p:nvSpPr>
          <p:cNvPr id="1406" name="Google Shape;1406;p7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407" name="Google Shape;1407;p70"/>
          <p:cNvPicPr preferRelativeResize="0"/>
          <p:nvPr/>
        </p:nvPicPr>
        <p:blipFill>
          <a:blip r:embed="rId3">
            <a:alphaModFix/>
          </a:blip>
          <a:stretch>
            <a:fillRect/>
          </a:stretch>
        </p:blipFill>
        <p:spPr>
          <a:xfrm>
            <a:off x="711725" y="2010050"/>
            <a:ext cx="6055450" cy="1145625"/>
          </a:xfrm>
          <a:prstGeom prst="rect">
            <a:avLst/>
          </a:prstGeom>
          <a:noFill/>
          <a:ln>
            <a:noFill/>
          </a:ln>
        </p:spPr>
      </p:pic>
      <p:pic>
        <p:nvPicPr>
          <p:cNvPr id="1408" name="Google Shape;1408;p70"/>
          <p:cNvPicPr preferRelativeResize="0"/>
          <p:nvPr/>
        </p:nvPicPr>
        <p:blipFill>
          <a:blip r:embed="rId4">
            <a:alphaModFix/>
          </a:blip>
          <a:stretch>
            <a:fillRect/>
          </a:stretch>
        </p:blipFill>
        <p:spPr>
          <a:xfrm>
            <a:off x="711725" y="3604225"/>
            <a:ext cx="6055450" cy="1219575"/>
          </a:xfrm>
          <a:prstGeom prst="rect">
            <a:avLst/>
          </a:prstGeom>
          <a:noFill/>
          <a:ln>
            <a:noFill/>
          </a:ln>
        </p:spPr>
      </p:pic>
      <p:sp>
        <p:nvSpPr>
          <p:cNvPr id="1409" name="Google Shape;1409;p70"/>
          <p:cNvSpPr txBox="1"/>
          <p:nvPr/>
        </p:nvSpPr>
        <p:spPr>
          <a:xfrm>
            <a:off x="711725" y="1716950"/>
            <a:ext cx="300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Didact Gothic"/>
                <a:ea typeface="Didact Gothic"/>
                <a:cs typeface="Didact Gothic"/>
                <a:sym typeface="Didact Gothic"/>
              </a:rPr>
              <a:t>BEFORE: Rider</a:t>
            </a:r>
            <a:endParaRPr/>
          </a:p>
        </p:txBody>
      </p:sp>
      <p:sp>
        <p:nvSpPr>
          <p:cNvPr id="1410" name="Google Shape;1410;p70"/>
          <p:cNvSpPr txBox="1"/>
          <p:nvPr/>
        </p:nvSpPr>
        <p:spPr>
          <a:xfrm>
            <a:off x="711725" y="3329500"/>
            <a:ext cx="300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Didact Gothic"/>
                <a:ea typeface="Didact Gothic"/>
                <a:cs typeface="Didact Gothic"/>
                <a:sym typeface="Didact Gothic"/>
              </a:rPr>
              <a:t>AFTER</a:t>
            </a:r>
            <a:r>
              <a:rPr b="1" lang="en" sz="1200">
                <a:latin typeface="Didact Gothic"/>
                <a:ea typeface="Didact Gothic"/>
                <a:cs typeface="Didact Gothic"/>
                <a:sym typeface="Didact Gothic"/>
              </a:rPr>
              <a:t>: Rider</a:t>
            </a:r>
            <a:endParaRPr/>
          </a:p>
        </p:txBody>
      </p:sp>
      <p:sp>
        <p:nvSpPr>
          <p:cNvPr id="1411" name="Google Shape;1411;p70"/>
          <p:cNvSpPr txBox="1"/>
          <p:nvPr/>
        </p:nvSpPr>
        <p:spPr>
          <a:xfrm>
            <a:off x="711725" y="1104100"/>
            <a:ext cx="7720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Didact Gothic"/>
                <a:ea typeface="Didact Gothic"/>
                <a:cs typeface="Didact Gothic"/>
                <a:sym typeface="Didact Gothic"/>
              </a:rPr>
              <a:t>Execution and Result </a:t>
            </a:r>
            <a:endParaRPr b="1">
              <a:latin typeface="Didact Gothic"/>
              <a:ea typeface="Didact Gothic"/>
              <a:cs typeface="Didact Gothic"/>
              <a:sym typeface="Didact Gothic"/>
            </a:endParaRPr>
          </a:p>
          <a:p>
            <a:pPr indent="0" lvl="0" marL="0" rtl="0" algn="l">
              <a:spcBef>
                <a:spcPts val="0"/>
              </a:spcBef>
              <a:spcAft>
                <a:spcPts val="0"/>
              </a:spcAft>
              <a:buNone/>
            </a:pPr>
            <a:r>
              <a:rPr lang="en">
                <a:latin typeface="Didact Gothic"/>
                <a:ea typeface="Didact Gothic"/>
                <a:cs typeface="Didact Gothic"/>
                <a:sym typeface="Didact Gothic"/>
              </a:rPr>
              <a:t>Call UpdateRiderStation(‘UID00002’, ‘ST000004’)</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5" name="Shape 1415"/>
        <p:cNvGrpSpPr/>
        <p:nvPr/>
      </p:nvGrpSpPr>
      <p:grpSpPr>
        <a:xfrm>
          <a:off x="0" y="0"/>
          <a:ext cx="0" cy="0"/>
          <a:chOff x="0" y="0"/>
          <a:chExt cx="0" cy="0"/>
        </a:xfrm>
      </p:grpSpPr>
      <p:sp>
        <p:nvSpPr>
          <p:cNvPr id="1416" name="Google Shape;1416;p71"/>
          <p:cNvSpPr txBox="1"/>
          <p:nvPr>
            <p:ph type="title"/>
          </p:nvPr>
        </p:nvSpPr>
        <p:spPr>
          <a:xfrm>
            <a:off x="711725" y="535598"/>
            <a:ext cx="7720500" cy="492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Triggers: Update Number of riders </a:t>
            </a:r>
            <a:endParaRPr/>
          </a:p>
        </p:txBody>
      </p:sp>
      <p:sp>
        <p:nvSpPr>
          <p:cNvPr id="1417" name="Google Shape;1417;p7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418" name="Google Shape;1418;p71"/>
          <p:cNvPicPr preferRelativeResize="0"/>
          <p:nvPr/>
        </p:nvPicPr>
        <p:blipFill>
          <a:blip r:embed="rId3">
            <a:alphaModFix/>
          </a:blip>
          <a:stretch>
            <a:fillRect/>
          </a:stretch>
        </p:blipFill>
        <p:spPr>
          <a:xfrm>
            <a:off x="711725" y="1307450"/>
            <a:ext cx="5636075" cy="1637825"/>
          </a:xfrm>
          <a:prstGeom prst="rect">
            <a:avLst/>
          </a:prstGeom>
          <a:noFill/>
          <a:ln>
            <a:noFill/>
          </a:ln>
        </p:spPr>
      </p:pic>
      <p:pic>
        <p:nvPicPr>
          <p:cNvPr id="1419" name="Google Shape;1419;p71"/>
          <p:cNvPicPr preferRelativeResize="0"/>
          <p:nvPr/>
        </p:nvPicPr>
        <p:blipFill>
          <a:blip r:embed="rId4">
            <a:alphaModFix/>
          </a:blip>
          <a:stretch>
            <a:fillRect/>
          </a:stretch>
        </p:blipFill>
        <p:spPr>
          <a:xfrm>
            <a:off x="711725" y="3314575"/>
            <a:ext cx="5636075" cy="1637830"/>
          </a:xfrm>
          <a:prstGeom prst="rect">
            <a:avLst/>
          </a:prstGeom>
          <a:noFill/>
          <a:ln>
            <a:noFill/>
          </a:ln>
        </p:spPr>
      </p:pic>
      <p:sp>
        <p:nvSpPr>
          <p:cNvPr id="1420" name="Google Shape;1420;p71"/>
          <p:cNvSpPr txBox="1"/>
          <p:nvPr/>
        </p:nvSpPr>
        <p:spPr>
          <a:xfrm>
            <a:off x="711725" y="1027900"/>
            <a:ext cx="300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Didact Gothic"/>
                <a:ea typeface="Didact Gothic"/>
                <a:cs typeface="Didact Gothic"/>
                <a:sym typeface="Didact Gothic"/>
              </a:rPr>
              <a:t>BEFORE: Station</a:t>
            </a:r>
            <a:endParaRPr/>
          </a:p>
        </p:txBody>
      </p:sp>
      <p:sp>
        <p:nvSpPr>
          <p:cNvPr id="1421" name="Google Shape;1421;p71"/>
          <p:cNvSpPr txBox="1"/>
          <p:nvPr/>
        </p:nvSpPr>
        <p:spPr>
          <a:xfrm>
            <a:off x="711725" y="3021475"/>
            <a:ext cx="300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Didact Gothic"/>
                <a:ea typeface="Didact Gothic"/>
                <a:cs typeface="Didact Gothic"/>
                <a:sym typeface="Didact Gothic"/>
              </a:rPr>
              <a:t>AFTER</a:t>
            </a:r>
            <a:r>
              <a:rPr b="1" lang="en" sz="1200">
                <a:latin typeface="Didact Gothic"/>
                <a:ea typeface="Didact Gothic"/>
                <a:cs typeface="Didact Gothic"/>
                <a:sym typeface="Didact Gothic"/>
              </a:rPr>
              <a:t>: Station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6" name="Shape 1196"/>
        <p:cNvGrpSpPr/>
        <p:nvPr/>
      </p:nvGrpSpPr>
      <p:grpSpPr>
        <a:xfrm>
          <a:off x="0" y="0"/>
          <a:ext cx="0" cy="0"/>
          <a:chOff x="0" y="0"/>
          <a:chExt cx="0" cy="0"/>
        </a:xfrm>
      </p:grpSpPr>
      <p:sp>
        <p:nvSpPr>
          <p:cNvPr id="1197" name="Google Shape;1197;p45"/>
          <p:cNvSpPr txBox="1"/>
          <p:nvPr>
            <p:ph type="title"/>
          </p:nvPr>
        </p:nvSpPr>
        <p:spPr>
          <a:xfrm>
            <a:off x="1081500" y="1534650"/>
            <a:ext cx="6981000" cy="2226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000"/>
              <a:t>Introduction</a:t>
            </a:r>
            <a:endParaRPr sz="6000"/>
          </a:p>
        </p:txBody>
      </p:sp>
      <p:sp>
        <p:nvSpPr>
          <p:cNvPr id="1198" name="Google Shape;1198;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5" name="Shape 1425"/>
        <p:cNvGrpSpPr/>
        <p:nvPr/>
      </p:nvGrpSpPr>
      <p:grpSpPr>
        <a:xfrm>
          <a:off x="0" y="0"/>
          <a:ext cx="0" cy="0"/>
          <a:chOff x="0" y="0"/>
          <a:chExt cx="0" cy="0"/>
        </a:xfrm>
      </p:grpSpPr>
      <p:sp>
        <p:nvSpPr>
          <p:cNvPr id="1426" name="Google Shape;1426;p72"/>
          <p:cNvSpPr txBox="1"/>
          <p:nvPr>
            <p:ph idx="1" type="body"/>
          </p:nvPr>
        </p:nvSpPr>
        <p:spPr>
          <a:xfrm>
            <a:off x="658700" y="1232250"/>
            <a:ext cx="8237700" cy="312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rgbClr val="000000"/>
                </a:solidFill>
                <a:latin typeface="Consolas"/>
                <a:ea typeface="Consolas"/>
                <a:cs typeface="Consolas"/>
                <a:sym typeface="Consolas"/>
              </a:rPr>
              <a:t>CREATE TABLE TriggerTime(time datetime NOT NULL, userID char(8) NOT NULL);</a:t>
            </a:r>
            <a:endParaRPr b="1" sz="900">
              <a:solidFill>
                <a:srgbClr val="000000"/>
              </a:solidFill>
              <a:latin typeface="Consolas"/>
              <a:ea typeface="Consolas"/>
              <a:cs typeface="Consolas"/>
              <a:sym typeface="Consolas"/>
            </a:endParaRPr>
          </a:p>
          <a:p>
            <a:pPr indent="0" lvl="0" marL="0" rtl="0" algn="l">
              <a:spcBef>
                <a:spcPts val="0"/>
              </a:spcBef>
              <a:spcAft>
                <a:spcPts val="0"/>
              </a:spcAft>
              <a:buNone/>
            </a:pPr>
            <a:r>
              <a:t/>
            </a:r>
            <a:endParaRPr b="1" sz="900">
              <a:solidFill>
                <a:srgbClr val="000000"/>
              </a:solidFill>
              <a:latin typeface="Consolas"/>
              <a:ea typeface="Consolas"/>
              <a:cs typeface="Consolas"/>
              <a:sym typeface="Consolas"/>
            </a:endParaRPr>
          </a:p>
          <a:p>
            <a:pPr indent="0" lvl="0" marL="0" rtl="0" algn="l">
              <a:spcBef>
                <a:spcPts val="0"/>
              </a:spcBef>
              <a:spcAft>
                <a:spcPts val="0"/>
              </a:spcAft>
              <a:buNone/>
            </a:pPr>
            <a:r>
              <a:rPr b="1" lang="en" sz="900">
                <a:solidFill>
                  <a:srgbClr val="000000"/>
                </a:solidFill>
                <a:latin typeface="Consolas"/>
                <a:ea typeface="Consolas"/>
                <a:cs typeface="Consolas"/>
                <a:sym typeface="Consolas"/>
              </a:rPr>
              <a:t>CREATE TRIGGER deleteAccountLog</a:t>
            </a:r>
            <a:endParaRPr b="1" sz="900">
              <a:solidFill>
                <a:srgbClr val="000000"/>
              </a:solidFill>
              <a:latin typeface="Consolas"/>
              <a:ea typeface="Consolas"/>
              <a:cs typeface="Consolas"/>
              <a:sym typeface="Consolas"/>
            </a:endParaRPr>
          </a:p>
          <a:p>
            <a:pPr indent="0" lvl="0" marL="0" rtl="0" algn="l">
              <a:spcBef>
                <a:spcPts val="0"/>
              </a:spcBef>
              <a:spcAft>
                <a:spcPts val="0"/>
              </a:spcAft>
              <a:buNone/>
            </a:pPr>
            <a:r>
              <a:rPr b="1" lang="en" sz="900">
                <a:solidFill>
                  <a:srgbClr val="000000"/>
                </a:solidFill>
                <a:latin typeface="Consolas"/>
                <a:ea typeface="Consolas"/>
                <a:cs typeface="Consolas"/>
                <a:sym typeface="Consolas"/>
              </a:rPr>
              <a:t>AFTER DELETE ON User FOR EACH ROW</a:t>
            </a:r>
            <a:endParaRPr b="1" sz="900">
              <a:solidFill>
                <a:srgbClr val="000000"/>
              </a:solidFill>
              <a:latin typeface="Consolas"/>
              <a:ea typeface="Consolas"/>
              <a:cs typeface="Consolas"/>
              <a:sym typeface="Consolas"/>
            </a:endParaRPr>
          </a:p>
          <a:p>
            <a:pPr indent="0" lvl="0" marL="0" rtl="0" algn="l">
              <a:spcBef>
                <a:spcPts val="0"/>
              </a:spcBef>
              <a:spcAft>
                <a:spcPts val="0"/>
              </a:spcAft>
              <a:buNone/>
            </a:pPr>
            <a:r>
              <a:rPr b="1" lang="en" sz="900">
                <a:solidFill>
                  <a:srgbClr val="000000"/>
                </a:solidFill>
                <a:latin typeface="Consolas"/>
                <a:ea typeface="Consolas"/>
                <a:cs typeface="Consolas"/>
                <a:sym typeface="Consolas"/>
              </a:rPr>
              <a:t>INSERT INTO TriggerTime VALUES(NOW(), OLD.user_ID);</a:t>
            </a:r>
            <a:endParaRPr b="1" sz="900">
              <a:solidFill>
                <a:srgbClr val="000000"/>
              </a:solidFill>
              <a:latin typeface="Consolas"/>
              <a:ea typeface="Consolas"/>
              <a:cs typeface="Consolas"/>
              <a:sym typeface="Consolas"/>
            </a:endParaRPr>
          </a:p>
          <a:p>
            <a:pPr indent="0" lvl="0" marL="0" rtl="0" algn="l">
              <a:spcBef>
                <a:spcPts val="0"/>
              </a:spcBef>
              <a:spcAft>
                <a:spcPts val="0"/>
              </a:spcAft>
              <a:buNone/>
            </a:pPr>
            <a:r>
              <a:t/>
            </a:r>
            <a:endParaRPr b="1" sz="900">
              <a:solidFill>
                <a:srgbClr val="000000"/>
              </a:solidFill>
              <a:latin typeface="Consolas"/>
              <a:ea typeface="Consolas"/>
              <a:cs typeface="Consolas"/>
              <a:sym typeface="Consolas"/>
            </a:endParaRPr>
          </a:p>
          <a:p>
            <a:pPr indent="0" lvl="0" marL="0" rtl="0" algn="l">
              <a:spcBef>
                <a:spcPts val="0"/>
              </a:spcBef>
              <a:spcAft>
                <a:spcPts val="0"/>
              </a:spcAft>
              <a:buNone/>
            </a:pPr>
            <a:r>
              <a:rPr b="1" lang="en" sz="1200">
                <a:solidFill>
                  <a:srgbClr val="000000"/>
                </a:solidFill>
              </a:rPr>
              <a:t>Execution and Result </a:t>
            </a:r>
            <a:endParaRPr b="1" sz="1200">
              <a:solidFill>
                <a:srgbClr val="000000"/>
              </a:solidFill>
            </a:endParaRPr>
          </a:p>
          <a:p>
            <a:pPr indent="0" lvl="0" marL="0" rtl="0" algn="l">
              <a:spcBef>
                <a:spcPts val="0"/>
              </a:spcBef>
              <a:spcAft>
                <a:spcPts val="0"/>
              </a:spcAft>
              <a:buNone/>
            </a:pPr>
            <a:r>
              <a:rPr lang="en" sz="1200">
                <a:solidFill>
                  <a:srgbClr val="000000"/>
                </a:solidFill>
              </a:rPr>
              <a:t>DELETE * FROM user WHERE user_ID = 'UID00007';</a:t>
            </a:r>
            <a:endParaRPr sz="1200">
              <a:solidFill>
                <a:srgbClr val="000000"/>
              </a:solidFill>
            </a:endParaRPr>
          </a:p>
          <a:p>
            <a:pPr indent="0" lvl="0" marL="0" rtl="0" algn="l">
              <a:spcBef>
                <a:spcPts val="0"/>
              </a:spcBef>
              <a:spcAft>
                <a:spcPts val="0"/>
              </a:spcAft>
              <a:buNone/>
            </a:pPr>
            <a:r>
              <a:t/>
            </a:r>
            <a:endParaRPr sz="1200">
              <a:solidFill>
                <a:srgbClr val="000000"/>
              </a:solidFill>
            </a:endParaRPr>
          </a:p>
        </p:txBody>
      </p:sp>
      <p:sp>
        <p:nvSpPr>
          <p:cNvPr id="1427" name="Google Shape;1427;p72"/>
          <p:cNvSpPr/>
          <p:nvPr/>
        </p:nvSpPr>
        <p:spPr>
          <a:xfrm>
            <a:off x="635525" y="1232250"/>
            <a:ext cx="5112300" cy="8805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72"/>
          <p:cNvSpPr txBox="1"/>
          <p:nvPr>
            <p:ph type="title"/>
          </p:nvPr>
        </p:nvSpPr>
        <p:spPr>
          <a:xfrm>
            <a:off x="711725" y="535447"/>
            <a:ext cx="7720500" cy="49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Triggers: </a:t>
            </a:r>
            <a:r>
              <a:rPr lang="en"/>
              <a:t>Delete Account Log</a:t>
            </a:r>
            <a:endParaRPr/>
          </a:p>
        </p:txBody>
      </p:sp>
      <p:sp>
        <p:nvSpPr>
          <p:cNvPr id="1429" name="Google Shape;1429;p7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430" name="Google Shape;1430;p72"/>
          <p:cNvPicPr preferRelativeResize="0"/>
          <p:nvPr/>
        </p:nvPicPr>
        <p:blipFill>
          <a:blip r:embed="rId3">
            <a:alphaModFix/>
          </a:blip>
          <a:stretch>
            <a:fillRect/>
          </a:stretch>
        </p:blipFill>
        <p:spPr>
          <a:xfrm>
            <a:off x="735325" y="2636375"/>
            <a:ext cx="4827150" cy="1158516"/>
          </a:xfrm>
          <a:prstGeom prst="rect">
            <a:avLst/>
          </a:prstGeom>
          <a:noFill/>
          <a:ln>
            <a:noFill/>
          </a:ln>
        </p:spPr>
      </p:pic>
      <p:pic>
        <p:nvPicPr>
          <p:cNvPr id="1431" name="Google Shape;1431;p72"/>
          <p:cNvPicPr preferRelativeResize="0"/>
          <p:nvPr/>
        </p:nvPicPr>
        <p:blipFill rotWithShape="1">
          <a:blip r:embed="rId4">
            <a:alphaModFix/>
          </a:blip>
          <a:srcRect b="46729" l="0" r="0" t="0"/>
          <a:stretch/>
        </p:blipFill>
        <p:spPr>
          <a:xfrm>
            <a:off x="6156213" y="3025925"/>
            <a:ext cx="1399575" cy="276350"/>
          </a:xfrm>
          <a:prstGeom prst="rect">
            <a:avLst/>
          </a:prstGeom>
          <a:noFill/>
          <a:ln>
            <a:noFill/>
          </a:ln>
        </p:spPr>
      </p:pic>
      <p:pic>
        <p:nvPicPr>
          <p:cNvPr id="1432" name="Google Shape;1432;p72"/>
          <p:cNvPicPr preferRelativeResize="0"/>
          <p:nvPr/>
        </p:nvPicPr>
        <p:blipFill>
          <a:blip r:embed="rId5">
            <a:alphaModFix/>
          </a:blip>
          <a:stretch>
            <a:fillRect/>
          </a:stretch>
        </p:blipFill>
        <p:spPr>
          <a:xfrm>
            <a:off x="735325" y="3946788"/>
            <a:ext cx="4827150" cy="1061975"/>
          </a:xfrm>
          <a:prstGeom prst="rect">
            <a:avLst/>
          </a:prstGeom>
          <a:noFill/>
          <a:ln>
            <a:noFill/>
          </a:ln>
        </p:spPr>
      </p:pic>
      <p:pic>
        <p:nvPicPr>
          <p:cNvPr id="1433" name="Google Shape;1433;p72"/>
          <p:cNvPicPr preferRelativeResize="0"/>
          <p:nvPr/>
        </p:nvPicPr>
        <p:blipFill>
          <a:blip r:embed="rId6">
            <a:alphaModFix/>
          </a:blip>
          <a:stretch>
            <a:fillRect/>
          </a:stretch>
        </p:blipFill>
        <p:spPr>
          <a:xfrm>
            <a:off x="5859350" y="4234688"/>
            <a:ext cx="2430750" cy="486150"/>
          </a:xfrm>
          <a:prstGeom prst="rect">
            <a:avLst/>
          </a:prstGeom>
          <a:noFill/>
          <a:ln>
            <a:noFill/>
          </a:ln>
        </p:spPr>
      </p:pic>
      <p:sp>
        <p:nvSpPr>
          <p:cNvPr id="1434" name="Google Shape;1434;p72"/>
          <p:cNvSpPr txBox="1"/>
          <p:nvPr/>
        </p:nvSpPr>
        <p:spPr>
          <a:xfrm>
            <a:off x="6507850" y="2603850"/>
            <a:ext cx="696300" cy="3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50">
                <a:latin typeface="Didact Gothic"/>
                <a:ea typeface="Didact Gothic"/>
                <a:cs typeface="Didact Gothic"/>
                <a:sym typeface="Didact Gothic"/>
              </a:rPr>
              <a:t>Before</a:t>
            </a:r>
            <a:endParaRPr b="1" sz="1250">
              <a:latin typeface="Didact Gothic"/>
              <a:ea typeface="Didact Gothic"/>
              <a:cs typeface="Didact Gothic"/>
              <a:sym typeface="Didact Gothic"/>
            </a:endParaRPr>
          </a:p>
        </p:txBody>
      </p:sp>
      <p:sp>
        <p:nvSpPr>
          <p:cNvPr id="1435" name="Google Shape;1435;p72"/>
          <p:cNvSpPr txBox="1"/>
          <p:nvPr/>
        </p:nvSpPr>
        <p:spPr>
          <a:xfrm>
            <a:off x="6598750" y="3748075"/>
            <a:ext cx="514500" cy="3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50">
                <a:latin typeface="Didact Gothic"/>
                <a:ea typeface="Didact Gothic"/>
                <a:cs typeface="Didact Gothic"/>
                <a:sym typeface="Didact Gothic"/>
              </a:rPr>
              <a:t>After</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9" name="Shape 1439"/>
        <p:cNvGrpSpPr/>
        <p:nvPr/>
      </p:nvGrpSpPr>
      <p:grpSpPr>
        <a:xfrm>
          <a:off x="0" y="0"/>
          <a:ext cx="0" cy="0"/>
          <a:chOff x="0" y="0"/>
          <a:chExt cx="0" cy="0"/>
        </a:xfrm>
      </p:grpSpPr>
      <p:sp>
        <p:nvSpPr>
          <p:cNvPr id="1440" name="Google Shape;1440;p73"/>
          <p:cNvSpPr txBox="1"/>
          <p:nvPr>
            <p:ph type="title"/>
          </p:nvPr>
        </p:nvSpPr>
        <p:spPr>
          <a:xfrm>
            <a:off x="1081500" y="1534650"/>
            <a:ext cx="6981000" cy="2226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000"/>
              <a:t>Execution Path</a:t>
            </a:r>
            <a:endParaRPr sz="6000"/>
          </a:p>
        </p:txBody>
      </p:sp>
      <p:sp>
        <p:nvSpPr>
          <p:cNvPr id="1441" name="Google Shape;1441;p7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5" name="Shape 1445"/>
        <p:cNvGrpSpPr/>
        <p:nvPr/>
      </p:nvGrpSpPr>
      <p:grpSpPr>
        <a:xfrm>
          <a:off x="0" y="0"/>
          <a:ext cx="0" cy="0"/>
          <a:chOff x="0" y="0"/>
          <a:chExt cx="0" cy="0"/>
        </a:xfrm>
      </p:grpSpPr>
      <p:sp>
        <p:nvSpPr>
          <p:cNvPr id="1446" name="Google Shape;1446;p74"/>
          <p:cNvSpPr txBox="1"/>
          <p:nvPr>
            <p:ph type="title"/>
          </p:nvPr>
        </p:nvSpPr>
        <p:spPr>
          <a:xfrm>
            <a:off x="711725" y="535447"/>
            <a:ext cx="7720500" cy="49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Execution Path</a:t>
            </a:r>
            <a:endParaRPr/>
          </a:p>
        </p:txBody>
      </p:sp>
      <p:sp>
        <p:nvSpPr>
          <p:cNvPr id="1447" name="Google Shape;1447;p7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48" name="Google Shape;1448;p74"/>
          <p:cNvSpPr txBox="1"/>
          <p:nvPr/>
        </p:nvSpPr>
        <p:spPr>
          <a:xfrm>
            <a:off x="1419900" y="1028050"/>
            <a:ext cx="6304200" cy="600300"/>
          </a:xfrm>
          <a:prstGeom prst="rect">
            <a:avLst/>
          </a:prstGeom>
          <a:noFill/>
          <a:ln cap="flat" cmpd="sng" w="2857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900">
                <a:latin typeface="Consolas"/>
                <a:ea typeface="Consolas"/>
                <a:cs typeface="Consolas"/>
                <a:sym typeface="Consolas"/>
              </a:rPr>
              <a:t>SELECT U.first_name, U.last_name, U.phone_num, R.ref_no, R.citizen_ID, R.is_available, R.rating</a:t>
            </a:r>
            <a:endParaRPr sz="900">
              <a:latin typeface="Consolas"/>
              <a:ea typeface="Consolas"/>
              <a:cs typeface="Consolas"/>
              <a:sym typeface="Consolas"/>
            </a:endParaRPr>
          </a:p>
          <a:p>
            <a:pPr indent="0" lvl="0" marL="0" rtl="0" algn="l">
              <a:lnSpc>
                <a:spcPct val="100000"/>
              </a:lnSpc>
              <a:spcBef>
                <a:spcPts val="0"/>
              </a:spcBef>
              <a:spcAft>
                <a:spcPts val="0"/>
              </a:spcAft>
              <a:buNone/>
            </a:pPr>
            <a:r>
              <a:rPr lang="en" sz="900">
                <a:latin typeface="Consolas"/>
                <a:ea typeface="Consolas"/>
                <a:cs typeface="Consolas"/>
                <a:sym typeface="Consolas"/>
              </a:rPr>
              <a:t>FROM rider R natural join station S natural join user U</a:t>
            </a:r>
            <a:endParaRPr sz="900">
              <a:latin typeface="Consolas"/>
              <a:ea typeface="Consolas"/>
              <a:cs typeface="Consolas"/>
              <a:sym typeface="Consolas"/>
            </a:endParaRPr>
          </a:p>
          <a:p>
            <a:pPr indent="0" lvl="0" marL="0" rtl="0" algn="l">
              <a:lnSpc>
                <a:spcPct val="100000"/>
              </a:lnSpc>
              <a:spcBef>
                <a:spcPts val="0"/>
              </a:spcBef>
              <a:spcAft>
                <a:spcPts val="0"/>
              </a:spcAft>
              <a:buNone/>
            </a:pPr>
            <a:r>
              <a:rPr lang="en" sz="900">
                <a:latin typeface="Consolas"/>
                <a:ea typeface="Consolas"/>
                <a:cs typeface="Consolas"/>
                <a:sym typeface="Consolas"/>
              </a:rPr>
              <a:t>WHERE S.name = 'Station1' or R.user_ID = 'UID00005';</a:t>
            </a:r>
            <a:endParaRPr/>
          </a:p>
        </p:txBody>
      </p:sp>
      <p:pic>
        <p:nvPicPr>
          <p:cNvPr id="1449" name="Google Shape;1449;p74"/>
          <p:cNvPicPr preferRelativeResize="0"/>
          <p:nvPr/>
        </p:nvPicPr>
        <p:blipFill>
          <a:blip r:embed="rId3">
            <a:alphaModFix/>
          </a:blip>
          <a:stretch>
            <a:fillRect/>
          </a:stretch>
        </p:blipFill>
        <p:spPr>
          <a:xfrm>
            <a:off x="2277603" y="1760288"/>
            <a:ext cx="4588749" cy="2727287"/>
          </a:xfrm>
          <a:prstGeom prst="rect">
            <a:avLst/>
          </a:prstGeom>
          <a:noFill/>
          <a:ln>
            <a:noFill/>
          </a:ln>
        </p:spPr>
      </p:pic>
      <p:pic>
        <p:nvPicPr>
          <p:cNvPr id="1450" name="Google Shape;1450;p74"/>
          <p:cNvPicPr preferRelativeResize="0"/>
          <p:nvPr/>
        </p:nvPicPr>
        <p:blipFill>
          <a:blip r:embed="rId4">
            <a:alphaModFix/>
          </a:blip>
          <a:stretch>
            <a:fillRect/>
          </a:stretch>
        </p:blipFill>
        <p:spPr>
          <a:xfrm>
            <a:off x="132125" y="4619500"/>
            <a:ext cx="3294375" cy="4410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4" name="Shape 1454"/>
        <p:cNvGrpSpPr/>
        <p:nvPr/>
      </p:nvGrpSpPr>
      <p:grpSpPr>
        <a:xfrm>
          <a:off x="0" y="0"/>
          <a:ext cx="0" cy="0"/>
          <a:chOff x="0" y="0"/>
          <a:chExt cx="0" cy="0"/>
        </a:xfrm>
      </p:grpSpPr>
      <p:sp>
        <p:nvSpPr>
          <p:cNvPr id="1455" name="Google Shape;1455;p75"/>
          <p:cNvSpPr txBox="1"/>
          <p:nvPr/>
        </p:nvSpPr>
        <p:spPr>
          <a:xfrm>
            <a:off x="1419900" y="1061925"/>
            <a:ext cx="6304200" cy="1279200"/>
          </a:xfrm>
          <a:prstGeom prst="rect">
            <a:avLst/>
          </a:prstGeom>
          <a:solidFill>
            <a:srgbClr val="FFFFFF"/>
          </a:solidFill>
          <a:ln cap="flat" cmpd="sng" w="2857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900">
                <a:latin typeface="Consolas"/>
                <a:ea typeface="Consolas"/>
                <a:cs typeface="Consolas"/>
                <a:sym typeface="Consolas"/>
              </a:rPr>
              <a:t>(SELECT U.first_name, U.last_name, U.phone_num, R.ref_no, R.citizen_ID, R.is_available, R.rating</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FROM rider R, station S, user U</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WHERE U.user_ID=R.user_ID and R.station_ID=S.station_ID and S.name = 'Station1')</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UNION</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(SELECT U.first_name, U.last_name, U.phone_num, R.ref_no, R.citizen_ID, R.is_available, R.rating</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FROM rider R, user U</a:t>
            </a:r>
            <a:endParaRPr sz="900">
              <a:latin typeface="Consolas"/>
              <a:ea typeface="Consolas"/>
              <a:cs typeface="Consolas"/>
              <a:sym typeface="Consolas"/>
            </a:endParaRPr>
          </a:p>
          <a:p>
            <a:pPr indent="0" lvl="0" marL="0" rtl="0" algn="l">
              <a:spcBef>
                <a:spcPts val="0"/>
              </a:spcBef>
              <a:spcAft>
                <a:spcPts val="0"/>
              </a:spcAft>
              <a:buNone/>
            </a:pPr>
            <a:r>
              <a:rPr lang="en" sz="900">
                <a:latin typeface="Consolas"/>
                <a:ea typeface="Consolas"/>
                <a:cs typeface="Consolas"/>
                <a:sym typeface="Consolas"/>
              </a:rPr>
              <a:t>WHERE U.user_ID=R.user_ID and R.user_ID='UID00005');</a:t>
            </a:r>
            <a:endParaRPr/>
          </a:p>
        </p:txBody>
      </p:sp>
      <p:sp>
        <p:nvSpPr>
          <p:cNvPr id="1456" name="Google Shape;1456;p75"/>
          <p:cNvSpPr txBox="1"/>
          <p:nvPr>
            <p:ph type="title"/>
          </p:nvPr>
        </p:nvSpPr>
        <p:spPr>
          <a:xfrm>
            <a:off x="711725" y="535447"/>
            <a:ext cx="7720500" cy="49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Execution Path</a:t>
            </a:r>
            <a:endParaRPr/>
          </a:p>
        </p:txBody>
      </p:sp>
      <p:sp>
        <p:nvSpPr>
          <p:cNvPr id="1457" name="Google Shape;1457;p7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458" name="Google Shape;1458;p75"/>
          <p:cNvPicPr preferRelativeResize="0"/>
          <p:nvPr/>
        </p:nvPicPr>
        <p:blipFill>
          <a:blip r:embed="rId3">
            <a:alphaModFix/>
          </a:blip>
          <a:stretch>
            <a:fillRect/>
          </a:stretch>
        </p:blipFill>
        <p:spPr>
          <a:xfrm>
            <a:off x="132125" y="4619500"/>
            <a:ext cx="3294375" cy="441075"/>
          </a:xfrm>
          <a:prstGeom prst="rect">
            <a:avLst/>
          </a:prstGeom>
          <a:noFill/>
          <a:ln>
            <a:noFill/>
          </a:ln>
        </p:spPr>
      </p:pic>
      <p:pic>
        <p:nvPicPr>
          <p:cNvPr id="1459" name="Google Shape;1459;p75"/>
          <p:cNvPicPr preferRelativeResize="0"/>
          <p:nvPr/>
        </p:nvPicPr>
        <p:blipFill rotWithShape="1">
          <a:blip r:embed="rId4">
            <a:alphaModFix/>
          </a:blip>
          <a:srcRect b="2221" l="0" r="0" t="7859"/>
          <a:stretch/>
        </p:blipFill>
        <p:spPr>
          <a:xfrm>
            <a:off x="2314271" y="2375000"/>
            <a:ext cx="4515415" cy="22445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3" name="Shape 1463"/>
        <p:cNvGrpSpPr/>
        <p:nvPr/>
      </p:nvGrpSpPr>
      <p:grpSpPr>
        <a:xfrm>
          <a:off x="0" y="0"/>
          <a:ext cx="0" cy="0"/>
          <a:chOff x="0" y="0"/>
          <a:chExt cx="0" cy="0"/>
        </a:xfrm>
      </p:grpSpPr>
      <p:sp>
        <p:nvSpPr>
          <p:cNvPr id="1464" name="Google Shape;1464;p76"/>
          <p:cNvSpPr txBox="1"/>
          <p:nvPr>
            <p:ph type="title"/>
          </p:nvPr>
        </p:nvSpPr>
        <p:spPr>
          <a:xfrm>
            <a:off x="1081500" y="1534650"/>
            <a:ext cx="6981000" cy="2226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t>Implementation</a:t>
            </a:r>
            <a:endParaRPr sz="4800"/>
          </a:p>
          <a:p>
            <a:pPr indent="0" lvl="0" marL="0" rtl="0" algn="ctr">
              <a:spcBef>
                <a:spcPts val="0"/>
              </a:spcBef>
              <a:spcAft>
                <a:spcPts val="0"/>
              </a:spcAft>
              <a:buNone/>
            </a:pPr>
            <a:r>
              <a:rPr lang="en" sz="4700"/>
              <a:t>a</a:t>
            </a:r>
            <a:r>
              <a:rPr lang="en" sz="4700"/>
              <a:t>nd Complex Query</a:t>
            </a:r>
            <a:endParaRPr sz="4700"/>
          </a:p>
        </p:txBody>
      </p:sp>
      <p:sp>
        <p:nvSpPr>
          <p:cNvPr id="1465" name="Google Shape;1465;p7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9" name="Shape 1469"/>
        <p:cNvGrpSpPr/>
        <p:nvPr/>
      </p:nvGrpSpPr>
      <p:grpSpPr>
        <a:xfrm>
          <a:off x="0" y="0"/>
          <a:ext cx="0" cy="0"/>
          <a:chOff x="0" y="0"/>
          <a:chExt cx="0" cy="0"/>
        </a:xfrm>
      </p:grpSpPr>
      <p:sp>
        <p:nvSpPr>
          <p:cNvPr id="1470" name="Google Shape;1470;p77"/>
          <p:cNvSpPr txBox="1"/>
          <p:nvPr>
            <p:ph type="title"/>
          </p:nvPr>
        </p:nvSpPr>
        <p:spPr>
          <a:xfrm>
            <a:off x="711725" y="535447"/>
            <a:ext cx="7720500" cy="49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G14 Waterfall - Members</a:t>
            </a:r>
            <a:endParaRPr/>
          </a:p>
        </p:txBody>
      </p:sp>
      <p:sp>
        <p:nvSpPr>
          <p:cNvPr id="1471" name="Google Shape;1471;p77"/>
          <p:cNvSpPr txBox="1"/>
          <p:nvPr>
            <p:ph idx="1" type="body"/>
          </p:nvPr>
        </p:nvSpPr>
        <p:spPr>
          <a:xfrm>
            <a:off x="711725" y="1121135"/>
            <a:ext cx="7720500" cy="344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6230123921 	Thitaree Setwipattanachai</a:t>
            </a:r>
            <a:endParaRPr>
              <a:solidFill>
                <a:schemeClr val="dk1"/>
              </a:solidFill>
            </a:endParaRPr>
          </a:p>
          <a:p>
            <a:pPr indent="0" lvl="0" marL="0" rtl="0" algn="l">
              <a:spcBef>
                <a:spcPts val="1200"/>
              </a:spcBef>
              <a:spcAft>
                <a:spcPts val="0"/>
              </a:spcAft>
              <a:buNone/>
            </a:pPr>
            <a:r>
              <a:rPr lang="en">
                <a:solidFill>
                  <a:schemeClr val="dk1"/>
                </a:solidFill>
              </a:rPr>
              <a:t>6230252121 	Tarm Kalavantavanich</a:t>
            </a:r>
            <a:endParaRPr>
              <a:solidFill>
                <a:schemeClr val="dk1"/>
              </a:solidFill>
            </a:endParaRPr>
          </a:p>
          <a:p>
            <a:pPr indent="0" lvl="0" marL="0" rtl="0" algn="l">
              <a:spcBef>
                <a:spcPts val="1200"/>
              </a:spcBef>
              <a:spcAft>
                <a:spcPts val="0"/>
              </a:spcAft>
              <a:buNone/>
            </a:pPr>
            <a:r>
              <a:rPr lang="en">
                <a:solidFill>
                  <a:schemeClr val="dk1"/>
                </a:solidFill>
              </a:rPr>
              <a:t>6231301421 	Kanokpich Chaiyawan</a:t>
            </a:r>
            <a:endParaRPr>
              <a:solidFill>
                <a:schemeClr val="dk1"/>
              </a:solidFill>
            </a:endParaRPr>
          </a:p>
          <a:p>
            <a:pPr indent="0" lvl="0" marL="0" rtl="0" algn="l">
              <a:spcBef>
                <a:spcPts val="1200"/>
              </a:spcBef>
              <a:spcAft>
                <a:spcPts val="0"/>
              </a:spcAft>
              <a:buNone/>
            </a:pPr>
            <a:r>
              <a:rPr lang="en">
                <a:solidFill>
                  <a:schemeClr val="dk1"/>
                </a:solidFill>
              </a:rPr>
              <a:t>6231304321 	Kittipong Deevee</a:t>
            </a:r>
            <a:endParaRPr>
              <a:solidFill>
                <a:schemeClr val="dk1"/>
              </a:solidFill>
            </a:endParaRPr>
          </a:p>
          <a:p>
            <a:pPr indent="0" lvl="0" marL="0" rtl="0" algn="l">
              <a:spcBef>
                <a:spcPts val="1200"/>
              </a:spcBef>
              <a:spcAft>
                <a:spcPts val="0"/>
              </a:spcAft>
              <a:buNone/>
            </a:pPr>
            <a:r>
              <a:rPr lang="en">
                <a:solidFill>
                  <a:schemeClr val="dk1"/>
                </a:solidFill>
              </a:rPr>
              <a:t>6231307221 	Jirawat Kusalangkurwat</a:t>
            </a:r>
            <a:endParaRPr>
              <a:solidFill>
                <a:schemeClr val="dk1"/>
              </a:solidFill>
            </a:endParaRPr>
          </a:p>
          <a:p>
            <a:pPr indent="0" lvl="0" marL="0" rtl="0" algn="l">
              <a:spcBef>
                <a:spcPts val="1200"/>
              </a:spcBef>
              <a:spcAft>
                <a:spcPts val="0"/>
              </a:spcAft>
              <a:buNone/>
            </a:pPr>
            <a:r>
              <a:rPr lang="en">
                <a:solidFill>
                  <a:schemeClr val="dk1"/>
                </a:solidFill>
              </a:rPr>
              <a:t>6231333521 	Nopdanai Sayamnet</a:t>
            </a:r>
            <a:endParaRPr>
              <a:solidFill>
                <a:schemeClr val="dk1"/>
              </a:solidFill>
            </a:endParaRPr>
          </a:p>
          <a:p>
            <a:pPr indent="0" lvl="0" marL="0" rtl="0" algn="l">
              <a:spcBef>
                <a:spcPts val="1200"/>
              </a:spcBef>
              <a:spcAft>
                <a:spcPts val="0"/>
              </a:spcAft>
              <a:buNone/>
            </a:pPr>
            <a:r>
              <a:rPr lang="en">
                <a:solidFill>
                  <a:schemeClr val="dk1"/>
                </a:solidFill>
              </a:rPr>
              <a:t>6231353021 	Raviporn Akekunanon</a:t>
            </a:r>
            <a:endParaRPr>
              <a:solidFill>
                <a:schemeClr val="dk1"/>
              </a:solidFill>
            </a:endParaRPr>
          </a:p>
          <a:p>
            <a:pPr indent="0" lvl="0" marL="0" rtl="0" algn="l">
              <a:spcBef>
                <a:spcPts val="1200"/>
              </a:spcBef>
              <a:spcAft>
                <a:spcPts val="0"/>
              </a:spcAft>
              <a:buNone/>
            </a:pPr>
            <a:r>
              <a:rPr lang="en">
                <a:solidFill>
                  <a:schemeClr val="dk1"/>
                </a:solidFill>
              </a:rPr>
              <a:t>6231372021 	Atiwat Deepo</a:t>
            </a:r>
            <a:endParaRPr>
              <a:solidFill>
                <a:schemeClr val="dk1"/>
              </a:solidFill>
            </a:endParaRPr>
          </a:p>
          <a:p>
            <a:pPr indent="0" lvl="0" marL="0" rtl="0" algn="l">
              <a:spcBef>
                <a:spcPts val="1200"/>
              </a:spcBef>
              <a:spcAft>
                <a:spcPts val="1200"/>
              </a:spcAft>
              <a:buNone/>
            </a:pPr>
            <a:r>
              <a:t/>
            </a:r>
            <a:endParaRPr>
              <a:solidFill>
                <a:schemeClr val="dk1"/>
              </a:solidFill>
            </a:endParaRPr>
          </a:p>
        </p:txBody>
      </p:sp>
      <p:sp>
        <p:nvSpPr>
          <p:cNvPr id="1472" name="Google Shape;1472;p7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2" name="Shape 1202"/>
        <p:cNvGrpSpPr/>
        <p:nvPr/>
      </p:nvGrpSpPr>
      <p:grpSpPr>
        <a:xfrm>
          <a:off x="0" y="0"/>
          <a:ext cx="0" cy="0"/>
          <a:chOff x="0" y="0"/>
          <a:chExt cx="0" cy="0"/>
        </a:xfrm>
      </p:grpSpPr>
      <p:sp>
        <p:nvSpPr>
          <p:cNvPr id="1203" name="Google Shape;1203;p46"/>
          <p:cNvSpPr txBox="1"/>
          <p:nvPr>
            <p:ph type="title"/>
          </p:nvPr>
        </p:nvSpPr>
        <p:spPr>
          <a:xfrm>
            <a:off x="711725" y="535447"/>
            <a:ext cx="7720500" cy="49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1204" name="Google Shape;1204;p46"/>
          <p:cNvSpPr txBox="1"/>
          <p:nvPr>
            <p:ph idx="1" type="body"/>
          </p:nvPr>
        </p:nvSpPr>
        <p:spPr>
          <a:xfrm>
            <a:off x="711725" y="1121135"/>
            <a:ext cx="7720500" cy="34473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rgbClr val="000000"/>
              </a:buClr>
              <a:buSzPts val="1400"/>
              <a:buChar char="●"/>
            </a:pPr>
            <a:r>
              <a:rPr lang="en" sz="1400">
                <a:solidFill>
                  <a:srgbClr val="000000"/>
                </a:solidFill>
              </a:rPr>
              <a:t>Motorcycle taxi is the </a:t>
            </a:r>
            <a:r>
              <a:rPr b="1" lang="en" sz="1400">
                <a:solidFill>
                  <a:srgbClr val="000000"/>
                </a:solidFill>
              </a:rPr>
              <a:t>second most used tran</a:t>
            </a:r>
            <a:r>
              <a:rPr b="1" lang="en" sz="1400">
                <a:solidFill>
                  <a:srgbClr val="000000"/>
                </a:solidFill>
              </a:rPr>
              <a:t>sportation</a:t>
            </a:r>
            <a:r>
              <a:rPr lang="en" sz="1400">
                <a:solidFill>
                  <a:srgbClr val="000000"/>
                </a:solidFill>
              </a:rPr>
              <a:t> </a:t>
            </a:r>
            <a:r>
              <a:rPr b="1" lang="en" sz="1400">
                <a:solidFill>
                  <a:srgbClr val="000000"/>
                </a:solidFill>
              </a:rPr>
              <a:t>in Bangkok</a:t>
            </a:r>
            <a:r>
              <a:rPr lang="en" sz="1400">
                <a:solidFill>
                  <a:srgbClr val="000000"/>
                </a:solidFill>
              </a:rPr>
              <a:t>, besides MRT.</a:t>
            </a:r>
            <a:endParaRPr sz="1400">
              <a:solidFill>
                <a:srgbClr val="000000"/>
              </a:solidFill>
            </a:endParaRPr>
          </a:p>
          <a:p>
            <a:pPr indent="-317500" lvl="0" marL="457200" rtl="0" algn="l">
              <a:lnSpc>
                <a:spcPct val="150000"/>
              </a:lnSpc>
              <a:spcBef>
                <a:spcPts val="0"/>
              </a:spcBef>
              <a:spcAft>
                <a:spcPts val="0"/>
              </a:spcAft>
              <a:buClr>
                <a:srgbClr val="000000"/>
              </a:buClr>
              <a:buSzPts val="1400"/>
              <a:buChar char="●"/>
            </a:pPr>
            <a:r>
              <a:rPr lang="en" sz="1400">
                <a:solidFill>
                  <a:srgbClr val="000000"/>
                </a:solidFill>
              </a:rPr>
              <a:t>Other Ride-hailing applications reduced </a:t>
            </a:r>
            <a:r>
              <a:rPr b="1" lang="en" sz="1400">
                <a:solidFill>
                  <a:srgbClr val="000000"/>
                </a:solidFill>
              </a:rPr>
              <a:t>customer count</a:t>
            </a:r>
            <a:r>
              <a:rPr lang="en" sz="1400">
                <a:solidFill>
                  <a:srgbClr val="000000"/>
                </a:solidFill>
              </a:rPr>
              <a:t> </a:t>
            </a:r>
            <a:r>
              <a:rPr b="1" lang="en" sz="1400">
                <a:solidFill>
                  <a:srgbClr val="000000"/>
                </a:solidFill>
              </a:rPr>
              <a:t>of motorcycle taxis.</a:t>
            </a:r>
            <a:endParaRPr b="1" sz="1400">
              <a:solidFill>
                <a:srgbClr val="000000"/>
              </a:solidFill>
            </a:endParaRPr>
          </a:p>
          <a:p>
            <a:pPr indent="-317500" lvl="0" marL="457200" rtl="0" algn="l">
              <a:lnSpc>
                <a:spcPct val="150000"/>
              </a:lnSpc>
              <a:spcBef>
                <a:spcPts val="0"/>
              </a:spcBef>
              <a:spcAft>
                <a:spcPts val="0"/>
              </a:spcAft>
              <a:buClr>
                <a:srgbClr val="000000"/>
              </a:buClr>
              <a:buSzPts val="1400"/>
              <a:buChar char="●"/>
            </a:pPr>
            <a:r>
              <a:rPr b="1" lang="en" sz="1400">
                <a:solidFill>
                  <a:srgbClr val="000000"/>
                </a:solidFill>
              </a:rPr>
              <a:t>Digitalization </a:t>
            </a:r>
            <a:r>
              <a:rPr lang="en" sz="1400">
                <a:solidFill>
                  <a:srgbClr val="000000"/>
                </a:solidFill>
              </a:rPr>
              <a:t>of the motorcycle taxi system.</a:t>
            </a:r>
            <a:endParaRPr b="1" sz="1400">
              <a:solidFill>
                <a:srgbClr val="000000"/>
              </a:solidFill>
            </a:endParaRPr>
          </a:p>
        </p:txBody>
      </p:sp>
      <p:pic>
        <p:nvPicPr>
          <p:cNvPr id="1205" name="Google Shape;1205;p46"/>
          <p:cNvPicPr preferRelativeResize="0"/>
          <p:nvPr/>
        </p:nvPicPr>
        <p:blipFill>
          <a:blip r:embed="rId3">
            <a:alphaModFix/>
          </a:blip>
          <a:stretch>
            <a:fillRect/>
          </a:stretch>
        </p:blipFill>
        <p:spPr>
          <a:xfrm>
            <a:off x="3145593" y="2386050"/>
            <a:ext cx="2852774" cy="2182375"/>
          </a:xfrm>
          <a:prstGeom prst="rect">
            <a:avLst/>
          </a:prstGeom>
          <a:noFill/>
          <a:ln>
            <a:noFill/>
          </a:ln>
        </p:spPr>
      </p:pic>
      <p:sp>
        <p:nvSpPr>
          <p:cNvPr id="1206" name="Google Shape;1206;p4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0" name="Shape 1210"/>
        <p:cNvGrpSpPr/>
        <p:nvPr/>
      </p:nvGrpSpPr>
      <p:grpSpPr>
        <a:xfrm>
          <a:off x="0" y="0"/>
          <a:ext cx="0" cy="0"/>
          <a:chOff x="0" y="0"/>
          <a:chExt cx="0" cy="0"/>
        </a:xfrm>
      </p:grpSpPr>
      <p:sp>
        <p:nvSpPr>
          <p:cNvPr id="1211" name="Google Shape;1211;p47"/>
          <p:cNvSpPr txBox="1"/>
          <p:nvPr>
            <p:ph type="title"/>
          </p:nvPr>
        </p:nvSpPr>
        <p:spPr>
          <a:xfrm>
            <a:off x="711725" y="535447"/>
            <a:ext cx="7720500" cy="49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An Overview of The S</a:t>
            </a:r>
            <a:r>
              <a:rPr lang="en"/>
              <a:t>ystem</a:t>
            </a:r>
            <a:endParaRPr/>
          </a:p>
        </p:txBody>
      </p:sp>
      <p:sp>
        <p:nvSpPr>
          <p:cNvPr id="1212" name="Google Shape;1212;p47"/>
          <p:cNvSpPr txBox="1"/>
          <p:nvPr>
            <p:ph idx="1" type="body"/>
          </p:nvPr>
        </p:nvSpPr>
        <p:spPr>
          <a:xfrm>
            <a:off x="711725" y="1121135"/>
            <a:ext cx="7720500" cy="3447300"/>
          </a:xfrm>
          <a:prstGeom prst="rect">
            <a:avLst/>
          </a:prstGeom>
        </p:spPr>
        <p:txBody>
          <a:bodyPr anchorCtr="0" anchor="t" bIns="91425" lIns="91425" spcFirstLastPara="1" rIns="91425" wrap="square" tIns="91425">
            <a:noAutofit/>
          </a:bodyPr>
          <a:lstStyle/>
          <a:p>
            <a:pPr indent="-307975" lvl="0" marL="457200" rtl="0" algn="l">
              <a:lnSpc>
                <a:spcPct val="150000"/>
              </a:lnSpc>
              <a:spcBef>
                <a:spcPts val="0"/>
              </a:spcBef>
              <a:spcAft>
                <a:spcPts val="0"/>
              </a:spcAft>
              <a:buClr>
                <a:schemeClr val="dk1"/>
              </a:buClr>
              <a:buSzPts val="1250"/>
              <a:buChar char="●"/>
            </a:pPr>
            <a:r>
              <a:rPr lang="en">
                <a:solidFill>
                  <a:schemeClr val="dk1"/>
                </a:solidFill>
              </a:rPr>
              <a:t>Both customers and riders will </a:t>
            </a:r>
            <a:r>
              <a:rPr b="1" lang="en">
                <a:solidFill>
                  <a:schemeClr val="dk1"/>
                </a:solidFill>
              </a:rPr>
              <a:t>use the same application</a:t>
            </a:r>
            <a:endParaRPr b="1">
              <a:solidFill>
                <a:schemeClr val="dk1"/>
              </a:solidFill>
            </a:endParaRPr>
          </a:p>
          <a:p>
            <a:pPr indent="-307975" lvl="1" marL="914400" rtl="0" algn="l">
              <a:lnSpc>
                <a:spcPct val="150000"/>
              </a:lnSpc>
              <a:spcBef>
                <a:spcPts val="0"/>
              </a:spcBef>
              <a:spcAft>
                <a:spcPts val="0"/>
              </a:spcAft>
              <a:buClr>
                <a:schemeClr val="dk1"/>
              </a:buClr>
              <a:buSzPts val="1250"/>
              <a:buChar char="○"/>
            </a:pPr>
            <a:r>
              <a:rPr lang="en" sz="1250">
                <a:solidFill>
                  <a:schemeClr val="dk1"/>
                </a:solidFill>
              </a:rPr>
              <a:t>However, their </a:t>
            </a:r>
            <a:r>
              <a:rPr b="1" lang="en" sz="1250">
                <a:solidFill>
                  <a:schemeClr val="dk1"/>
                </a:solidFill>
              </a:rPr>
              <a:t>interface will be different</a:t>
            </a:r>
            <a:r>
              <a:rPr lang="en" sz="1250">
                <a:solidFill>
                  <a:schemeClr val="dk1"/>
                </a:solidFill>
              </a:rPr>
              <a:t> based on their </a:t>
            </a:r>
            <a:r>
              <a:rPr b="1" lang="en" sz="1250">
                <a:solidFill>
                  <a:schemeClr val="dk1"/>
                </a:solidFill>
              </a:rPr>
              <a:t>user type</a:t>
            </a:r>
            <a:r>
              <a:rPr lang="en" sz="1250">
                <a:solidFill>
                  <a:schemeClr val="dk1"/>
                </a:solidFill>
              </a:rPr>
              <a:t>.</a:t>
            </a:r>
            <a:endParaRPr sz="1250">
              <a:solidFill>
                <a:schemeClr val="dk1"/>
              </a:solidFill>
            </a:endParaRPr>
          </a:p>
          <a:p>
            <a:pPr indent="-307975" lvl="0" marL="457200" rtl="0" algn="l">
              <a:lnSpc>
                <a:spcPct val="150000"/>
              </a:lnSpc>
              <a:spcBef>
                <a:spcPts val="0"/>
              </a:spcBef>
              <a:spcAft>
                <a:spcPts val="0"/>
              </a:spcAft>
              <a:buClr>
                <a:schemeClr val="dk1"/>
              </a:buClr>
              <a:buSzPts val="1250"/>
              <a:buChar char="●"/>
            </a:pPr>
            <a:r>
              <a:rPr lang="en">
                <a:solidFill>
                  <a:schemeClr val="dk1"/>
                </a:solidFill>
              </a:rPr>
              <a:t>First, </a:t>
            </a:r>
            <a:r>
              <a:rPr b="1" lang="en">
                <a:solidFill>
                  <a:schemeClr val="dk1"/>
                </a:solidFill>
              </a:rPr>
              <a:t>Customer and Rider</a:t>
            </a:r>
            <a:r>
              <a:rPr lang="en">
                <a:solidFill>
                  <a:schemeClr val="dk1"/>
                </a:solidFill>
              </a:rPr>
              <a:t> register to the system.</a:t>
            </a:r>
            <a:endParaRPr sz="1250">
              <a:solidFill>
                <a:schemeClr val="dk1"/>
              </a:solidFill>
            </a:endParaRPr>
          </a:p>
          <a:p>
            <a:pPr indent="-307975" lvl="0" marL="457200" rtl="0" algn="l">
              <a:lnSpc>
                <a:spcPct val="150000"/>
              </a:lnSpc>
              <a:spcBef>
                <a:spcPts val="0"/>
              </a:spcBef>
              <a:spcAft>
                <a:spcPts val="0"/>
              </a:spcAft>
              <a:buClr>
                <a:schemeClr val="dk1"/>
              </a:buClr>
              <a:buSzPts val="1250"/>
              <a:buChar char="●"/>
            </a:pPr>
            <a:r>
              <a:rPr lang="en">
                <a:solidFill>
                  <a:schemeClr val="dk1"/>
                </a:solidFill>
              </a:rPr>
              <a:t>The </a:t>
            </a:r>
            <a:r>
              <a:rPr lang="en">
                <a:solidFill>
                  <a:schemeClr val="dk1"/>
                </a:solidFill>
              </a:rPr>
              <a:t>matchmaking</a:t>
            </a:r>
            <a:r>
              <a:rPr lang="en">
                <a:solidFill>
                  <a:schemeClr val="dk1"/>
                </a:solidFill>
              </a:rPr>
              <a:t> system starts when the user selects</a:t>
            </a:r>
            <a:endParaRPr>
              <a:solidFill>
                <a:schemeClr val="dk1"/>
              </a:solidFill>
            </a:endParaRPr>
          </a:p>
          <a:p>
            <a:pPr indent="-304800" lvl="0" marL="914400" rtl="0" algn="l">
              <a:lnSpc>
                <a:spcPct val="150000"/>
              </a:lnSpc>
              <a:spcBef>
                <a:spcPts val="0"/>
              </a:spcBef>
              <a:spcAft>
                <a:spcPts val="0"/>
              </a:spcAft>
              <a:buClr>
                <a:schemeClr val="dk1"/>
              </a:buClr>
              <a:buSzPts val="1200"/>
              <a:buAutoNum type="arabicParenR"/>
            </a:pPr>
            <a:r>
              <a:rPr b="1" lang="en">
                <a:solidFill>
                  <a:schemeClr val="dk1"/>
                </a:solidFill>
              </a:rPr>
              <a:t>pick-up location</a:t>
            </a:r>
            <a:r>
              <a:rPr lang="en">
                <a:solidFill>
                  <a:schemeClr val="dk1"/>
                </a:solidFill>
              </a:rPr>
              <a:t> and </a:t>
            </a:r>
            <a:r>
              <a:rPr b="1" lang="en">
                <a:solidFill>
                  <a:schemeClr val="dk1"/>
                </a:solidFill>
              </a:rPr>
              <a:t>destination</a:t>
            </a:r>
            <a:endParaRPr>
              <a:solidFill>
                <a:schemeClr val="dk1"/>
              </a:solidFill>
            </a:endParaRPr>
          </a:p>
          <a:p>
            <a:pPr indent="-304800" lvl="0" marL="914400" rtl="0" algn="l">
              <a:lnSpc>
                <a:spcPct val="150000"/>
              </a:lnSpc>
              <a:spcBef>
                <a:spcPts val="0"/>
              </a:spcBef>
              <a:spcAft>
                <a:spcPts val="0"/>
              </a:spcAft>
              <a:buClr>
                <a:schemeClr val="dk1"/>
              </a:buClr>
              <a:buSzPts val="1200"/>
              <a:buAutoNum type="arabicParenR"/>
            </a:pPr>
            <a:r>
              <a:rPr b="1" lang="en">
                <a:solidFill>
                  <a:schemeClr val="dk1"/>
                </a:solidFill>
              </a:rPr>
              <a:t>rider preference</a:t>
            </a:r>
            <a:endParaRPr b="1">
              <a:solidFill>
                <a:schemeClr val="dk1"/>
              </a:solidFill>
            </a:endParaRPr>
          </a:p>
          <a:p>
            <a:pPr indent="-304800" lvl="0" marL="914400" rtl="0" algn="l">
              <a:lnSpc>
                <a:spcPct val="150000"/>
              </a:lnSpc>
              <a:spcBef>
                <a:spcPts val="0"/>
              </a:spcBef>
              <a:spcAft>
                <a:spcPts val="0"/>
              </a:spcAft>
              <a:buClr>
                <a:schemeClr val="dk1"/>
              </a:buClr>
              <a:buSzPts val="1200"/>
              <a:buAutoNum type="arabicParenR"/>
            </a:pPr>
            <a:r>
              <a:rPr b="1" lang="en">
                <a:solidFill>
                  <a:schemeClr val="dk1"/>
                </a:solidFill>
              </a:rPr>
              <a:t>payment method</a:t>
            </a:r>
            <a:endParaRPr b="1">
              <a:solidFill>
                <a:schemeClr val="dk1"/>
              </a:solidFill>
            </a:endParaRPr>
          </a:p>
          <a:p>
            <a:pPr indent="-304800" lvl="0" marL="457200" rtl="0" algn="l">
              <a:lnSpc>
                <a:spcPct val="150000"/>
              </a:lnSpc>
              <a:spcBef>
                <a:spcPts val="0"/>
              </a:spcBef>
              <a:spcAft>
                <a:spcPts val="0"/>
              </a:spcAft>
              <a:buClr>
                <a:schemeClr val="dk1"/>
              </a:buClr>
              <a:buSzPts val="1200"/>
              <a:buChar char="●"/>
            </a:pPr>
            <a:r>
              <a:rPr b="1" lang="en">
                <a:solidFill>
                  <a:schemeClr val="dk1"/>
                </a:solidFill>
              </a:rPr>
              <a:t>During the service</a:t>
            </a:r>
            <a:r>
              <a:rPr lang="en">
                <a:solidFill>
                  <a:schemeClr val="dk1"/>
                </a:solidFill>
              </a:rPr>
              <a:t>, on motorcycle taxi side, there shall be </a:t>
            </a:r>
            <a:r>
              <a:rPr b="1" lang="en">
                <a:solidFill>
                  <a:schemeClr val="dk1"/>
                </a:solidFill>
              </a:rPr>
              <a:t>an update (update status)</a:t>
            </a:r>
            <a:r>
              <a:rPr lang="en">
                <a:solidFill>
                  <a:schemeClr val="dk1"/>
                </a:solidFill>
              </a:rPr>
              <a:t> to let the system know </a:t>
            </a:r>
            <a:r>
              <a:rPr lang="en">
                <a:solidFill>
                  <a:srgbClr val="999999"/>
                </a:solidFill>
              </a:rPr>
              <a:t>(that the motorcycle taxi has arrived, on the way to the destination, or arrived at the destination.)</a:t>
            </a:r>
            <a:endParaRPr>
              <a:solidFill>
                <a:srgbClr val="999999"/>
              </a:solidFill>
            </a:endParaRPr>
          </a:p>
          <a:p>
            <a:pPr indent="-307975" lvl="0" marL="457200" rtl="0" algn="l">
              <a:lnSpc>
                <a:spcPct val="150000"/>
              </a:lnSpc>
              <a:spcBef>
                <a:spcPts val="0"/>
              </a:spcBef>
              <a:spcAft>
                <a:spcPts val="0"/>
              </a:spcAft>
              <a:buClr>
                <a:schemeClr val="dk1"/>
              </a:buClr>
              <a:buSzPts val="1250"/>
              <a:buChar char="●"/>
            </a:pPr>
            <a:r>
              <a:rPr lang="en">
                <a:solidFill>
                  <a:schemeClr val="dk1"/>
                </a:solidFill>
              </a:rPr>
              <a:t>After arriving at the destination, </a:t>
            </a:r>
            <a:br>
              <a:rPr lang="en">
                <a:solidFill>
                  <a:schemeClr val="dk1"/>
                </a:solidFill>
              </a:rPr>
            </a:br>
            <a:r>
              <a:rPr lang="en">
                <a:solidFill>
                  <a:schemeClr val="dk1"/>
                </a:solidFill>
              </a:rPr>
              <a:t>customer can </a:t>
            </a:r>
            <a:r>
              <a:rPr b="1" lang="en">
                <a:solidFill>
                  <a:schemeClr val="dk1"/>
                </a:solidFill>
              </a:rPr>
              <a:t>review their rider.</a:t>
            </a:r>
            <a:endParaRPr b="1">
              <a:solidFill>
                <a:schemeClr val="dk1"/>
              </a:solidFill>
            </a:endParaRPr>
          </a:p>
        </p:txBody>
      </p:sp>
      <p:pic>
        <p:nvPicPr>
          <p:cNvPr id="1213" name="Google Shape;1213;p47"/>
          <p:cNvPicPr preferRelativeResize="0"/>
          <p:nvPr/>
        </p:nvPicPr>
        <p:blipFill>
          <a:blip r:embed="rId3">
            <a:alphaModFix/>
          </a:blip>
          <a:stretch>
            <a:fillRect/>
          </a:stretch>
        </p:blipFill>
        <p:spPr>
          <a:xfrm>
            <a:off x="6289550" y="1226025"/>
            <a:ext cx="2706825" cy="1782725"/>
          </a:xfrm>
          <a:prstGeom prst="rect">
            <a:avLst/>
          </a:prstGeom>
          <a:noFill/>
          <a:ln>
            <a:noFill/>
          </a:ln>
        </p:spPr>
      </p:pic>
      <p:sp>
        <p:nvSpPr>
          <p:cNvPr id="1214" name="Google Shape;1214;p4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8" name="Shape 1218"/>
        <p:cNvGrpSpPr/>
        <p:nvPr/>
      </p:nvGrpSpPr>
      <p:grpSpPr>
        <a:xfrm>
          <a:off x="0" y="0"/>
          <a:ext cx="0" cy="0"/>
          <a:chOff x="0" y="0"/>
          <a:chExt cx="0" cy="0"/>
        </a:xfrm>
      </p:grpSpPr>
      <p:sp>
        <p:nvSpPr>
          <p:cNvPr id="1219" name="Google Shape;1219;p48"/>
          <p:cNvSpPr txBox="1"/>
          <p:nvPr>
            <p:ph type="title"/>
          </p:nvPr>
        </p:nvSpPr>
        <p:spPr>
          <a:xfrm>
            <a:off x="1081500" y="1534650"/>
            <a:ext cx="6981000" cy="2226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t>ER diagram and</a:t>
            </a:r>
            <a:endParaRPr sz="4800"/>
          </a:p>
          <a:p>
            <a:pPr indent="0" lvl="0" marL="0" rtl="0" algn="ctr">
              <a:spcBef>
                <a:spcPts val="0"/>
              </a:spcBef>
              <a:spcAft>
                <a:spcPts val="0"/>
              </a:spcAft>
              <a:buNone/>
            </a:pPr>
            <a:r>
              <a:rPr lang="en" sz="4800"/>
              <a:t>Schema diagram</a:t>
            </a:r>
            <a:endParaRPr sz="4800"/>
          </a:p>
        </p:txBody>
      </p:sp>
      <p:sp>
        <p:nvSpPr>
          <p:cNvPr id="1220" name="Google Shape;1220;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4" name="Shape 1224"/>
        <p:cNvGrpSpPr/>
        <p:nvPr/>
      </p:nvGrpSpPr>
      <p:grpSpPr>
        <a:xfrm>
          <a:off x="0" y="0"/>
          <a:ext cx="0" cy="0"/>
          <a:chOff x="0" y="0"/>
          <a:chExt cx="0" cy="0"/>
        </a:xfrm>
      </p:grpSpPr>
      <p:sp>
        <p:nvSpPr>
          <p:cNvPr id="1225" name="Google Shape;1225;p49"/>
          <p:cNvSpPr txBox="1"/>
          <p:nvPr>
            <p:ph type="title"/>
          </p:nvPr>
        </p:nvSpPr>
        <p:spPr>
          <a:xfrm>
            <a:off x="711725" y="535448"/>
            <a:ext cx="7720500" cy="49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ER Diagram</a:t>
            </a:r>
            <a:endParaRPr/>
          </a:p>
        </p:txBody>
      </p:sp>
      <p:sp>
        <p:nvSpPr>
          <p:cNvPr id="1226" name="Google Shape;1226;p4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227" name="Google Shape;1227;p49"/>
          <p:cNvPicPr preferRelativeResize="0"/>
          <p:nvPr/>
        </p:nvPicPr>
        <p:blipFill>
          <a:blip r:embed="rId3">
            <a:alphaModFix/>
          </a:blip>
          <a:stretch>
            <a:fillRect/>
          </a:stretch>
        </p:blipFill>
        <p:spPr>
          <a:xfrm>
            <a:off x="669888" y="1076848"/>
            <a:ext cx="7804216" cy="381065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1" name="Shape 1231"/>
        <p:cNvGrpSpPr/>
        <p:nvPr/>
      </p:nvGrpSpPr>
      <p:grpSpPr>
        <a:xfrm>
          <a:off x="0" y="0"/>
          <a:ext cx="0" cy="0"/>
          <a:chOff x="0" y="0"/>
          <a:chExt cx="0" cy="0"/>
        </a:xfrm>
      </p:grpSpPr>
      <p:sp>
        <p:nvSpPr>
          <p:cNvPr id="1232" name="Google Shape;1232;p50"/>
          <p:cNvSpPr txBox="1"/>
          <p:nvPr>
            <p:ph type="title"/>
          </p:nvPr>
        </p:nvSpPr>
        <p:spPr>
          <a:xfrm>
            <a:off x="642025" y="483648"/>
            <a:ext cx="7720500" cy="49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Schema Diagram and Normalization</a:t>
            </a:r>
            <a:endParaRPr/>
          </a:p>
        </p:txBody>
      </p:sp>
      <p:sp>
        <p:nvSpPr>
          <p:cNvPr id="1233" name="Google Shape;1233;p5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234" name="Google Shape;1234;p50"/>
          <p:cNvPicPr preferRelativeResize="0"/>
          <p:nvPr/>
        </p:nvPicPr>
        <p:blipFill>
          <a:blip r:embed="rId3">
            <a:alphaModFix/>
          </a:blip>
          <a:stretch>
            <a:fillRect/>
          </a:stretch>
        </p:blipFill>
        <p:spPr>
          <a:xfrm>
            <a:off x="642025" y="1076850"/>
            <a:ext cx="5155949" cy="3903850"/>
          </a:xfrm>
          <a:prstGeom prst="rect">
            <a:avLst/>
          </a:prstGeom>
          <a:noFill/>
          <a:ln>
            <a:noFill/>
          </a:ln>
        </p:spPr>
      </p:pic>
      <p:pic>
        <p:nvPicPr>
          <p:cNvPr id="1235" name="Google Shape;1235;p50"/>
          <p:cNvPicPr preferRelativeResize="0"/>
          <p:nvPr/>
        </p:nvPicPr>
        <p:blipFill rotWithShape="1">
          <a:blip r:embed="rId4">
            <a:alphaModFix/>
          </a:blip>
          <a:srcRect b="9606" l="61738" r="0" t="66509"/>
          <a:stretch/>
        </p:blipFill>
        <p:spPr>
          <a:xfrm>
            <a:off x="6379400" y="3095375"/>
            <a:ext cx="2496851" cy="1180101"/>
          </a:xfrm>
          <a:prstGeom prst="rect">
            <a:avLst/>
          </a:prstGeom>
          <a:noFill/>
          <a:ln cap="flat" cmpd="sng" w="38100">
            <a:solidFill>
              <a:schemeClr val="dk2"/>
            </a:solidFill>
            <a:prstDash val="solid"/>
            <a:round/>
            <a:headEnd len="sm" w="sm" type="none"/>
            <a:tailEnd len="sm" w="sm" type="none"/>
          </a:ln>
        </p:spPr>
      </p:pic>
      <p:sp>
        <p:nvSpPr>
          <p:cNvPr id="1236" name="Google Shape;1236;p50"/>
          <p:cNvSpPr/>
          <p:nvPr/>
        </p:nvSpPr>
        <p:spPr>
          <a:xfrm>
            <a:off x="3863200" y="3648525"/>
            <a:ext cx="925200" cy="945900"/>
          </a:xfrm>
          <a:prstGeom prst="rect">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37" name="Google Shape;1237;p50"/>
          <p:cNvCxnSpPr>
            <a:stCxn id="1236" idx="3"/>
            <a:endCxn id="1235" idx="1"/>
          </p:cNvCxnSpPr>
          <p:nvPr/>
        </p:nvCxnSpPr>
        <p:spPr>
          <a:xfrm flipH="1" rot="10800000">
            <a:off x="4788400" y="3685575"/>
            <a:ext cx="1590900" cy="435900"/>
          </a:xfrm>
          <a:prstGeom prst="straightConnector1">
            <a:avLst/>
          </a:prstGeom>
          <a:noFill/>
          <a:ln cap="flat" cmpd="sng" w="19050">
            <a:solidFill>
              <a:schemeClr val="dk2"/>
            </a:solidFill>
            <a:prstDash val="solid"/>
            <a:round/>
            <a:headEnd len="med" w="med" type="none"/>
            <a:tailEnd len="med" w="med" type="triangle"/>
          </a:ln>
        </p:spPr>
      </p:cxnSp>
      <p:sp>
        <p:nvSpPr>
          <p:cNvPr id="1238" name="Google Shape;1238;p50"/>
          <p:cNvSpPr/>
          <p:nvPr/>
        </p:nvSpPr>
        <p:spPr>
          <a:xfrm>
            <a:off x="6379375" y="1369125"/>
            <a:ext cx="2496900" cy="1534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sz="1200">
                <a:latin typeface="Didact Gothic"/>
                <a:ea typeface="Didact Gothic"/>
                <a:cs typeface="Didact Gothic"/>
                <a:sym typeface="Didact Gothic"/>
              </a:rPr>
              <a:t>Functional Dependencies</a:t>
            </a:r>
            <a:endParaRPr b="1" sz="1200">
              <a:latin typeface="Didact Gothic"/>
              <a:ea typeface="Didact Gothic"/>
              <a:cs typeface="Didact Gothic"/>
              <a:sym typeface="Didact Gothic"/>
            </a:endParaRPr>
          </a:p>
          <a:p>
            <a:pPr indent="0" lvl="0" marL="0" rtl="0" algn="l">
              <a:lnSpc>
                <a:spcPct val="100000"/>
              </a:lnSpc>
              <a:spcBef>
                <a:spcPts val="1000"/>
              </a:spcBef>
              <a:spcAft>
                <a:spcPts val="0"/>
              </a:spcAft>
              <a:buNone/>
            </a:pPr>
            <a:r>
              <a:rPr lang="en" sz="1200">
                <a:latin typeface="Didact Gothic"/>
                <a:ea typeface="Didact Gothic"/>
                <a:cs typeface="Didact Gothic"/>
                <a:sym typeface="Didact Gothic"/>
              </a:rPr>
              <a:t>Vehicle :</a:t>
            </a:r>
            <a:endParaRPr sz="1200">
              <a:latin typeface="Didact Gothic"/>
              <a:ea typeface="Didact Gothic"/>
              <a:cs typeface="Didact Gothic"/>
              <a:sym typeface="Didact Gothic"/>
            </a:endParaRPr>
          </a:p>
          <a:p>
            <a:pPr indent="-304800" lvl="0" marL="457200" rtl="0" algn="l">
              <a:lnSpc>
                <a:spcPct val="100000"/>
              </a:lnSpc>
              <a:spcBef>
                <a:spcPts val="0"/>
              </a:spcBef>
              <a:spcAft>
                <a:spcPts val="0"/>
              </a:spcAft>
              <a:buSzPts val="1200"/>
              <a:buFont typeface="Didact Gothic"/>
              <a:buChar char="●"/>
            </a:pPr>
            <a:r>
              <a:rPr lang="en" sz="1200">
                <a:latin typeface="Didact Gothic"/>
                <a:ea typeface="Didact Gothic"/>
                <a:cs typeface="Didact Gothic"/>
                <a:sym typeface="Didact Gothic"/>
              </a:rPr>
              <a:t>vehicle_id→{rider_ID,plate_number} </a:t>
            </a:r>
            <a:endParaRPr sz="1200">
              <a:latin typeface="Didact Gothic"/>
              <a:ea typeface="Didact Gothic"/>
              <a:cs typeface="Didact Gothic"/>
              <a:sym typeface="Didact Gothic"/>
            </a:endParaRPr>
          </a:p>
          <a:p>
            <a:pPr indent="-304800" lvl="0" marL="457200" rtl="0" algn="l">
              <a:lnSpc>
                <a:spcPct val="100000"/>
              </a:lnSpc>
              <a:spcBef>
                <a:spcPts val="0"/>
              </a:spcBef>
              <a:spcAft>
                <a:spcPts val="0"/>
              </a:spcAft>
              <a:buSzPts val="1200"/>
              <a:buFont typeface="Didact Gothic"/>
              <a:buChar char="●"/>
            </a:pPr>
            <a:r>
              <a:rPr lang="en" sz="1200">
                <a:latin typeface="Didact Gothic"/>
                <a:ea typeface="Didact Gothic"/>
                <a:cs typeface="Didact Gothic"/>
                <a:sym typeface="Didact Gothic"/>
              </a:rPr>
              <a:t>plate_number→{model, color}</a:t>
            </a:r>
            <a:endParaRPr sz="1200">
              <a:latin typeface="Didact Gothic"/>
              <a:ea typeface="Didact Gothic"/>
              <a:cs typeface="Didact Gothic"/>
              <a:sym typeface="Didact Gothic"/>
            </a:endParaRPr>
          </a:p>
          <a:p>
            <a:pPr indent="0" lvl="0" marL="0" rtl="0" algn="l">
              <a:lnSpc>
                <a:spcPct val="100000"/>
              </a:lnSpc>
              <a:spcBef>
                <a:spcPts val="0"/>
              </a:spcBef>
              <a:spcAft>
                <a:spcPts val="0"/>
              </a:spcAft>
              <a:buNone/>
            </a:pPr>
            <a:r>
              <a:rPr lang="en" sz="1200">
                <a:latin typeface="Didact Gothic"/>
                <a:ea typeface="Didact Gothic"/>
                <a:cs typeface="Didact Gothic"/>
                <a:sym typeface="Didact Gothic"/>
              </a:rPr>
              <a:t>Other : PK→All</a:t>
            </a:r>
            <a:endParaRPr sz="1200">
              <a:latin typeface="Didact Gothic"/>
              <a:ea typeface="Didact Gothic"/>
              <a:cs typeface="Didact Gothic"/>
              <a:sym typeface="Didact Gothic"/>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2" name="Shape 1242"/>
        <p:cNvGrpSpPr/>
        <p:nvPr/>
      </p:nvGrpSpPr>
      <p:grpSpPr>
        <a:xfrm>
          <a:off x="0" y="0"/>
          <a:ext cx="0" cy="0"/>
          <a:chOff x="0" y="0"/>
          <a:chExt cx="0" cy="0"/>
        </a:xfrm>
      </p:grpSpPr>
      <p:sp>
        <p:nvSpPr>
          <p:cNvPr id="1243" name="Google Shape;1243;p51"/>
          <p:cNvSpPr txBox="1"/>
          <p:nvPr>
            <p:ph type="title"/>
          </p:nvPr>
        </p:nvSpPr>
        <p:spPr>
          <a:xfrm>
            <a:off x="488400" y="447100"/>
            <a:ext cx="8309100" cy="49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Document -Based Design Schema : Location</a:t>
            </a:r>
            <a:endParaRPr sz="2400"/>
          </a:p>
        </p:txBody>
      </p:sp>
      <p:sp>
        <p:nvSpPr>
          <p:cNvPr id="1244" name="Google Shape;1244;p5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45" name="Google Shape;1245;p51"/>
          <p:cNvSpPr txBox="1"/>
          <p:nvPr>
            <p:ph idx="1" type="body"/>
          </p:nvPr>
        </p:nvSpPr>
        <p:spPr>
          <a:xfrm>
            <a:off x="488400" y="939700"/>
            <a:ext cx="8167200" cy="38103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000">
                <a:solidFill>
                  <a:srgbClr val="000000"/>
                </a:solidFill>
                <a:latin typeface="Consolas"/>
                <a:ea typeface="Consolas"/>
                <a:cs typeface="Consolas"/>
                <a:sym typeface="Consolas"/>
              </a:rPr>
              <a:t>{	"type": "object", "bsonType": "object",</a:t>
            </a:r>
            <a:endParaRPr b="1" sz="1000">
              <a:solidFill>
                <a:srgbClr val="000000"/>
              </a:solidFill>
              <a:latin typeface="Consolas"/>
              <a:ea typeface="Consolas"/>
              <a:cs typeface="Consolas"/>
              <a:sym typeface="Consolas"/>
            </a:endParaRPr>
          </a:p>
          <a:p>
            <a:pPr indent="0" lvl="0" marL="0" rtl="0" algn="l">
              <a:lnSpc>
                <a:spcPct val="150000"/>
              </a:lnSpc>
              <a:spcBef>
                <a:spcPts val="0"/>
              </a:spcBef>
              <a:spcAft>
                <a:spcPts val="0"/>
              </a:spcAft>
              <a:buNone/>
            </a:pPr>
            <a:r>
              <a:rPr b="1" lang="en" sz="1000">
                <a:solidFill>
                  <a:srgbClr val="000000"/>
                </a:solidFill>
                <a:latin typeface="Consolas"/>
                <a:ea typeface="Consolas"/>
                <a:cs typeface="Consolas"/>
                <a:sym typeface="Consolas"/>
              </a:rPr>
              <a:t>	"title": "Location", "description": "Location of customer and station",</a:t>
            </a:r>
            <a:endParaRPr b="1" sz="1000">
              <a:solidFill>
                <a:srgbClr val="000000"/>
              </a:solidFill>
              <a:latin typeface="Consolas"/>
              <a:ea typeface="Consolas"/>
              <a:cs typeface="Consolas"/>
              <a:sym typeface="Consolas"/>
            </a:endParaRPr>
          </a:p>
          <a:p>
            <a:pPr indent="0" lvl="0" marL="0" rtl="0" algn="l">
              <a:lnSpc>
                <a:spcPct val="150000"/>
              </a:lnSpc>
              <a:spcBef>
                <a:spcPts val="0"/>
              </a:spcBef>
              <a:spcAft>
                <a:spcPts val="0"/>
              </a:spcAft>
              <a:buNone/>
            </a:pPr>
            <a:r>
              <a:rPr b="1" lang="en" sz="1000">
                <a:solidFill>
                  <a:srgbClr val="000000"/>
                </a:solidFill>
                <a:latin typeface="Consolas"/>
                <a:ea typeface="Consolas"/>
                <a:cs typeface="Consolas"/>
                <a:sym typeface="Consolas"/>
              </a:rPr>
              <a:t>	"required": [ "_id", "latitude", "longitude", "sub_district", "district", "province", "postal_code" ],</a:t>
            </a:r>
            <a:endParaRPr b="1" sz="1000">
              <a:solidFill>
                <a:srgbClr val="000000"/>
              </a:solidFill>
              <a:latin typeface="Consolas"/>
              <a:ea typeface="Consolas"/>
              <a:cs typeface="Consolas"/>
              <a:sym typeface="Consolas"/>
            </a:endParaRPr>
          </a:p>
          <a:p>
            <a:pPr indent="0" lvl="0" marL="0" rtl="0" algn="l">
              <a:lnSpc>
                <a:spcPct val="150000"/>
              </a:lnSpc>
              <a:spcBef>
                <a:spcPts val="0"/>
              </a:spcBef>
              <a:spcAft>
                <a:spcPts val="0"/>
              </a:spcAft>
              <a:buNone/>
            </a:pPr>
            <a:r>
              <a:rPr b="1" lang="en" sz="1000">
                <a:solidFill>
                  <a:srgbClr val="000000"/>
                </a:solidFill>
                <a:latin typeface="Consolas"/>
                <a:ea typeface="Consolas"/>
                <a:cs typeface="Consolas"/>
                <a:sym typeface="Consolas"/>
              </a:rPr>
              <a:t>	"properties": {</a:t>
            </a:r>
            <a:endParaRPr b="1" sz="1000">
              <a:solidFill>
                <a:srgbClr val="000000"/>
              </a:solidFill>
              <a:latin typeface="Consolas"/>
              <a:ea typeface="Consolas"/>
              <a:cs typeface="Consolas"/>
              <a:sym typeface="Consolas"/>
            </a:endParaRPr>
          </a:p>
          <a:p>
            <a:pPr indent="0" lvl="0" marL="914400" rtl="0" algn="l">
              <a:lnSpc>
                <a:spcPct val="150000"/>
              </a:lnSpc>
              <a:spcBef>
                <a:spcPts val="0"/>
              </a:spcBef>
              <a:spcAft>
                <a:spcPts val="0"/>
              </a:spcAft>
              <a:buNone/>
            </a:pPr>
            <a:r>
              <a:rPr b="1" lang="en" sz="1000">
                <a:solidFill>
                  <a:srgbClr val="000000"/>
                </a:solidFill>
                <a:latin typeface="Consolas"/>
                <a:ea typeface="Consolas"/>
                <a:cs typeface="Consolas"/>
                <a:sym typeface="Consolas"/>
              </a:rPr>
              <a:t>"_id": { "bsonType": "objectid" },</a:t>
            </a:r>
            <a:endParaRPr b="1" sz="1000">
              <a:solidFill>
                <a:srgbClr val="000000"/>
              </a:solidFill>
              <a:latin typeface="Consolas"/>
              <a:ea typeface="Consolas"/>
              <a:cs typeface="Consolas"/>
              <a:sym typeface="Consolas"/>
            </a:endParaRPr>
          </a:p>
          <a:p>
            <a:pPr indent="0" lvl="0" marL="914400" rtl="0" algn="l">
              <a:lnSpc>
                <a:spcPct val="150000"/>
              </a:lnSpc>
              <a:spcBef>
                <a:spcPts val="0"/>
              </a:spcBef>
              <a:spcAft>
                <a:spcPts val="0"/>
              </a:spcAft>
              <a:buNone/>
            </a:pPr>
            <a:r>
              <a:rPr b="1" lang="en" sz="1000">
                <a:solidFill>
                  <a:srgbClr val="000000"/>
                </a:solidFill>
                <a:latin typeface="Consolas"/>
                <a:ea typeface="Consolas"/>
                <a:cs typeface="Consolas"/>
                <a:sym typeface="Consolas"/>
              </a:rPr>
              <a:t>"latitude": { "bsonType": "double", "minimum": -90, "maximum": 90 },</a:t>
            </a:r>
            <a:endParaRPr b="1" sz="1000">
              <a:solidFill>
                <a:srgbClr val="000000"/>
              </a:solidFill>
              <a:latin typeface="Consolas"/>
              <a:ea typeface="Consolas"/>
              <a:cs typeface="Consolas"/>
              <a:sym typeface="Consolas"/>
            </a:endParaRPr>
          </a:p>
          <a:p>
            <a:pPr indent="0" lvl="0" marL="914400" rtl="0" algn="l">
              <a:lnSpc>
                <a:spcPct val="150000"/>
              </a:lnSpc>
              <a:spcBef>
                <a:spcPts val="0"/>
              </a:spcBef>
              <a:spcAft>
                <a:spcPts val="0"/>
              </a:spcAft>
              <a:buNone/>
            </a:pPr>
            <a:r>
              <a:rPr b="1" lang="en" sz="1000">
                <a:solidFill>
                  <a:srgbClr val="000000"/>
                </a:solidFill>
                <a:latin typeface="Consolas"/>
                <a:ea typeface="Consolas"/>
                <a:cs typeface="Consolas"/>
                <a:sym typeface="Consolas"/>
              </a:rPr>
              <a:t>"longitude": { "bsonType": "double", "minimum": -180, "maximum": 180 },</a:t>
            </a:r>
            <a:endParaRPr b="1" sz="1000">
              <a:solidFill>
                <a:srgbClr val="000000"/>
              </a:solidFill>
              <a:latin typeface="Consolas"/>
              <a:ea typeface="Consolas"/>
              <a:cs typeface="Consolas"/>
              <a:sym typeface="Consolas"/>
            </a:endParaRPr>
          </a:p>
          <a:p>
            <a:pPr indent="0" lvl="0" marL="914400" rtl="0" algn="l">
              <a:lnSpc>
                <a:spcPct val="150000"/>
              </a:lnSpc>
              <a:spcBef>
                <a:spcPts val="0"/>
              </a:spcBef>
              <a:spcAft>
                <a:spcPts val="0"/>
              </a:spcAft>
              <a:buNone/>
            </a:pPr>
            <a:r>
              <a:rPr b="1" lang="en" sz="1000">
                <a:solidFill>
                  <a:srgbClr val="000000"/>
                </a:solidFill>
                <a:latin typeface="Consolas"/>
                <a:ea typeface="Consolas"/>
                <a:cs typeface="Consolas"/>
                <a:sym typeface="Consolas"/>
              </a:rPr>
              <a:t>"sub_district": { "bsonType": "string", "minLength": 1, "maxLength": 50 },</a:t>
            </a:r>
            <a:endParaRPr b="1" sz="1000">
              <a:solidFill>
                <a:srgbClr val="000000"/>
              </a:solidFill>
              <a:latin typeface="Consolas"/>
              <a:ea typeface="Consolas"/>
              <a:cs typeface="Consolas"/>
              <a:sym typeface="Consolas"/>
            </a:endParaRPr>
          </a:p>
          <a:p>
            <a:pPr indent="0" lvl="0" marL="914400" rtl="0" algn="l">
              <a:lnSpc>
                <a:spcPct val="150000"/>
              </a:lnSpc>
              <a:spcBef>
                <a:spcPts val="0"/>
              </a:spcBef>
              <a:spcAft>
                <a:spcPts val="0"/>
              </a:spcAft>
              <a:buNone/>
            </a:pPr>
            <a:r>
              <a:rPr b="1" lang="en" sz="1000">
                <a:solidFill>
                  <a:srgbClr val="000000"/>
                </a:solidFill>
                <a:latin typeface="Consolas"/>
                <a:ea typeface="Consolas"/>
                <a:cs typeface="Consolas"/>
                <a:sym typeface="Consolas"/>
              </a:rPr>
              <a:t>"district": { "bsonType": "string", "minLength": 1, "maxLength": 50 },</a:t>
            </a:r>
            <a:endParaRPr b="1" sz="1000">
              <a:solidFill>
                <a:srgbClr val="000000"/>
              </a:solidFill>
              <a:latin typeface="Consolas"/>
              <a:ea typeface="Consolas"/>
              <a:cs typeface="Consolas"/>
              <a:sym typeface="Consolas"/>
            </a:endParaRPr>
          </a:p>
          <a:p>
            <a:pPr indent="0" lvl="0" marL="914400" rtl="0" algn="l">
              <a:lnSpc>
                <a:spcPct val="150000"/>
              </a:lnSpc>
              <a:spcBef>
                <a:spcPts val="0"/>
              </a:spcBef>
              <a:spcAft>
                <a:spcPts val="0"/>
              </a:spcAft>
              <a:buNone/>
            </a:pPr>
            <a:r>
              <a:rPr b="1" lang="en" sz="1000">
                <a:solidFill>
                  <a:srgbClr val="000000"/>
                </a:solidFill>
                <a:latin typeface="Consolas"/>
                <a:ea typeface="Consolas"/>
                <a:cs typeface="Consolas"/>
                <a:sym typeface="Consolas"/>
              </a:rPr>
              <a:t>"province": { "bsonType": "string", "minLength": 1, "maxLength": 50 }</a:t>
            </a:r>
            <a:endParaRPr b="1" sz="1000">
              <a:solidFill>
                <a:srgbClr val="000000"/>
              </a:solidFill>
              <a:latin typeface="Consolas"/>
              <a:ea typeface="Consolas"/>
              <a:cs typeface="Consolas"/>
              <a:sym typeface="Consolas"/>
            </a:endParaRPr>
          </a:p>
          <a:p>
            <a:pPr indent="0" lvl="0" marL="457200" rtl="0" algn="l">
              <a:lnSpc>
                <a:spcPct val="150000"/>
              </a:lnSpc>
              <a:spcBef>
                <a:spcPts val="0"/>
              </a:spcBef>
              <a:spcAft>
                <a:spcPts val="0"/>
              </a:spcAft>
              <a:buNone/>
            </a:pPr>
            <a:r>
              <a:rPr b="1" lang="en" sz="1000">
                <a:solidFill>
                  <a:srgbClr val="000000"/>
                </a:solidFill>
                <a:latin typeface="Consolas"/>
                <a:ea typeface="Consolas"/>
                <a:cs typeface="Consolas"/>
                <a:sym typeface="Consolas"/>
              </a:rPr>
              <a:t>},</a:t>
            </a:r>
            <a:endParaRPr b="1" sz="1000">
              <a:solidFill>
                <a:srgbClr val="000000"/>
              </a:solidFill>
              <a:latin typeface="Consolas"/>
              <a:ea typeface="Consolas"/>
              <a:cs typeface="Consolas"/>
              <a:sym typeface="Consolas"/>
            </a:endParaRPr>
          </a:p>
          <a:p>
            <a:pPr indent="457200" lvl="0" marL="0" rtl="0" algn="l">
              <a:lnSpc>
                <a:spcPct val="150000"/>
              </a:lnSpc>
              <a:spcBef>
                <a:spcPts val="0"/>
              </a:spcBef>
              <a:spcAft>
                <a:spcPts val="0"/>
              </a:spcAft>
              <a:buNone/>
            </a:pPr>
            <a:r>
              <a:rPr b="1" lang="en" sz="1000">
                <a:solidFill>
                  <a:srgbClr val="000000"/>
                </a:solidFill>
                <a:latin typeface="Consolas"/>
                <a:ea typeface="Consolas"/>
                <a:cs typeface="Consolas"/>
                <a:sym typeface="Consolas"/>
              </a:rPr>
              <a:t>"patternProperties": {</a:t>
            </a:r>
            <a:endParaRPr b="1" sz="1000">
              <a:solidFill>
                <a:srgbClr val="000000"/>
              </a:solidFill>
              <a:latin typeface="Consolas"/>
              <a:ea typeface="Consolas"/>
              <a:cs typeface="Consolas"/>
              <a:sym typeface="Consolas"/>
            </a:endParaRPr>
          </a:p>
          <a:p>
            <a:pPr indent="0" lvl="0" marL="457200" rtl="0" algn="l">
              <a:lnSpc>
                <a:spcPct val="150000"/>
              </a:lnSpc>
              <a:spcBef>
                <a:spcPts val="0"/>
              </a:spcBef>
              <a:spcAft>
                <a:spcPts val="0"/>
              </a:spcAft>
              <a:buNone/>
            </a:pPr>
            <a:r>
              <a:rPr b="1" lang="en" sz="1000">
                <a:solidFill>
                  <a:srgbClr val="000000"/>
                </a:solidFill>
                <a:latin typeface="Consolas"/>
                <a:ea typeface="Consolas"/>
                <a:cs typeface="Consolas"/>
                <a:sym typeface="Consolas"/>
              </a:rPr>
              <a:t>    	"postal_code": { "bsonType": "string", "minLength": 5, "maxLength": 5, "pattern": "(1-9)(0-9)*" } },</a:t>
            </a:r>
            <a:endParaRPr b="1" sz="1000">
              <a:solidFill>
                <a:srgbClr val="000000"/>
              </a:solidFill>
              <a:latin typeface="Consolas"/>
              <a:ea typeface="Consolas"/>
              <a:cs typeface="Consolas"/>
              <a:sym typeface="Consolas"/>
            </a:endParaRPr>
          </a:p>
          <a:p>
            <a:pPr indent="0" lvl="0" marL="457200" rtl="0" algn="l">
              <a:lnSpc>
                <a:spcPct val="150000"/>
              </a:lnSpc>
              <a:spcBef>
                <a:spcPts val="0"/>
              </a:spcBef>
              <a:spcAft>
                <a:spcPts val="0"/>
              </a:spcAft>
              <a:buNone/>
            </a:pPr>
            <a:r>
              <a:rPr b="1" lang="en" sz="1000">
                <a:solidFill>
                  <a:srgbClr val="000000"/>
                </a:solidFill>
                <a:latin typeface="Consolas"/>
                <a:ea typeface="Consolas"/>
                <a:cs typeface="Consolas"/>
                <a:sym typeface="Consolas"/>
              </a:rPr>
              <a:t>"minProperties": 8,</a:t>
            </a:r>
            <a:endParaRPr b="1" sz="1000">
              <a:solidFill>
                <a:srgbClr val="000000"/>
              </a:solidFill>
              <a:latin typeface="Consolas"/>
              <a:ea typeface="Consolas"/>
              <a:cs typeface="Consolas"/>
              <a:sym typeface="Consolas"/>
            </a:endParaRPr>
          </a:p>
          <a:p>
            <a:pPr indent="0" lvl="0" marL="0" rtl="0" algn="l">
              <a:lnSpc>
                <a:spcPct val="150000"/>
              </a:lnSpc>
              <a:spcBef>
                <a:spcPts val="0"/>
              </a:spcBef>
              <a:spcAft>
                <a:spcPts val="0"/>
              </a:spcAft>
              <a:buNone/>
            </a:pPr>
            <a:r>
              <a:rPr b="1" lang="en" sz="1000">
                <a:solidFill>
                  <a:srgbClr val="000000"/>
                </a:solidFill>
                <a:latin typeface="Consolas"/>
                <a:ea typeface="Consolas"/>
                <a:cs typeface="Consolas"/>
                <a:sym typeface="Consolas"/>
              </a:rPr>
              <a:t>        </a:t>
            </a:r>
            <a:endParaRPr b="1" sz="1000">
              <a:latin typeface="Consolas"/>
              <a:ea typeface="Consolas"/>
              <a:cs typeface="Consolas"/>
              <a:sym typeface="Consola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No More Plastic Project Proposal by Slidesgo">
  <a:themeElements>
    <a:clrScheme name="Simple Light">
      <a:dk1>
        <a:srgbClr val="101C20"/>
      </a:dk1>
      <a:lt1>
        <a:srgbClr val="FFFFFF"/>
      </a:lt1>
      <a:dk2>
        <a:srgbClr val="D6B589"/>
      </a:dk2>
      <a:lt2>
        <a:srgbClr val="F4D7B3"/>
      </a:lt2>
      <a:accent1>
        <a:srgbClr val="626262"/>
      </a:accent1>
      <a:accent2>
        <a:srgbClr val="E4E4E4"/>
      </a:accent2>
      <a:accent3>
        <a:srgbClr val="FFFFFF"/>
      </a:accent3>
      <a:accent4>
        <a:srgbClr val="FFFFFF"/>
      </a:accent4>
      <a:accent5>
        <a:srgbClr val="FFFFFF"/>
      </a:accent5>
      <a:accent6>
        <a:srgbClr val="FFFFFF"/>
      </a:accent6>
      <a:hlink>
        <a:srgbClr val="D9B38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