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naheim"/>
      <p:regular r:id="rId30"/>
    </p:embeddedFont>
    <p:embeddedFont>
      <p:font typeface="Dela Gothic One"/>
      <p:regular r:id="rId31"/>
    </p:embeddedFont>
    <p:embeddedFont>
      <p:font typeface="Didact Gothic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28C6BE-CD20-46BC-A244-064C2C1122FD}">
  <a:tblStyle styleId="{0028C6BE-CD20-46BC-A244-064C2C1122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089DD28-5B54-48FB-9F2F-E1508A2B10A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elaGothicOne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02239677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02239677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f022396771_7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f022396771_7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022396771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022396771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22396771_7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22396771_7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f02239677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f02239677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f02239677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f02239677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f02239677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f02239677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f022396771_1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f022396771_1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f022396771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f02239677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f022396771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f022396771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ddf90b73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ddf90b7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f02239677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f02239677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022396771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022396771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f02239677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f02239677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f02239677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f02239677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02239677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02239677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f022396771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f022396771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f022396771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f022396771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f022396771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f022396771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f022396771_7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f022396771_7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f0223967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f0223967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f02239677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f02239677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3900" y="1258175"/>
            <a:ext cx="3669600" cy="23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3910" y="3658900"/>
            <a:ext cx="3669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150515">
            <a:off x="3828497" y="3970449"/>
            <a:ext cx="697088" cy="104325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340310" y="4304978"/>
            <a:ext cx="793613" cy="461548"/>
            <a:chOff x="7336943" y="4410641"/>
            <a:chExt cx="671927" cy="390811"/>
          </a:xfrm>
        </p:grpSpPr>
        <p:sp>
          <p:nvSpPr>
            <p:cNvPr id="15" name="Google Shape;15;p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6875" y="3905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903875" y="965663"/>
            <a:ext cx="895225" cy="596225"/>
            <a:chOff x="6168950" y="679775"/>
            <a:chExt cx="895225" cy="596225"/>
          </a:xfrm>
        </p:grpSpPr>
        <p:sp>
          <p:nvSpPr>
            <p:cNvPr id="19" name="Google Shape;19;p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4381075">
            <a:off x="469136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89775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 flipH="1" rot="1236532">
            <a:off x="4230999" y="648684"/>
            <a:ext cx="1000930" cy="840687"/>
            <a:chOff x="1648650" y="1064850"/>
            <a:chExt cx="691625" cy="580900"/>
          </a:xfrm>
        </p:grpSpPr>
        <p:sp>
          <p:nvSpPr>
            <p:cNvPr id="32" name="Google Shape;32;p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28825" y="45494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026300" y="1346871"/>
            <a:ext cx="7091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2100150" y="3137131"/>
            <a:ext cx="49437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1"/>
          <p:cNvSpPr/>
          <p:nvPr/>
        </p:nvSpPr>
        <p:spPr>
          <a:xfrm flipH="1" rot="10800000">
            <a:off x="8679157" y="5497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 flipH="1" rot="8638417">
            <a:off x="6567562" y="424148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1"/>
          <p:cNvGrpSpPr/>
          <p:nvPr/>
        </p:nvGrpSpPr>
        <p:grpSpPr>
          <a:xfrm flipH="1" rot="10800000">
            <a:off x="795835" y="3107040"/>
            <a:ext cx="793613" cy="461548"/>
            <a:chOff x="7336943" y="4410641"/>
            <a:chExt cx="671927" cy="390811"/>
          </a:xfrm>
        </p:grpSpPr>
        <p:sp>
          <p:nvSpPr>
            <p:cNvPr id="208" name="Google Shape;208;p11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flipH="1">
            <a:off x="8560002" y="306381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 flipH="1" rot="10800000">
            <a:off x="1260150" y="657041"/>
            <a:ext cx="895225" cy="596225"/>
            <a:chOff x="6168950" y="679775"/>
            <a:chExt cx="895225" cy="596225"/>
          </a:xfrm>
        </p:grpSpPr>
        <p:sp>
          <p:nvSpPr>
            <p:cNvPr id="212" name="Google Shape;212;p11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 flipH="1" rot="6418925">
            <a:off x="964286" y="4037197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 flipH="1" rot="10800000">
            <a:off x="3275175" y="406997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 rot="9563468">
            <a:off x="6291149" y="3823845"/>
            <a:ext cx="1000930" cy="840687"/>
            <a:chOff x="1648650" y="1064850"/>
            <a:chExt cx="691625" cy="580900"/>
          </a:xfrm>
        </p:grpSpPr>
        <p:sp>
          <p:nvSpPr>
            <p:cNvPr id="225" name="Google Shape;225;p1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2" type="title"/>
          </p:nvPr>
        </p:nvSpPr>
        <p:spPr>
          <a:xfrm>
            <a:off x="757475" y="1704625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1" type="subTitle"/>
          </p:nvPr>
        </p:nvSpPr>
        <p:spPr>
          <a:xfrm>
            <a:off x="757475" y="2006275"/>
            <a:ext cx="3768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3"/>
          <p:cNvSpPr txBox="1"/>
          <p:nvPr>
            <p:ph idx="3" type="title"/>
          </p:nvPr>
        </p:nvSpPr>
        <p:spPr>
          <a:xfrm>
            <a:off x="757475" y="2835823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4" type="subTitle"/>
          </p:nvPr>
        </p:nvSpPr>
        <p:spPr>
          <a:xfrm>
            <a:off x="755975" y="4273825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5" type="title"/>
          </p:nvPr>
        </p:nvSpPr>
        <p:spPr>
          <a:xfrm>
            <a:off x="4617180" y="1704625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6" type="subTitle"/>
          </p:nvPr>
        </p:nvSpPr>
        <p:spPr>
          <a:xfrm>
            <a:off x="4616430" y="2006275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7" type="title"/>
          </p:nvPr>
        </p:nvSpPr>
        <p:spPr>
          <a:xfrm>
            <a:off x="757475" y="3968250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8" type="subTitle"/>
          </p:nvPr>
        </p:nvSpPr>
        <p:spPr>
          <a:xfrm>
            <a:off x="755975" y="3139450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9" type="title"/>
          </p:nvPr>
        </p:nvSpPr>
        <p:spPr>
          <a:xfrm>
            <a:off x="4617180" y="2835823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3" type="subTitle"/>
          </p:nvPr>
        </p:nvSpPr>
        <p:spPr>
          <a:xfrm>
            <a:off x="4616430" y="3140507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14" type="title"/>
          </p:nvPr>
        </p:nvSpPr>
        <p:spPr>
          <a:xfrm>
            <a:off x="4617180" y="3968250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idx="15" type="subTitle"/>
          </p:nvPr>
        </p:nvSpPr>
        <p:spPr>
          <a:xfrm>
            <a:off x="4616430" y="4275924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16" type="title"/>
          </p:nvPr>
        </p:nvSpPr>
        <p:spPr>
          <a:xfrm>
            <a:off x="7559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7" type="title"/>
          </p:nvPr>
        </p:nvSpPr>
        <p:spPr>
          <a:xfrm>
            <a:off x="46163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8" type="title"/>
          </p:nvPr>
        </p:nvSpPr>
        <p:spPr>
          <a:xfrm>
            <a:off x="7559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19" type="title"/>
          </p:nvPr>
        </p:nvSpPr>
        <p:spPr>
          <a:xfrm>
            <a:off x="46163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20" type="title"/>
          </p:nvPr>
        </p:nvSpPr>
        <p:spPr>
          <a:xfrm>
            <a:off x="7559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hasCustomPrompt="1" idx="21" type="title"/>
          </p:nvPr>
        </p:nvSpPr>
        <p:spPr>
          <a:xfrm>
            <a:off x="46163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/>
          <p:nvPr/>
        </p:nvSpPr>
        <p:spPr>
          <a:xfrm>
            <a:off x="8534225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6864275" y="970750"/>
            <a:ext cx="895225" cy="596225"/>
            <a:chOff x="6168950" y="679775"/>
            <a:chExt cx="895225" cy="596225"/>
          </a:xfrm>
        </p:grpSpPr>
        <p:sp>
          <p:nvSpPr>
            <p:cNvPr id="269" name="Google Shape;269;p1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3"/>
          <p:cNvSpPr/>
          <p:nvPr/>
        </p:nvSpPr>
        <p:spPr>
          <a:xfrm>
            <a:off x="3305048" y="3653303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8642550" y="2596025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711725" y="535450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2" type="title"/>
          </p:nvPr>
        </p:nvSpPr>
        <p:spPr>
          <a:xfrm>
            <a:off x="883175" y="2224200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83025" y="2525850"/>
            <a:ext cx="35145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4"/>
          <p:cNvSpPr txBox="1"/>
          <p:nvPr>
            <p:ph idx="3" type="title"/>
          </p:nvPr>
        </p:nvSpPr>
        <p:spPr>
          <a:xfrm>
            <a:off x="883175" y="3660176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4" type="title"/>
          </p:nvPr>
        </p:nvSpPr>
        <p:spPr>
          <a:xfrm>
            <a:off x="4743575" y="2224200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5" type="subTitle"/>
          </p:nvPr>
        </p:nvSpPr>
        <p:spPr>
          <a:xfrm>
            <a:off x="4743425" y="2525850"/>
            <a:ext cx="35145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idx="6" type="subTitle"/>
          </p:nvPr>
        </p:nvSpPr>
        <p:spPr>
          <a:xfrm>
            <a:off x="883025" y="3963825"/>
            <a:ext cx="3514500" cy="31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4"/>
          <p:cNvSpPr txBox="1"/>
          <p:nvPr>
            <p:ph idx="7" type="title"/>
          </p:nvPr>
        </p:nvSpPr>
        <p:spPr>
          <a:xfrm>
            <a:off x="4743575" y="3660176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idx="8" type="subTitle"/>
          </p:nvPr>
        </p:nvSpPr>
        <p:spPr>
          <a:xfrm>
            <a:off x="4743425" y="3964875"/>
            <a:ext cx="3514500" cy="31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4"/>
          <p:cNvSpPr/>
          <p:nvPr/>
        </p:nvSpPr>
        <p:spPr>
          <a:xfrm>
            <a:off x="8541138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3367273" y="4486553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 rot="10800000">
            <a:off x="8642550" y="2596025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 rot="5400000">
            <a:off x="6862772" y="429673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0" y="32717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711725" y="535599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940325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>
            <a:off x="940325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3" type="title"/>
          </p:nvPr>
        </p:nvSpPr>
        <p:spPr>
          <a:xfrm>
            <a:off x="3480065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4" type="subTitle"/>
          </p:nvPr>
        </p:nvSpPr>
        <p:spPr>
          <a:xfrm>
            <a:off x="3480065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5" type="title"/>
          </p:nvPr>
        </p:nvSpPr>
        <p:spPr>
          <a:xfrm>
            <a:off x="6019818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6" type="subTitle"/>
          </p:nvPr>
        </p:nvSpPr>
        <p:spPr>
          <a:xfrm>
            <a:off x="6019818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6" name="Google Shape;306;p15"/>
          <p:cNvGrpSpPr/>
          <p:nvPr/>
        </p:nvGrpSpPr>
        <p:grpSpPr>
          <a:xfrm flipH="1">
            <a:off x="5462200" y="4209978"/>
            <a:ext cx="736297" cy="428212"/>
            <a:chOff x="7336943" y="4410641"/>
            <a:chExt cx="671927" cy="390811"/>
          </a:xfrm>
        </p:grpSpPr>
        <p:sp>
          <p:nvSpPr>
            <p:cNvPr id="307" name="Google Shape;307;p15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5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flipH="1" rot="-4381093">
            <a:off x="7260165" y="1057075"/>
            <a:ext cx="606896" cy="92584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 flipH="1">
            <a:off x="2206796" y="1342402"/>
            <a:ext cx="736287" cy="20136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 flipH="1" rot="1236532">
            <a:off x="2585624" y="4044884"/>
            <a:ext cx="1000930" cy="840687"/>
            <a:chOff x="1648650" y="1064850"/>
            <a:chExt cx="691625" cy="580900"/>
          </a:xfrm>
        </p:grpSpPr>
        <p:sp>
          <p:nvSpPr>
            <p:cNvPr id="314" name="Google Shape;314;p15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/>
          <p:nvPr>
            <p:ph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2" type="title"/>
          </p:nvPr>
        </p:nvSpPr>
        <p:spPr>
          <a:xfrm>
            <a:off x="940325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" type="subTitle"/>
          </p:nvPr>
        </p:nvSpPr>
        <p:spPr>
          <a:xfrm>
            <a:off x="940325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6"/>
          <p:cNvSpPr txBox="1"/>
          <p:nvPr>
            <p:ph idx="3" type="title"/>
          </p:nvPr>
        </p:nvSpPr>
        <p:spPr>
          <a:xfrm>
            <a:off x="3480068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4" type="subTitle"/>
          </p:nvPr>
        </p:nvSpPr>
        <p:spPr>
          <a:xfrm>
            <a:off x="3480068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6"/>
          <p:cNvSpPr txBox="1"/>
          <p:nvPr>
            <p:ph idx="5" type="title"/>
          </p:nvPr>
        </p:nvSpPr>
        <p:spPr>
          <a:xfrm>
            <a:off x="6019823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6" type="subTitle"/>
          </p:nvPr>
        </p:nvSpPr>
        <p:spPr>
          <a:xfrm>
            <a:off x="6019823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6"/>
          <p:cNvSpPr/>
          <p:nvPr/>
        </p:nvSpPr>
        <p:spPr>
          <a:xfrm flipH="1" rot="-5400000">
            <a:off x="4674981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8649458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6"/>
          <p:cNvGrpSpPr/>
          <p:nvPr/>
        </p:nvGrpSpPr>
        <p:grpSpPr>
          <a:xfrm flipH="1">
            <a:off x="6520659" y="641588"/>
            <a:ext cx="895225" cy="596225"/>
            <a:chOff x="6168950" y="679775"/>
            <a:chExt cx="895225" cy="596225"/>
          </a:xfrm>
        </p:grpSpPr>
        <p:sp>
          <p:nvSpPr>
            <p:cNvPr id="345" name="Google Shape;345;p1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6"/>
          <p:cNvSpPr/>
          <p:nvPr/>
        </p:nvSpPr>
        <p:spPr>
          <a:xfrm rot="10800000">
            <a:off x="8755498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6"/>
          <p:cNvGrpSpPr/>
          <p:nvPr/>
        </p:nvGrpSpPr>
        <p:grpSpPr>
          <a:xfrm rot="10800000">
            <a:off x="6287905" y="4039655"/>
            <a:ext cx="811083" cy="471748"/>
            <a:chOff x="7336943" y="4410641"/>
            <a:chExt cx="671927" cy="390811"/>
          </a:xfrm>
        </p:grpSpPr>
        <p:sp>
          <p:nvSpPr>
            <p:cNvPr id="356" name="Google Shape;356;p1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6"/>
          <p:cNvSpPr/>
          <p:nvPr/>
        </p:nvSpPr>
        <p:spPr>
          <a:xfrm flipH="1" rot="10800000">
            <a:off x="22" y="22334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711725" y="541473"/>
            <a:ext cx="7720500" cy="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7"/>
          <p:cNvSpPr txBox="1"/>
          <p:nvPr>
            <p:ph idx="2" type="title"/>
          </p:nvPr>
        </p:nvSpPr>
        <p:spPr>
          <a:xfrm>
            <a:off x="2388125" y="14922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3" name="Google Shape;363;p17"/>
          <p:cNvSpPr txBox="1"/>
          <p:nvPr>
            <p:ph idx="1" type="subTitle"/>
          </p:nvPr>
        </p:nvSpPr>
        <p:spPr>
          <a:xfrm>
            <a:off x="2388125" y="19421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3" type="title"/>
          </p:nvPr>
        </p:nvSpPr>
        <p:spPr>
          <a:xfrm>
            <a:off x="3479121" y="26479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5" name="Google Shape;365;p17"/>
          <p:cNvSpPr txBox="1"/>
          <p:nvPr>
            <p:ph idx="4" type="subTitle"/>
          </p:nvPr>
        </p:nvSpPr>
        <p:spPr>
          <a:xfrm>
            <a:off x="3479122" y="30978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5" type="title"/>
          </p:nvPr>
        </p:nvSpPr>
        <p:spPr>
          <a:xfrm>
            <a:off x="4570118" y="38036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6" type="subTitle"/>
          </p:nvPr>
        </p:nvSpPr>
        <p:spPr>
          <a:xfrm>
            <a:off x="4570118" y="42535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8" name="Google Shape;368;p17"/>
          <p:cNvGrpSpPr/>
          <p:nvPr/>
        </p:nvGrpSpPr>
        <p:grpSpPr>
          <a:xfrm flipH="1">
            <a:off x="6851750" y="3137678"/>
            <a:ext cx="736297" cy="428212"/>
            <a:chOff x="7336943" y="4410641"/>
            <a:chExt cx="671927" cy="390811"/>
          </a:xfrm>
        </p:grpSpPr>
        <p:sp>
          <p:nvSpPr>
            <p:cNvPr id="369" name="Google Shape;369;p1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7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 flipH="1" rot="-4381093">
            <a:off x="7260165" y="1057075"/>
            <a:ext cx="606896" cy="92584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 flipH="1">
            <a:off x="4287696" y="1290877"/>
            <a:ext cx="736287" cy="20136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7"/>
          <p:cNvGrpSpPr/>
          <p:nvPr/>
        </p:nvGrpSpPr>
        <p:grpSpPr>
          <a:xfrm>
            <a:off x="1046675" y="3326938"/>
            <a:ext cx="895225" cy="596225"/>
            <a:chOff x="6168950" y="679775"/>
            <a:chExt cx="895225" cy="596225"/>
          </a:xfrm>
        </p:grpSpPr>
        <p:sp>
          <p:nvSpPr>
            <p:cNvPr id="376" name="Google Shape;376;p1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2" type="title"/>
          </p:nvPr>
        </p:nvSpPr>
        <p:spPr>
          <a:xfrm>
            <a:off x="2336625" y="1602750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8" name="Google Shape;388;p18"/>
          <p:cNvSpPr txBox="1"/>
          <p:nvPr>
            <p:ph idx="1" type="subTitle"/>
          </p:nvPr>
        </p:nvSpPr>
        <p:spPr>
          <a:xfrm>
            <a:off x="2336629" y="1963308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8"/>
          <p:cNvSpPr txBox="1"/>
          <p:nvPr>
            <p:ph idx="3" type="title"/>
          </p:nvPr>
        </p:nvSpPr>
        <p:spPr>
          <a:xfrm>
            <a:off x="2336625" y="3428075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4" type="subTitle"/>
          </p:nvPr>
        </p:nvSpPr>
        <p:spPr>
          <a:xfrm>
            <a:off x="2336629" y="378858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8"/>
          <p:cNvSpPr txBox="1"/>
          <p:nvPr>
            <p:ph idx="5" type="title"/>
          </p:nvPr>
        </p:nvSpPr>
        <p:spPr>
          <a:xfrm>
            <a:off x="4622975" y="2515450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6" type="subTitle"/>
          </p:nvPr>
        </p:nvSpPr>
        <p:spPr>
          <a:xfrm>
            <a:off x="4622968" y="2875946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3" name="Google Shape;393;p18"/>
          <p:cNvGrpSpPr/>
          <p:nvPr/>
        </p:nvGrpSpPr>
        <p:grpSpPr>
          <a:xfrm flipH="1">
            <a:off x="5178750" y="4009478"/>
            <a:ext cx="736297" cy="428212"/>
            <a:chOff x="7336943" y="4410641"/>
            <a:chExt cx="671927" cy="390811"/>
          </a:xfrm>
        </p:grpSpPr>
        <p:sp>
          <p:nvSpPr>
            <p:cNvPr id="394" name="Google Shape;394;p1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8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 flipH="1" rot="-5226732">
            <a:off x="6808840" y="961523"/>
            <a:ext cx="606914" cy="925869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8"/>
          <p:cNvGrpSpPr/>
          <p:nvPr/>
        </p:nvGrpSpPr>
        <p:grpSpPr>
          <a:xfrm flipH="1">
            <a:off x="4841625" y="1250475"/>
            <a:ext cx="895225" cy="596225"/>
            <a:chOff x="6168950" y="679775"/>
            <a:chExt cx="895225" cy="596225"/>
          </a:xfrm>
        </p:grpSpPr>
        <p:sp>
          <p:nvSpPr>
            <p:cNvPr id="400" name="Google Shape;400;p1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8"/>
          <p:cNvGrpSpPr/>
          <p:nvPr/>
        </p:nvGrpSpPr>
        <p:grpSpPr>
          <a:xfrm flipH="1" rot="1236532">
            <a:off x="6692149" y="3934634"/>
            <a:ext cx="1000930" cy="840687"/>
            <a:chOff x="1648650" y="1064850"/>
            <a:chExt cx="691625" cy="580900"/>
          </a:xfrm>
        </p:grpSpPr>
        <p:sp>
          <p:nvSpPr>
            <p:cNvPr id="409" name="Google Shape;409;p1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3113500" y="2684250"/>
            <a:ext cx="53187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9"/>
          <p:cNvSpPr txBox="1"/>
          <p:nvPr>
            <p:ph hasCustomPrompt="1" idx="2" type="title"/>
          </p:nvPr>
        </p:nvSpPr>
        <p:spPr>
          <a:xfrm>
            <a:off x="5367425" y="1091925"/>
            <a:ext cx="2706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19"/>
          <p:cNvSpPr txBox="1"/>
          <p:nvPr>
            <p:ph idx="1" type="subTitle"/>
          </p:nvPr>
        </p:nvSpPr>
        <p:spPr>
          <a:xfrm>
            <a:off x="3113525" y="3678375"/>
            <a:ext cx="5318700" cy="4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9"/>
          <p:cNvSpPr/>
          <p:nvPr/>
        </p:nvSpPr>
        <p:spPr>
          <a:xfrm rot="4126821">
            <a:off x="4790054" y="619806"/>
            <a:ext cx="803829" cy="122627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 flipH="1">
            <a:off x="0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9"/>
          <p:cNvGrpSpPr/>
          <p:nvPr/>
        </p:nvGrpSpPr>
        <p:grpSpPr>
          <a:xfrm flipH="1" rot="10800000">
            <a:off x="7110848" y="4380371"/>
            <a:ext cx="769020" cy="447244"/>
            <a:chOff x="7336943" y="4410641"/>
            <a:chExt cx="671927" cy="390811"/>
          </a:xfrm>
        </p:grpSpPr>
        <p:sp>
          <p:nvSpPr>
            <p:cNvPr id="436" name="Google Shape;436;p1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9"/>
          <p:cNvSpPr/>
          <p:nvPr/>
        </p:nvSpPr>
        <p:spPr>
          <a:xfrm rot="-2312107">
            <a:off x="3779370" y="4199292"/>
            <a:ext cx="530576" cy="80941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 flipH="1">
            <a:off x="2797173" y="1891401"/>
            <a:ext cx="1000920" cy="840678"/>
            <a:chOff x="1648650" y="1064850"/>
            <a:chExt cx="691625" cy="580900"/>
          </a:xfrm>
        </p:grpSpPr>
        <p:sp>
          <p:nvSpPr>
            <p:cNvPr id="440" name="Google Shape;440;p19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 txBox="1"/>
          <p:nvPr>
            <p:ph type="title"/>
          </p:nvPr>
        </p:nvSpPr>
        <p:spPr>
          <a:xfrm>
            <a:off x="1719900" y="2491375"/>
            <a:ext cx="5704200" cy="70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20"/>
          <p:cNvSpPr txBox="1"/>
          <p:nvPr>
            <p:ph hasCustomPrompt="1" idx="2" type="title"/>
          </p:nvPr>
        </p:nvSpPr>
        <p:spPr>
          <a:xfrm>
            <a:off x="3039600" y="1091925"/>
            <a:ext cx="30648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" name="Google Shape;463;p20"/>
          <p:cNvSpPr txBox="1"/>
          <p:nvPr>
            <p:ph idx="1" type="subTitle"/>
          </p:nvPr>
        </p:nvSpPr>
        <p:spPr>
          <a:xfrm>
            <a:off x="2100200" y="3200575"/>
            <a:ext cx="4943700" cy="28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0"/>
          <p:cNvSpPr/>
          <p:nvPr/>
        </p:nvSpPr>
        <p:spPr>
          <a:xfrm flipH="1" rot="-5400000">
            <a:off x="5055981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0"/>
          <p:cNvGrpSpPr/>
          <p:nvPr/>
        </p:nvGrpSpPr>
        <p:grpSpPr>
          <a:xfrm>
            <a:off x="2479034" y="4043450"/>
            <a:ext cx="895225" cy="596225"/>
            <a:chOff x="6168950" y="679775"/>
            <a:chExt cx="895225" cy="596225"/>
          </a:xfrm>
        </p:grpSpPr>
        <p:sp>
          <p:nvSpPr>
            <p:cNvPr id="466" name="Google Shape;466;p20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20"/>
          <p:cNvSpPr/>
          <p:nvPr/>
        </p:nvSpPr>
        <p:spPr>
          <a:xfrm flipH="1" rot="-8100000">
            <a:off x="1495328" y="309291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0"/>
          <p:cNvGrpSpPr/>
          <p:nvPr/>
        </p:nvGrpSpPr>
        <p:grpSpPr>
          <a:xfrm rot="10800000">
            <a:off x="5975555" y="3939570"/>
            <a:ext cx="812897" cy="472803"/>
            <a:chOff x="7336943" y="4410641"/>
            <a:chExt cx="671927" cy="390811"/>
          </a:xfrm>
        </p:grpSpPr>
        <p:sp>
          <p:nvSpPr>
            <p:cNvPr id="477" name="Google Shape;477;p20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0"/>
          <p:cNvSpPr/>
          <p:nvPr/>
        </p:nvSpPr>
        <p:spPr>
          <a:xfrm flipH="1" rot="10800000">
            <a:off x="22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0"/>
          <p:cNvGrpSpPr/>
          <p:nvPr/>
        </p:nvGrpSpPr>
        <p:grpSpPr>
          <a:xfrm>
            <a:off x="7112067" y="539501"/>
            <a:ext cx="1000920" cy="840678"/>
            <a:chOff x="1648650" y="1064850"/>
            <a:chExt cx="691625" cy="580900"/>
          </a:xfrm>
        </p:grpSpPr>
        <p:sp>
          <p:nvSpPr>
            <p:cNvPr id="481" name="Google Shape;481;p20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0"/>
          <p:cNvSpPr/>
          <p:nvPr/>
        </p:nvSpPr>
        <p:spPr>
          <a:xfrm rot="10800000">
            <a:off x="5841703" y="768770"/>
            <a:ext cx="787749" cy="209801"/>
          </a:xfrm>
          <a:custGeom>
            <a:rect b="b" l="l" r="r" t="t"/>
            <a:pathLst>
              <a:path extrusionOk="0" h="2895" w="10870">
                <a:moveTo>
                  <a:pt x="555" y="0"/>
                </a:moveTo>
                <a:cubicBezTo>
                  <a:pt x="516" y="0"/>
                  <a:pt x="475" y="4"/>
                  <a:pt x="431" y="11"/>
                </a:cubicBezTo>
                <a:cubicBezTo>
                  <a:pt x="52" y="75"/>
                  <a:pt x="1" y="358"/>
                  <a:pt x="59" y="679"/>
                </a:cubicBezTo>
                <a:cubicBezTo>
                  <a:pt x="78" y="834"/>
                  <a:pt x="91" y="994"/>
                  <a:pt x="110" y="1155"/>
                </a:cubicBezTo>
                <a:cubicBezTo>
                  <a:pt x="224" y="2033"/>
                  <a:pt x="826" y="2833"/>
                  <a:pt x="1685" y="2833"/>
                </a:cubicBezTo>
                <a:cubicBezTo>
                  <a:pt x="2033" y="2833"/>
                  <a:pt x="2424" y="2701"/>
                  <a:pt x="2842" y="2389"/>
                </a:cubicBezTo>
                <a:cubicBezTo>
                  <a:pt x="2906" y="2344"/>
                  <a:pt x="2977" y="2299"/>
                  <a:pt x="3035" y="2248"/>
                </a:cubicBezTo>
                <a:cubicBezTo>
                  <a:pt x="3170" y="2109"/>
                  <a:pt x="3288" y="2036"/>
                  <a:pt x="3408" y="2036"/>
                </a:cubicBezTo>
                <a:cubicBezTo>
                  <a:pt x="3534" y="2036"/>
                  <a:pt x="3661" y="2116"/>
                  <a:pt x="3812" y="2286"/>
                </a:cubicBezTo>
                <a:cubicBezTo>
                  <a:pt x="4181" y="2701"/>
                  <a:pt x="4506" y="2895"/>
                  <a:pt x="4865" y="2895"/>
                </a:cubicBezTo>
                <a:cubicBezTo>
                  <a:pt x="5158" y="2895"/>
                  <a:pt x="5472" y="2766"/>
                  <a:pt x="5850" y="2524"/>
                </a:cubicBezTo>
                <a:cubicBezTo>
                  <a:pt x="6120" y="2344"/>
                  <a:pt x="6377" y="2158"/>
                  <a:pt x="6557" y="1881"/>
                </a:cubicBezTo>
                <a:cubicBezTo>
                  <a:pt x="6666" y="1708"/>
                  <a:pt x="6794" y="1626"/>
                  <a:pt x="6933" y="1626"/>
                </a:cubicBezTo>
                <a:cubicBezTo>
                  <a:pt x="7047" y="1626"/>
                  <a:pt x="7169" y="1681"/>
                  <a:pt x="7296" y="1785"/>
                </a:cubicBezTo>
                <a:cubicBezTo>
                  <a:pt x="7650" y="2081"/>
                  <a:pt x="8029" y="2331"/>
                  <a:pt x="8434" y="2537"/>
                </a:cubicBezTo>
                <a:cubicBezTo>
                  <a:pt x="8631" y="2629"/>
                  <a:pt x="8829" y="2691"/>
                  <a:pt x="9035" y="2691"/>
                </a:cubicBezTo>
                <a:cubicBezTo>
                  <a:pt x="9118" y="2691"/>
                  <a:pt x="9202" y="2681"/>
                  <a:pt x="9289" y="2659"/>
                </a:cubicBezTo>
                <a:cubicBezTo>
                  <a:pt x="9828" y="2518"/>
                  <a:pt x="10793" y="1386"/>
                  <a:pt x="10844" y="827"/>
                </a:cubicBezTo>
                <a:cubicBezTo>
                  <a:pt x="10870" y="513"/>
                  <a:pt x="10697" y="314"/>
                  <a:pt x="10439" y="314"/>
                </a:cubicBezTo>
                <a:cubicBezTo>
                  <a:pt x="10375" y="314"/>
                  <a:pt x="10306" y="326"/>
                  <a:pt x="10233" y="352"/>
                </a:cubicBezTo>
                <a:cubicBezTo>
                  <a:pt x="10047" y="422"/>
                  <a:pt x="9951" y="583"/>
                  <a:pt x="9841" y="737"/>
                </a:cubicBezTo>
                <a:cubicBezTo>
                  <a:pt x="9668" y="975"/>
                  <a:pt x="9501" y="1219"/>
                  <a:pt x="9314" y="1444"/>
                </a:cubicBezTo>
                <a:cubicBezTo>
                  <a:pt x="9196" y="1589"/>
                  <a:pt x="9072" y="1661"/>
                  <a:pt x="8946" y="1661"/>
                </a:cubicBezTo>
                <a:cubicBezTo>
                  <a:pt x="8825" y="1661"/>
                  <a:pt x="8701" y="1595"/>
                  <a:pt x="8575" y="1464"/>
                </a:cubicBezTo>
                <a:cubicBezTo>
                  <a:pt x="8273" y="1155"/>
                  <a:pt x="7977" y="847"/>
                  <a:pt x="7662" y="557"/>
                </a:cubicBezTo>
                <a:cubicBezTo>
                  <a:pt x="7385" y="309"/>
                  <a:pt x="7144" y="185"/>
                  <a:pt x="6914" y="185"/>
                </a:cubicBezTo>
                <a:cubicBezTo>
                  <a:pt x="6644" y="185"/>
                  <a:pt x="6388" y="358"/>
                  <a:pt x="6107" y="705"/>
                </a:cubicBezTo>
                <a:cubicBezTo>
                  <a:pt x="5959" y="892"/>
                  <a:pt x="5818" y="1084"/>
                  <a:pt x="5657" y="1258"/>
                </a:cubicBezTo>
                <a:cubicBezTo>
                  <a:pt x="5301" y="1632"/>
                  <a:pt x="5095" y="1828"/>
                  <a:pt x="4933" y="1828"/>
                </a:cubicBezTo>
                <a:cubicBezTo>
                  <a:pt x="4750" y="1828"/>
                  <a:pt x="4622" y="1577"/>
                  <a:pt x="4397" y="1052"/>
                </a:cubicBezTo>
                <a:cubicBezTo>
                  <a:pt x="4378" y="1007"/>
                  <a:pt x="4359" y="956"/>
                  <a:pt x="4333" y="904"/>
                </a:cubicBezTo>
                <a:cubicBezTo>
                  <a:pt x="4145" y="525"/>
                  <a:pt x="3920" y="333"/>
                  <a:pt x="3678" y="333"/>
                </a:cubicBezTo>
                <a:cubicBezTo>
                  <a:pt x="3465" y="333"/>
                  <a:pt x="3237" y="481"/>
                  <a:pt x="3009" y="782"/>
                </a:cubicBezTo>
                <a:cubicBezTo>
                  <a:pt x="2745" y="1123"/>
                  <a:pt x="2462" y="1438"/>
                  <a:pt x="2090" y="1656"/>
                </a:cubicBezTo>
                <a:cubicBezTo>
                  <a:pt x="1926" y="1753"/>
                  <a:pt x="1798" y="1804"/>
                  <a:pt x="1692" y="1804"/>
                </a:cubicBezTo>
                <a:cubicBezTo>
                  <a:pt x="1522" y="1804"/>
                  <a:pt x="1411" y="1674"/>
                  <a:pt x="1312" y="1393"/>
                </a:cubicBezTo>
                <a:cubicBezTo>
                  <a:pt x="1209" y="1091"/>
                  <a:pt x="1164" y="769"/>
                  <a:pt x="1081" y="461"/>
                </a:cubicBezTo>
                <a:cubicBezTo>
                  <a:pt x="1007" y="174"/>
                  <a:pt x="831" y="0"/>
                  <a:pt x="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723900" y="2684250"/>
            <a:ext cx="3814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711725" y="1091925"/>
            <a:ext cx="2706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723900" y="3678375"/>
            <a:ext cx="3814200" cy="4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/>
          <p:nvPr/>
        </p:nvSpPr>
        <p:spPr>
          <a:xfrm flipH="1" rot="10800000">
            <a:off x="8679157" y="2449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flipH="1" rot="10800000">
            <a:off x="7273610" y="513965"/>
            <a:ext cx="793613" cy="461548"/>
            <a:chOff x="7336943" y="4410641"/>
            <a:chExt cx="671927" cy="390811"/>
          </a:xfrm>
        </p:grpSpPr>
        <p:sp>
          <p:nvSpPr>
            <p:cNvPr id="58" name="Google Shape;58;p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-3675" y="308456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flipH="1" rot="6418925">
            <a:off x="372361" y="4105634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95750" y="76367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9563468">
            <a:off x="3108949" y="1272345"/>
            <a:ext cx="1000930" cy="840687"/>
            <a:chOff x="1648650" y="1064850"/>
            <a:chExt cx="691625" cy="580900"/>
          </a:xfrm>
        </p:grpSpPr>
        <p:sp>
          <p:nvSpPr>
            <p:cNvPr id="66" name="Google Shape;66;p3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 rot="8638417">
            <a:off x="4432087" y="175823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flipH="1" rot="10800000">
            <a:off x="5347850" y="4389178"/>
            <a:ext cx="895225" cy="596225"/>
            <a:chOff x="6168950" y="679775"/>
            <a:chExt cx="895225" cy="596225"/>
          </a:xfrm>
        </p:grpSpPr>
        <p:sp>
          <p:nvSpPr>
            <p:cNvPr id="87" name="Google Shape;87;p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/>
          <p:nvPr>
            <p:ph type="title"/>
          </p:nvPr>
        </p:nvSpPr>
        <p:spPr>
          <a:xfrm>
            <a:off x="4555082" y="3309350"/>
            <a:ext cx="3886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4" name="Google Shape;504;p21"/>
          <p:cNvSpPr txBox="1"/>
          <p:nvPr>
            <p:ph hasCustomPrompt="1" idx="2" type="title"/>
          </p:nvPr>
        </p:nvSpPr>
        <p:spPr>
          <a:xfrm>
            <a:off x="1747400" y="2962475"/>
            <a:ext cx="28005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" name="Google Shape;505;p21"/>
          <p:cNvSpPr txBox="1"/>
          <p:nvPr>
            <p:ph idx="1" type="subTitle"/>
          </p:nvPr>
        </p:nvSpPr>
        <p:spPr>
          <a:xfrm>
            <a:off x="4555082" y="4409720"/>
            <a:ext cx="38862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21"/>
          <p:cNvSpPr/>
          <p:nvPr/>
        </p:nvSpPr>
        <p:spPr>
          <a:xfrm flipH="1">
            <a:off x="-6870" y="31232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 flipH="1">
            <a:off x="8567932" y="3067600"/>
            <a:ext cx="582968" cy="2467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 flipH="1">
            <a:off x="1056994" y="723688"/>
            <a:ext cx="895225" cy="596225"/>
            <a:chOff x="6168950" y="679775"/>
            <a:chExt cx="895225" cy="596225"/>
          </a:xfrm>
        </p:grpSpPr>
        <p:sp>
          <p:nvSpPr>
            <p:cNvPr id="509" name="Google Shape;509;p21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1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21"/>
          <p:cNvGrpSpPr/>
          <p:nvPr/>
        </p:nvGrpSpPr>
        <p:grpSpPr>
          <a:xfrm rot="-1236532">
            <a:off x="7434378" y="1581809"/>
            <a:ext cx="1000930" cy="840687"/>
            <a:chOff x="1648650" y="1064850"/>
            <a:chExt cx="691625" cy="580900"/>
          </a:xfrm>
        </p:grpSpPr>
        <p:sp>
          <p:nvSpPr>
            <p:cNvPr id="521" name="Google Shape;521;p2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9_1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4221389" y="823400"/>
            <a:ext cx="3886800" cy="92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3" name="Google Shape;543;p22"/>
          <p:cNvSpPr txBox="1"/>
          <p:nvPr>
            <p:ph hasCustomPrompt="1" idx="2" type="title"/>
          </p:nvPr>
        </p:nvSpPr>
        <p:spPr>
          <a:xfrm>
            <a:off x="1512300" y="472300"/>
            <a:ext cx="2709300" cy="14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22"/>
          <p:cNvSpPr txBox="1"/>
          <p:nvPr>
            <p:ph idx="1" type="subTitle"/>
          </p:nvPr>
        </p:nvSpPr>
        <p:spPr>
          <a:xfrm>
            <a:off x="4221389" y="1915910"/>
            <a:ext cx="3886800" cy="2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2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2"/>
          <p:cNvGrpSpPr/>
          <p:nvPr/>
        </p:nvGrpSpPr>
        <p:grpSpPr>
          <a:xfrm>
            <a:off x="7931500" y="2764788"/>
            <a:ext cx="895225" cy="596225"/>
            <a:chOff x="6168950" y="679775"/>
            <a:chExt cx="895225" cy="596225"/>
          </a:xfrm>
        </p:grpSpPr>
        <p:sp>
          <p:nvSpPr>
            <p:cNvPr id="548" name="Google Shape;548;p2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2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2"/>
          <p:cNvSpPr/>
          <p:nvPr/>
        </p:nvSpPr>
        <p:spPr>
          <a:xfrm rot="4381075">
            <a:off x="303186" y="1057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 flipH="1" rot="10800000">
            <a:off x="5390625" y="29708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2"/>
          <p:cNvGrpSpPr/>
          <p:nvPr/>
        </p:nvGrpSpPr>
        <p:grpSpPr>
          <a:xfrm flipH="1" rot="1236532">
            <a:off x="2060224" y="2374584"/>
            <a:ext cx="1000930" cy="840687"/>
            <a:chOff x="1648650" y="1064850"/>
            <a:chExt cx="691625" cy="580900"/>
          </a:xfrm>
        </p:grpSpPr>
        <p:sp>
          <p:nvSpPr>
            <p:cNvPr id="561" name="Google Shape;561;p2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9_1_2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3267875" y="1980600"/>
            <a:ext cx="2266800" cy="14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3" name="Google Shape;583;p23"/>
          <p:cNvSpPr txBox="1"/>
          <p:nvPr>
            <p:ph hasCustomPrompt="1" idx="2" type="title"/>
          </p:nvPr>
        </p:nvSpPr>
        <p:spPr>
          <a:xfrm>
            <a:off x="711750" y="1625325"/>
            <a:ext cx="25560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4" name="Google Shape;584;p23"/>
          <p:cNvSpPr txBox="1"/>
          <p:nvPr>
            <p:ph idx="1" type="subTitle"/>
          </p:nvPr>
        </p:nvSpPr>
        <p:spPr>
          <a:xfrm>
            <a:off x="3267875" y="3481225"/>
            <a:ext cx="2266800" cy="596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3"/>
          <p:cNvSpPr/>
          <p:nvPr/>
        </p:nvSpPr>
        <p:spPr>
          <a:xfrm rot="8100000">
            <a:off x="5388658" y="71186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3"/>
          <p:cNvGrpSpPr/>
          <p:nvPr/>
        </p:nvGrpSpPr>
        <p:grpSpPr>
          <a:xfrm flipH="1">
            <a:off x="1503250" y="3383688"/>
            <a:ext cx="895225" cy="596225"/>
            <a:chOff x="6168950" y="679775"/>
            <a:chExt cx="895225" cy="596225"/>
          </a:xfrm>
        </p:grpSpPr>
        <p:sp>
          <p:nvSpPr>
            <p:cNvPr id="587" name="Google Shape;587;p2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23"/>
          <p:cNvSpPr/>
          <p:nvPr/>
        </p:nvSpPr>
        <p:spPr>
          <a:xfrm rot="5400000">
            <a:off x="892822" y="428742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0" y="165467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 flipH="1">
            <a:off x="2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3"/>
          <p:cNvGrpSpPr/>
          <p:nvPr/>
        </p:nvGrpSpPr>
        <p:grpSpPr>
          <a:xfrm rot="10800000">
            <a:off x="5534673" y="4039864"/>
            <a:ext cx="1000920" cy="840678"/>
            <a:chOff x="1648650" y="1064850"/>
            <a:chExt cx="691625" cy="580900"/>
          </a:xfrm>
        </p:grpSpPr>
        <p:sp>
          <p:nvSpPr>
            <p:cNvPr id="599" name="Google Shape;599;p23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3"/>
          <p:cNvGrpSpPr/>
          <p:nvPr/>
        </p:nvGrpSpPr>
        <p:grpSpPr>
          <a:xfrm flipH="1" rot="10800000">
            <a:off x="2665982" y="811215"/>
            <a:ext cx="812897" cy="472803"/>
            <a:chOff x="7336943" y="4410641"/>
            <a:chExt cx="671927" cy="390811"/>
          </a:xfrm>
        </p:grpSpPr>
        <p:sp>
          <p:nvSpPr>
            <p:cNvPr id="619" name="Google Shape;619;p2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23"/>
          <p:cNvSpPr/>
          <p:nvPr/>
        </p:nvSpPr>
        <p:spPr>
          <a:xfrm flipH="1">
            <a:off x="8546196" y="24452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 flipH="1" rot="10800000">
            <a:off x="3478882" y="4538587"/>
            <a:ext cx="792822" cy="215381"/>
          </a:xfrm>
          <a:custGeom>
            <a:rect b="b" l="l" r="r" t="t"/>
            <a:pathLst>
              <a:path extrusionOk="0" h="2972" w="10940">
                <a:moveTo>
                  <a:pt x="543" y="0"/>
                </a:moveTo>
                <a:cubicBezTo>
                  <a:pt x="517" y="0"/>
                  <a:pt x="490" y="3"/>
                  <a:pt x="463" y="8"/>
                </a:cubicBezTo>
                <a:cubicBezTo>
                  <a:pt x="109" y="79"/>
                  <a:pt x="19" y="355"/>
                  <a:pt x="0" y="670"/>
                </a:cubicBezTo>
                <a:lnTo>
                  <a:pt x="0" y="985"/>
                </a:lnTo>
                <a:cubicBezTo>
                  <a:pt x="7" y="1551"/>
                  <a:pt x="424" y="2444"/>
                  <a:pt x="964" y="2669"/>
                </a:cubicBezTo>
                <a:cubicBezTo>
                  <a:pt x="1217" y="2774"/>
                  <a:pt x="1468" y="2825"/>
                  <a:pt x="1716" y="2825"/>
                </a:cubicBezTo>
                <a:cubicBezTo>
                  <a:pt x="2110" y="2825"/>
                  <a:pt x="2496" y="2695"/>
                  <a:pt x="2867" y="2438"/>
                </a:cubicBezTo>
                <a:cubicBezTo>
                  <a:pt x="3135" y="2250"/>
                  <a:pt x="3282" y="2155"/>
                  <a:pt x="3414" y="2155"/>
                </a:cubicBezTo>
                <a:cubicBezTo>
                  <a:pt x="3568" y="2155"/>
                  <a:pt x="3703" y="2282"/>
                  <a:pt x="3985" y="2541"/>
                </a:cubicBezTo>
                <a:cubicBezTo>
                  <a:pt x="4296" y="2830"/>
                  <a:pt x="4579" y="2971"/>
                  <a:pt x="4882" y="2971"/>
                </a:cubicBezTo>
                <a:cubicBezTo>
                  <a:pt x="5116" y="2971"/>
                  <a:pt x="5363" y="2886"/>
                  <a:pt x="5644" y="2721"/>
                </a:cubicBezTo>
                <a:cubicBezTo>
                  <a:pt x="5946" y="2541"/>
                  <a:pt x="6183" y="2297"/>
                  <a:pt x="6441" y="2052"/>
                </a:cubicBezTo>
                <a:cubicBezTo>
                  <a:pt x="6682" y="1824"/>
                  <a:pt x="6808" y="1717"/>
                  <a:pt x="6946" y="1717"/>
                </a:cubicBezTo>
                <a:cubicBezTo>
                  <a:pt x="7072" y="1717"/>
                  <a:pt x="7207" y="1806"/>
                  <a:pt x="7450" y="1975"/>
                </a:cubicBezTo>
                <a:cubicBezTo>
                  <a:pt x="7758" y="2181"/>
                  <a:pt x="8073" y="2380"/>
                  <a:pt x="8395" y="2586"/>
                </a:cubicBezTo>
                <a:cubicBezTo>
                  <a:pt x="8577" y="2702"/>
                  <a:pt x="8760" y="2753"/>
                  <a:pt x="8939" y="2753"/>
                </a:cubicBezTo>
                <a:cubicBezTo>
                  <a:pt x="9194" y="2753"/>
                  <a:pt x="9440" y="2649"/>
                  <a:pt x="9667" y="2483"/>
                </a:cubicBezTo>
                <a:cubicBezTo>
                  <a:pt x="10169" y="2117"/>
                  <a:pt x="10490" y="1577"/>
                  <a:pt x="10798" y="1050"/>
                </a:cubicBezTo>
                <a:cubicBezTo>
                  <a:pt x="10895" y="889"/>
                  <a:pt x="10940" y="683"/>
                  <a:pt x="10779" y="529"/>
                </a:cubicBezTo>
                <a:cubicBezTo>
                  <a:pt x="10692" y="439"/>
                  <a:pt x="10594" y="405"/>
                  <a:pt x="10492" y="405"/>
                </a:cubicBezTo>
                <a:cubicBezTo>
                  <a:pt x="10390" y="405"/>
                  <a:pt x="10284" y="439"/>
                  <a:pt x="10181" y="484"/>
                </a:cubicBezTo>
                <a:cubicBezTo>
                  <a:pt x="10008" y="561"/>
                  <a:pt x="9905" y="728"/>
                  <a:pt x="9789" y="876"/>
                </a:cubicBezTo>
                <a:cubicBezTo>
                  <a:pt x="9641" y="1063"/>
                  <a:pt x="9487" y="1249"/>
                  <a:pt x="9320" y="1422"/>
                </a:cubicBezTo>
                <a:cubicBezTo>
                  <a:pt x="9184" y="1568"/>
                  <a:pt x="9045" y="1640"/>
                  <a:pt x="8906" y="1640"/>
                </a:cubicBezTo>
                <a:cubicBezTo>
                  <a:pt x="8767" y="1640"/>
                  <a:pt x="8628" y="1569"/>
                  <a:pt x="8491" y="1429"/>
                </a:cubicBezTo>
                <a:cubicBezTo>
                  <a:pt x="8227" y="1165"/>
                  <a:pt x="7964" y="895"/>
                  <a:pt x="7694" y="638"/>
                </a:cubicBezTo>
                <a:cubicBezTo>
                  <a:pt x="7414" y="374"/>
                  <a:pt x="7182" y="240"/>
                  <a:pt x="6956" y="240"/>
                </a:cubicBezTo>
                <a:cubicBezTo>
                  <a:pt x="6715" y="240"/>
                  <a:pt x="6481" y="391"/>
                  <a:pt x="6203" y="696"/>
                </a:cubicBezTo>
                <a:cubicBezTo>
                  <a:pt x="6061" y="850"/>
                  <a:pt x="5952" y="1043"/>
                  <a:pt x="5817" y="1204"/>
                </a:cubicBezTo>
                <a:cubicBezTo>
                  <a:pt x="5502" y="1570"/>
                  <a:pt x="5258" y="1755"/>
                  <a:pt x="5047" y="1755"/>
                </a:cubicBezTo>
                <a:cubicBezTo>
                  <a:pt x="4805" y="1755"/>
                  <a:pt x="4606" y="1514"/>
                  <a:pt x="4390" y="1024"/>
                </a:cubicBezTo>
                <a:cubicBezTo>
                  <a:pt x="4222" y="637"/>
                  <a:pt x="3969" y="439"/>
                  <a:pt x="3686" y="439"/>
                </a:cubicBezTo>
                <a:cubicBezTo>
                  <a:pt x="3471" y="439"/>
                  <a:pt x="3239" y="553"/>
                  <a:pt x="3015" y="786"/>
                </a:cubicBezTo>
                <a:cubicBezTo>
                  <a:pt x="2700" y="1114"/>
                  <a:pt x="2385" y="1442"/>
                  <a:pt x="2063" y="1763"/>
                </a:cubicBezTo>
                <a:cubicBezTo>
                  <a:pt x="1958" y="1869"/>
                  <a:pt x="1858" y="1918"/>
                  <a:pt x="1764" y="1918"/>
                </a:cubicBezTo>
                <a:cubicBezTo>
                  <a:pt x="1636" y="1918"/>
                  <a:pt x="1521" y="1825"/>
                  <a:pt x="1421" y="1654"/>
                </a:cubicBezTo>
                <a:cubicBezTo>
                  <a:pt x="1234" y="1326"/>
                  <a:pt x="1125" y="966"/>
                  <a:pt x="1093" y="593"/>
                </a:cubicBezTo>
                <a:cubicBezTo>
                  <a:pt x="1052" y="244"/>
                  <a:pt x="800" y="0"/>
                  <a:pt x="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/>
          <p:nvPr>
            <p:ph type="title"/>
          </p:nvPr>
        </p:nvSpPr>
        <p:spPr>
          <a:xfrm>
            <a:off x="3731050" y="3238500"/>
            <a:ext cx="3773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6" name="Google Shape;626;p24"/>
          <p:cNvSpPr txBox="1"/>
          <p:nvPr>
            <p:ph idx="1" type="subTitle"/>
          </p:nvPr>
        </p:nvSpPr>
        <p:spPr>
          <a:xfrm>
            <a:off x="1639650" y="1704975"/>
            <a:ext cx="58647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627" name="Google Shape;627;p24"/>
          <p:cNvGrpSpPr/>
          <p:nvPr/>
        </p:nvGrpSpPr>
        <p:grpSpPr>
          <a:xfrm>
            <a:off x="1711122" y="3658520"/>
            <a:ext cx="812929" cy="540437"/>
            <a:chOff x="6693150" y="3893250"/>
            <a:chExt cx="384400" cy="255550"/>
          </a:xfrm>
        </p:grpSpPr>
        <p:sp>
          <p:nvSpPr>
            <p:cNvPr id="628" name="Google Shape;628;p24"/>
            <p:cNvSpPr/>
            <p:nvPr/>
          </p:nvSpPr>
          <p:spPr>
            <a:xfrm>
              <a:off x="6843075" y="3893250"/>
              <a:ext cx="81325" cy="67250"/>
            </a:xfrm>
            <a:custGeom>
              <a:rect b="b" l="l" r="r" t="t"/>
              <a:pathLst>
                <a:path extrusionOk="0" h="2690" w="3253">
                  <a:moveTo>
                    <a:pt x="1464" y="1"/>
                  </a:moveTo>
                  <a:cubicBezTo>
                    <a:pt x="1174" y="1"/>
                    <a:pt x="883" y="79"/>
                    <a:pt x="592" y="233"/>
                  </a:cubicBezTo>
                  <a:cubicBezTo>
                    <a:pt x="0" y="1030"/>
                    <a:pt x="0" y="1229"/>
                    <a:pt x="592" y="2148"/>
                  </a:cubicBezTo>
                  <a:cubicBezTo>
                    <a:pt x="740" y="2258"/>
                    <a:pt x="881" y="2380"/>
                    <a:pt x="1048" y="2476"/>
                  </a:cubicBezTo>
                  <a:cubicBezTo>
                    <a:pt x="1287" y="2621"/>
                    <a:pt x="1542" y="2690"/>
                    <a:pt x="1787" y="2690"/>
                  </a:cubicBezTo>
                  <a:cubicBezTo>
                    <a:pt x="2241" y="2690"/>
                    <a:pt x="2664" y="2454"/>
                    <a:pt x="2906" y="2020"/>
                  </a:cubicBezTo>
                  <a:cubicBezTo>
                    <a:pt x="3253" y="1383"/>
                    <a:pt x="3015" y="625"/>
                    <a:pt x="2340" y="246"/>
                  </a:cubicBezTo>
                  <a:cubicBezTo>
                    <a:pt x="2049" y="81"/>
                    <a:pt x="175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6928250" y="4062150"/>
              <a:ext cx="76350" cy="59075"/>
            </a:xfrm>
            <a:custGeom>
              <a:rect b="b" l="l" r="r" t="t"/>
              <a:pathLst>
                <a:path extrusionOk="0" h="2363" w="3054">
                  <a:moveTo>
                    <a:pt x="1235" y="1"/>
                  </a:moveTo>
                  <a:cubicBezTo>
                    <a:pt x="1072" y="1"/>
                    <a:pt x="909" y="12"/>
                    <a:pt x="746" y="33"/>
                  </a:cubicBezTo>
                  <a:cubicBezTo>
                    <a:pt x="257" y="104"/>
                    <a:pt x="0" y="586"/>
                    <a:pt x="129" y="1068"/>
                  </a:cubicBezTo>
                  <a:cubicBezTo>
                    <a:pt x="303" y="1735"/>
                    <a:pt x="1191" y="2363"/>
                    <a:pt x="1904" y="2363"/>
                  </a:cubicBezTo>
                  <a:cubicBezTo>
                    <a:pt x="1954" y="2363"/>
                    <a:pt x="2003" y="2360"/>
                    <a:pt x="2050" y="2353"/>
                  </a:cubicBezTo>
                  <a:cubicBezTo>
                    <a:pt x="2603" y="2283"/>
                    <a:pt x="3015" y="1826"/>
                    <a:pt x="3034" y="1267"/>
                  </a:cubicBezTo>
                  <a:cubicBezTo>
                    <a:pt x="3053" y="888"/>
                    <a:pt x="2854" y="521"/>
                    <a:pt x="2520" y="335"/>
                  </a:cubicBezTo>
                  <a:cubicBezTo>
                    <a:pt x="2119" y="90"/>
                    <a:pt x="1681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6862825" y="3977225"/>
              <a:ext cx="69125" cy="55225"/>
            </a:xfrm>
            <a:custGeom>
              <a:rect b="b" l="l" r="r" t="t"/>
              <a:pathLst>
                <a:path extrusionOk="0" h="2209" w="2765">
                  <a:moveTo>
                    <a:pt x="1023" y="0"/>
                  </a:moveTo>
                  <a:cubicBezTo>
                    <a:pt x="982" y="0"/>
                    <a:pt x="941" y="2"/>
                    <a:pt x="901" y="4"/>
                  </a:cubicBezTo>
                  <a:cubicBezTo>
                    <a:pt x="284" y="30"/>
                    <a:pt x="1" y="396"/>
                    <a:pt x="78" y="1020"/>
                  </a:cubicBezTo>
                  <a:cubicBezTo>
                    <a:pt x="173" y="1705"/>
                    <a:pt x="783" y="2209"/>
                    <a:pt x="1522" y="2209"/>
                  </a:cubicBezTo>
                  <a:cubicBezTo>
                    <a:pt x="1531" y="2209"/>
                    <a:pt x="1541" y="2209"/>
                    <a:pt x="1550" y="2209"/>
                  </a:cubicBezTo>
                  <a:cubicBezTo>
                    <a:pt x="2122" y="2202"/>
                    <a:pt x="2482" y="1952"/>
                    <a:pt x="2636" y="1450"/>
                  </a:cubicBezTo>
                  <a:cubicBezTo>
                    <a:pt x="2765" y="1026"/>
                    <a:pt x="2578" y="608"/>
                    <a:pt x="2116" y="319"/>
                  </a:cubicBezTo>
                  <a:cubicBezTo>
                    <a:pt x="1790" y="110"/>
                    <a:pt x="1407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7007700" y="4005725"/>
              <a:ext cx="69850" cy="56125"/>
            </a:xfrm>
            <a:custGeom>
              <a:rect b="b" l="l" r="r" t="t"/>
              <a:pathLst>
                <a:path extrusionOk="0" h="2245" w="2794">
                  <a:moveTo>
                    <a:pt x="1319" y="0"/>
                  </a:moveTo>
                  <a:cubicBezTo>
                    <a:pt x="465" y="0"/>
                    <a:pt x="0" y="545"/>
                    <a:pt x="338" y="1101"/>
                  </a:cubicBezTo>
                  <a:cubicBezTo>
                    <a:pt x="563" y="1493"/>
                    <a:pt x="878" y="1827"/>
                    <a:pt x="1251" y="2091"/>
                  </a:cubicBezTo>
                  <a:cubicBezTo>
                    <a:pt x="1407" y="2194"/>
                    <a:pt x="1587" y="2245"/>
                    <a:pt x="1767" y="2245"/>
                  </a:cubicBezTo>
                  <a:cubicBezTo>
                    <a:pt x="1979" y="2245"/>
                    <a:pt x="2192" y="2175"/>
                    <a:pt x="2369" y="2039"/>
                  </a:cubicBezTo>
                  <a:cubicBezTo>
                    <a:pt x="2697" y="1744"/>
                    <a:pt x="2793" y="1274"/>
                    <a:pt x="2607" y="876"/>
                  </a:cubicBezTo>
                  <a:cubicBezTo>
                    <a:pt x="2356" y="317"/>
                    <a:pt x="1906" y="27"/>
                    <a:pt x="1392" y="2"/>
                  </a:cubicBezTo>
                  <a:cubicBezTo>
                    <a:pt x="1367" y="1"/>
                    <a:pt x="1343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827975" y="4095900"/>
              <a:ext cx="53675" cy="52900"/>
            </a:xfrm>
            <a:custGeom>
              <a:rect b="b" l="l" r="r" t="t"/>
              <a:pathLst>
                <a:path extrusionOk="0" h="2116" w="2147">
                  <a:moveTo>
                    <a:pt x="1048" y="1"/>
                  </a:moveTo>
                  <a:cubicBezTo>
                    <a:pt x="238" y="206"/>
                    <a:pt x="0" y="688"/>
                    <a:pt x="347" y="1402"/>
                  </a:cubicBezTo>
                  <a:cubicBezTo>
                    <a:pt x="489" y="1717"/>
                    <a:pt x="746" y="1974"/>
                    <a:pt x="1067" y="2115"/>
                  </a:cubicBezTo>
                  <a:cubicBezTo>
                    <a:pt x="1832" y="1974"/>
                    <a:pt x="2070" y="1775"/>
                    <a:pt x="2108" y="1248"/>
                  </a:cubicBezTo>
                  <a:cubicBezTo>
                    <a:pt x="2147" y="682"/>
                    <a:pt x="1890" y="354"/>
                    <a:pt x="1234" y="123"/>
                  </a:cubicBezTo>
                  <a:cubicBezTo>
                    <a:pt x="1164" y="91"/>
                    <a:pt x="1106" y="52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6765300" y="4018600"/>
              <a:ext cx="62375" cy="60500"/>
            </a:xfrm>
            <a:custGeom>
              <a:rect b="b" l="l" r="r" t="t"/>
              <a:pathLst>
                <a:path extrusionOk="0" h="2420" w="2495">
                  <a:moveTo>
                    <a:pt x="1207" y="1"/>
                  </a:moveTo>
                  <a:cubicBezTo>
                    <a:pt x="539" y="1"/>
                    <a:pt x="20" y="460"/>
                    <a:pt x="13" y="1100"/>
                  </a:cubicBezTo>
                  <a:cubicBezTo>
                    <a:pt x="0" y="1749"/>
                    <a:pt x="605" y="2379"/>
                    <a:pt x="1273" y="2418"/>
                  </a:cubicBezTo>
                  <a:cubicBezTo>
                    <a:pt x="1291" y="2419"/>
                    <a:pt x="1309" y="2419"/>
                    <a:pt x="1326" y="2419"/>
                  </a:cubicBezTo>
                  <a:cubicBezTo>
                    <a:pt x="1923" y="2419"/>
                    <a:pt x="2463" y="1898"/>
                    <a:pt x="2482" y="1280"/>
                  </a:cubicBezTo>
                  <a:cubicBezTo>
                    <a:pt x="2494" y="579"/>
                    <a:pt x="1929" y="7"/>
                    <a:pt x="1235" y="1"/>
                  </a:cubicBezTo>
                  <a:cubicBezTo>
                    <a:pt x="1225" y="1"/>
                    <a:pt x="1216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6702800" y="3910150"/>
              <a:ext cx="68950" cy="58025"/>
            </a:xfrm>
            <a:custGeom>
              <a:rect b="b" l="l" r="r" t="t"/>
              <a:pathLst>
                <a:path extrusionOk="0" h="2321" w="2758">
                  <a:moveTo>
                    <a:pt x="981" y="0"/>
                  </a:moveTo>
                  <a:cubicBezTo>
                    <a:pt x="976" y="0"/>
                    <a:pt x="970" y="0"/>
                    <a:pt x="964" y="0"/>
                  </a:cubicBezTo>
                  <a:cubicBezTo>
                    <a:pt x="424" y="0"/>
                    <a:pt x="0" y="457"/>
                    <a:pt x="39" y="997"/>
                  </a:cubicBezTo>
                  <a:cubicBezTo>
                    <a:pt x="77" y="1549"/>
                    <a:pt x="424" y="1922"/>
                    <a:pt x="913" y="2154"/>
                  </a:cubicBezTo>
                  <a:cubicBezTo>
                    <a:pt x="1136" y="2259"/>
                    <a:pt x="1361" y="2321"/>
                    <a:pt x="1582" y="2321"/>
                  </a:cubicBezTo>
                  <a:cubicBezTo>
                    <a:pt x="1821" y="2321"/>
                    <a:pt x="2056" y="2249"/>
                    <a:pt x="2282" y="2083"/>
                  </a:cubicBezTo>
                  <a:cubicBezTo>
                    <a:pt x="2603" y="1845"/>
                    <a:pt x="2758" y="1402"/>
                    <a:pt x="2635" y="1099"/>
                  </a:cubicBezTo>
                  <a:cubicBezTo>
                    <a:pt x="2426" y="597"/>
                    <a:pt x="1523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693150" y="4097550"/>
              <a:ext cx="49350" cy="43225"/>
            </a:xfrm>
            <a:custGeom>
              <a:rect b="b" l="l" r="r" t="t"/>
              <a:pathLst>
                <a:path extrusionOk="0" h="1729" w="1974">
                  <a:moveTo>
                    <a:pt x="715" y="1"/>
                  </a:moveTo>
                  <a:cubicBezTo>
                    <a:pt x="484" y="1"/>
                    <a:pt x="290" y="107"/>
                    <a:pt x="155" y="320"/>
                  </a:cubicBezTo>
                  <a:cubicBezTo>
                    <a:pt x="84" y="430"/>
                    <a:pt x="39" y="552"/>
                    <a:pt x="26" y="687"/>
                  </a:cubicBezTo>
                  <a:cubicBezTo>
                    <a:pt x="0" y="1239"/>
                    <a:pt x="438" y="1715"/>
                    <a:pt x="997" y="1728"/>
                  </a:cubicBezTo>
                  <a:cubicBezTo>
                    <a:pt x="1007" y="1728"/>
                    <a:pt x="1018" y="1728"/>
                    <a:pt x="1029" y="1728"/>
                  </a:cubicBezTo>
                  <a:cubicBezTo>
                    <a:pt x="1458" y="1728"/>
                    <a:pt x="1822" y="1475"/>
                    <a:pt x="1909" y="1111"/>
                  </a:cubicBezTo>
                  <a:cubicBezTo>
                    <a:pt x="1974" y="802"/>
                    <a:pt x="1595" y="301"/>
                    <a:pt x="1138" y="102"/>
                  </a:cubicBezTo>
                  <a:cubicBezTo>
                    <a:pt x="987" y="34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4"/>
          <p:cNvSpPr/>
          <p:nvPr/>
        </p:nvSpPr>
        <p:spPr>
          <a:xfrm rot="5622894">
            <a:off x="3416190" y="3686635"/>
            <a:ext cx="598771" cy="89615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4"/>
          <p:cNvGrpSpPr/>
          <p:nvPr/>
        </p:nvGrpSpPr>
        <p:grpSpPr>
          <a:xfrm>
            <a:off x="5550058" y="939353"/>
            <a:ext cx="736297" cy="428212"/>
            <a:chOff x="7336943" y="4410641"/>
            <a:chExt cx="671927" cy="390811"/>
          </a:xfrm>
        </p:grpSpPr>
        <p:sp>
          <p:nvSpPr>
            <p:cNvPr id="638" name="Google Shape;638;p24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4"/>
          <p:cNvSpPr/>
          <p:nvPr/>
        </p:nvSpPr>
        <p:spPr>
          <a:xfrm>
            <a:off x="-8895" y="33517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 rot="10800000">
            <a:off x="8651336" y="-1"/>
            <a:ext cx="501559" cy="975176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 rot="5595089">
            <a:off x="1158175" y="748752"/>
            <a:ext cx="530574" cy="80941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7206975" y="4072200"/>
            <a:ext cx="812930" cy="222330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 txBox="1"/>
          <p:nvPr>
            <p:ph type="title"/>
          </p:nvPr>
        </p:nvSpPr>
        <p:spPr>
          <a:xfrm>
            <a:off x="1514825" y="3206551"/>
            <a:ext cx="69174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7" name="Google Shape;647;p25"/>
          <p:cNvSpPr txBox="1"/>
          <p:nvPr>
            <p:ph idx="1" type="subTitle"/>
          </p:nvPr>
        </p:nvSpPr>
        <p:spPr>
          <a:xfrm>
            <a:off x="2807525" y="4212925"/>
            <a:ext cx="5624700" cy="3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5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 rot="6468945">
            <a:off x="1300252" y="4040911"/>
            <a:ext cx="598754" cy="89612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0" y="31243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25"/>
          <p:cNvGrpSpPr/>
          <p:nvPr/>
        </p:nvGrpSpPr>
        <p:grpSpPr>
          <a:xfrm>
            <a:off x="7924600" y="1809088"/>
            <a:ext cx="895225" cy="596225"/>
            <a:chOff x="6168950" y="679775"/>
            <a:chExt cx="895225" cy="596225"/>
          </a:xfrm>
        </p:grpSpPr>
        <p:sp>
          <p:nvSpPr>
            <p:cNvPr id="652" name="Google Shape;652;p25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5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1380925" y="10653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25"/>
          <p:cNvGrpSpPr/>
          <p:nvPr/>
        </p:nvGrpSpPr>
        <p:grpSpPr>
          <a:xfrm flipH="1" rot="1236532">
            <a:off x="1417299" y="2508359"/>
            <a:ext cx="1000930" cy="840687"/>
            <a:chOff x="1648650" y="1064850"/>
            <a:chExt cx="691625" cy="580900"/>
          </a:xfrm>
        </p:grpSpPr>
        <p:sp>
          <p:nvSpPr>
            <p:cNvPr id="664" name="Google Shape;664;p25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/>
          <p:nvPr>
            <p:ph type="title"/>
          </p:nvPr>
        </p:nvSpPr>
        <p:spPr>
          <a:xfrm>
            <a:off x="6248225" y="2152525"/>
            <a:ext cx="21840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6" name="Google Shape;686;p26"/>
          <p:cNvSpPr txBox="1"/>
          <p:nvPr>
            <p:ph idx="1" type="subTitle"/>
          </p:nvPr>
        </p:nvSpPr>
        <p:spPr>
          <a:xfrm>
            <a:off x="6248075" y="2734625"/>
            <a:ext cx="21840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6"/>
          <p:cNvSpPr/>
          <p:nvPr/>
        </p:nvSpPr>
        <p:spPr>
          <a:xfrm flipH="1" rot="10800000">
            <a:off x="8679157" y="2449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 flipH="1" rot="4167171">
            <a:off x="6214981" y="1176642"/>
            <a:ext cx="598767" cy="89614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26"/>
          <p:cNvGrpSpPr/>
          <p:nvPr/>
        </p:nvGrpSpPr>
        <p:grpSpPr>
          <a:xfrm flipH="1" rot="10800000">
            <a:off x="7363485" y="610765"/>
            <a:ext cx="793613" cy="461548"/>
            <a:chOff x="7336943" y="4410641"/>
            <a:chExt cx="671927" cy="390811"/>
          </a:xfrm>
        </p:grpSpPr>
        <p:sp>
          <p:nvSpPr>
            <p:cNvPr id="690" name="Google Shape;690;p2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6"/>
          <p:cNvSpPr/>
          <p:nvPr/>
        </p:nvSpPr>
        <p:spPr>
          <a:xfrm rot="10800000">
            <a:off x="8553077" y="287716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26"/>
          <p:cNvGrpSpPr/>
          <p:nvPr/>
        </p:nvGrpSpPr>
        <p:grpSpPr>
          <a:xfrm flipH="1" rot="10800000">
            <a:off x="3596875" y="3130978"/>
            <a:ext cx="895225" cy="596225"/>
            <a:chOff x="6168950" y="679775"/>
            <a:chExt cx="895225" cy="596225"/>
          </a:xfrm>
        </p:grpSpPr>
        <p:sp>
          <p:nvSpPr>
            <p:cNvPr id="694" name="Google Shape;694;p2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26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 flipH="1" rot="6418925">
            <a:off x="545186" y="4142697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 flipH="1" rot="10800000">
            <a:off x="3556000" y="135842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6"/>
          <p:cNvGrpSpPr/>
          <p:nvPr/>
        </p:nvGrpSpPr>
        <p:grpSpPr>
          <a:xfrm rot="9563468">
            <a:off x="5406274" y="3998520"/>
            <a:ext cx="1000930" cy="840687"/>
            <a:chOff x="1648650" y="1064850"/>
            <a:chExt cx="691625" cy="580900"/>
          </a:xfrm>
        </p:grpSpPr>
        <p:sp>
          <p:nvSpPr>
            <p:cNvPr id="707" name="Google Shape;707;p26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7"/>
          <p:cNvSpPr txBox="1"/>
          <p:nvPr>
            <p:ph type="title"/>
          </p:nvPr>
        </p:nvSpPr>
        <p:spPr>
          <a:xfrm>
            <a:off x="706225" y="2152525"/>
            <a:ext cx="24495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9" name="Google Shape;729;p27"/>
          <p:cNvSpPr txBox="1"/>
          <p:nvPr>
            <p:ph idx="1" type="subTitle"/>
          </p:nvPr>
        </p:nvSpPr>
        <p:spPr>
          <a:xfrm>
            <a:off x="706225" y="2734625"/>
            <a:ext cx="24495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27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 flipH="1" rot="4484750">
            <a:off x="3334988" y="140432"/>
            <a:ext cx="598771" cy="89615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 rot="10800000">
            <a:off x="1643672" y="4298053"/>
            <a:ext cx="793613" cy="461548"/>
            <a:chOff x="7336943" y="4410641"/>
            <a:chExt cx="671927" cy="390811"/>
          </a:xfrm>
        </p:grpSpPr>
        <p:sp>
          <p:nvSpPr>
            <p:cNvPr id="733" name="Google Shape;733;p2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7"/>
          <p:cNvSpPr/>
          <p:nvPr/>
        </p:nvSpPr>
        <p:spPr>
          <a:xfrm flipH="1">
            <a:off x="8551226" y="22294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27"/>
          <p:cNvGrpSpPr/>
          <p:nvPr/>
        </p:nvGrpSpPr>
        <p:grpSpPr>
          <a:xfrm flipH="1">
            <a:off x="1229819" y="1042413"/>
            <a:ext cx="895225" cy="596225"/>
            <a:chOff x="6168950" y="679775"/>
            <a:chExt cx="895225" cy="596225"/>
          </a:xfrm>
        </p:grpSpPr>
        <p:sp>
          <p:nvSpPr>
            <p:cNvPr id="737" name="Google Shape;737;p2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27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 flipH="1">
            <a:off x="6160660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27"/>
          <p:cNvGrpSpPr/>
          <p:nvPr/>
        </p:nvGrpSpPr>
        <p:grpSpPr>
          <a:xfrm rot="-1236532">
            <a:off x="3271641" y="3892359"/>
            <a:ext cx="1000930" cy="840687"/>
            <a:chOff x="1648650" y="1064850"/>
            <a:chExt cx="691625" cy="580900"/>
          </a:xfrm>
        </p:grpSpPr>
        <p:sp>
          <p:nvSpPr>
            <p:cNvPr id="750" name="Google Shape;750;p27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2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/>
          <p:cNvSpPr txBox="1"/>
          <p:nvPr>
            <p:ph idx="1" type="subTitle"/>
          </p:nvPr>
        </p:nvSpPr>
        <p:spPr>
          <a:xfrm>
            <a:off x="711725" y="2508475"/>
            <a:ext cx="38604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8"/>
          <p:cNvSpPr txBox="1"/>
          <p:nvPr>
            <p:ph type="title"/>
          </p:nvPr>
        </p:nvSpPr>
        <p:spPr>
          <a:xfrm>
            <a:off x="711725" y="1934125"/>
            <a:ext cx="38604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3" name="Google Shape;773;p28"/>
          <p:cNvSpPr/>
          <p:nvPr/>
        </p:nvSpPr>
        <p:spPr>
          <a:xfrm rot="5400000">
            <a:off x="40041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 flipH="1">
            <a:off x="4476950" y="995038"/>
            <a:ext cx="895225" cy="596225"/>
            <a:chOff x="6168950" y="679775"/>
            <a:chExt cx="895225" cy="596225"/>
          </a:xfrm>
        </p:grpSpPr>
        <p:sp>
          <p:nvSpPr>
            <p:cNvPr id="776" name="Google Shape;776;p2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28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 rot="8100000">
            <a:off x="7997583" y="8416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 flipH="1" rot="10800000">
            <a:off x="8541126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28"/>
          <p:cNvGrpSpPr/>
          <p:nvPr/>
        </p:nvGrpSpPr>
        <p:grpSpPr>
          <a:xfrm flipH="1">
            <a:off x="1862073" y="768776"/>
            <a:ext cx="1000920" cy="840678"/>
            <a:chOff x="1648650" y="1064850"/>
            <a:chExt cx="691625" cy="580900"/>
          </a:xfrm>
        </p:grpSpPr>
        <p:sp>
          <p:nvSpPr>
            <p:cNvPr id="788" name="Google Shape;788;p2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8"/>
          <p:cNvGrpSpPr/>
          <p:nvPr/>
        </p:nvGrpSpPr>
        <p:grpSpPr>
          <a:xfrm flipH="1" rot="10800000">
            <a:off x="2051922" y="4039655"/>
            <a:ext cx="811083" cy="471748"/>
            <a:chOff x="7336943" y="4410641"/>
            <a:chExt cx="671927" cy="390811"/>
          </a:xfrm>
        </p:grpSpPr>
        <p:sp>
          <p:nvSpPr>
            <p:cNvPr id="808" name="Google Shape;808;p2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8"/>
          <p:cNvSpPr/>
          <p:nvPr/>
        </p:nvSpPr>
        <p:spPr>
          <a:xfrm rot="10800000">
            <a:off x="8553094" y="22334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3411750" y="1899675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3514194" y="2665399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6076488" y="613488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6178931" y="1379187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747013" y="3185862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849456" y="3951612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/>
          <p:nvPr/>
        </p:nvSpPr>
        <p:spPr>
          <a:xfrm rot="2161583">
            <a:off x="4531412" y="361747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29"/>
          <p:cNvGrpSpPr/>
          <p:nvPr/>
        </p:nvGrpSpPr>
        <p:grpSpPr>
          <a:xfrm>
            <a:off x="4542835" y="986578"/>
            <a:ext cx="793613" cy="461548"/>
            <a:chOff x="7336943" y="4410641"/>
            <a:chExt cx="671927" cy="390811"/>
          </a:xfrm>
        </p:grpSpPr>
        <p:sp>
          <p:nvSpPr>
            <p:cNvPr id="822" name="Google Shape;822;p2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29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29"/>
          <p:cNvGrpSpPr/>
          <p:nvPr/>
        </p:nvGrpSpPr>
        <p:grpSpPr>
          <a:xfrm>
            <a:off x="6652550" y="2713238"/>
            <a:ext cx="895225" cy="596225"/>
            <a:chOff x="6168950" y="679775"/>
            <a:chExt cx="895225" cy="596225"/>
          </a:xfrm>
        </p:grpSpPr>
        <p:sp>
          <p:nvSpPr>
            <p:cNvPr id="826" name="Google Shape;826;p29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9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9"/>
          <p:cNvSpPr/>
          <p:nvPr/>
        </p:nvSpPr>
        <p:spPr>
          <a:xfrm rot="4381075">
            <a:off x="697261" y="44452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9"/>
          <p:cNvSpPr/>
          <p:nvPr/>
        </p:nvSpPr>
        <p:spPr>
          <a:xfrm>
            <a:off x="7125875" y="44954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9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9"/>
          <p:cNvGrpSpPr/>
          <p:nvPr/>
        </p:nvGrpSpPr>
        <p:grpSpPr>
          <a:xfrm flipH="1" rot="1236532">
            <a:off x="1762949" y="1499034"/>
            <a:ext cx="1000930" cy="840687"/>
            <a:chOff x="1648650" y="1064850"/>
            <a:chExt cx="691625" cy="580900"/>
          </a:xfrm>
        </p:grpSpPr>
        <p:sp>
          <p:nvSpPr>
            <p:cNvPr id="839" name="Google Shape;839;p29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0"/>
          <p:cNvSpPr txBox="1"/>
          <p:nvPr>
            <p:ph hasCustomPrompt="1" type="title"/>
          </p:nvPr>
        </p:nvSpPr>
        <p:spPr>
          <a:xfrm>
            <a:off x="2741000" y="2687250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1" name="Google Shape;861;p30"/>
          <p:cNvSpPr txBox="1"/>
          <p:nvPr>
            <p:ph idx="1" type="subTitle"/>
          </p:nvPr>
        </p:nvSpPr>
        <p:spPr>
          <a:xfrm>
            <a:off x="2743000" y="3517437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30"/>
          <p:cNvSpPr txBox="1"/>
          <p:nvPr>
            <p:ph hasCustomPrompt="1" idx="2" type="title"/>
          </p:nvPr>
        </p:nvSpPr>
        <p:spPr>
          <a:xfrm>
            <a:off x="4600000" y="2687250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3" name="Google Shape;863;p30"/>
          <p:cNvSpPr txBox="1"/>
          <p:nvPr>
            <p:ph idx="3" type="subTitle"/>
          </p:nvPr>
        </p:nvSpPr>
        <p:spPr>
          <a:xfrm>
            <a:off x="4601000" y="3517426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0"/>
          <p:cNvSpPr txBox="1"/>
          <p:nvPr>
            <p:ph hasCustomPrompt="1" idx="4" type="title"/>
          </p:nvPr>
        </p:nvSpPr>
        <p:spPr>
          <a:xfrm>
            <a:off x="882000" y="2687225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5" name="Google Shape;865;p30"/>
          <p:cNvSpPr txBox="1"/>
          <p:nvPr>
            <p:ph idx="5" type="subTitle"/>
          </p:nvPr>
        </p:nvSpPr>
        <p:spPr>
          <a:xfrm>
            <a:off x="882000" y="3517450"/>
            <a:ext cx="1804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0"/>
          <p:cNvSpPr txBox="1"/>
          <p:nvPr>
            <p:ph hasCustomPrompt="1" idx="6" type="title"/>
          </p:nvPr>
        </p:nvSpPr>
        <p:spPr>
          <a:xfrm>
            <a:off x="6459000" y="2687250"/>
            <a:ext cx="1801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7" name="Google Shape;867;p30"/>
          <p:cNvSpPr txBox="1"/>
          <p:nvPr>
            <p:ph idx="7" type="subTitle"/>
          </p:nvPr>
        </p:nvSpPr>
        <p:spPr>
          <a:xfrm>
            <a:off x="6459000" y="3517426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0"/>
          <p:cNvSpPr txBox="1"/>
          <p:nvPr>
            <p:ph idx="8"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9" name="Google Shape;869;p30"/>
          <p:cNvSpPr txBox="1"/>
          <p:nvPr>
            <p:ph idx="9" type="title"/>
          </p:nvPr>
        </p:nvSpPr>
        <p:spPr>
          <a:xfrm>
            <a:off x="8820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0" name="Google Shape;870;p30"/>
          <p:cNvSpPr txBox="1"/>
          <p:nvPr>
            <p:ph idx="13" type="title"/>
          </p:nvPr>
        </p:nvSpPr>
        <p:spPr>
          <a:xfrm>
            <a:off x="27405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1" name="Google Shape;871;p30"/>
          <p:cNvSpPr txBox="1"/>
          <p:nvPr>
            <p:ph idx="14" type="title"/>
          </p:nvPr>
        </p:nvSpPr>
        <p:spPr>
          <a:xfrm>
            <a:off x="45990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idx="15" type="title"/>
          </p:nvPr>
        </p:nvSpPr>
        <p:spPr>
          <a:xfrm>
            <a:off x="64575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3" name="Google Shape;873;p30"/>
          <p:cNvSpPr/>
          <p:nvPr/>
        </p:nvSpPr>
        <p:spPr>
          <a:xfrm rot="5400000">
            <a:off x="22515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0" y="4109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0"/>
          <p:cNvGrpSpPr/>
          <p:nvPr/>
        </p:nvGrpSpPr>
        <p:grpSpPr>
          <a:xfrm flipH="1">
            <a:off x="6360925" y="4368313"/>
            <a:ext cx="895225" cy="596225"/>
            <a:chOff x="6168950" y="679775"/>
            <a:chExt cx="895225" cy="596225"/>
          </a:xfrm>
        </p:grpSpPr>
        <p:sp>
          <p:nvSpPr>
            <p:cNvPr id="876" name="Google Shape;876;p30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30"/>
          <p:cNvGrpSpPr/>
          <p:nvPr/>
        </p:nvGrpSpPr>
        <p:grpSpPr>
          <a:xfrm flipH="1" rot="10800000">
            <a:off x="3871121" y="4462586"/>
            <a:ext cx="700887" cy="407694"/>
            <a:chOff x="7336943" y="4410641"/>
            <a:chExt cx="671927" cy="390811"/>
          </a:xfrm>
        </p:grpSpPr>
        <p:sp>
          <p:nvSpPr>
            <p:cNvPr id="887" name="Google Shape;887;p30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0"/>
          <p:cNvSpPr/>
          <p:nvPr/>
        </p:nvSpPr>
        <p:spPr>
          <a:xfrm rot="10800000">
            <a:off x="8566921" y="2309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9" name="Google Shape;99;p4"/>
          <p:cNvSpPr/>
          <p:nvPr/>
        </p:nvSpPr>
        <p:spPr>
          <a:xfrm>
            <a:off x="6324473" y="4320228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>
            <a:off x="8566818" y="1144551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759249" y="4382054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6876" y="3551223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5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3" name="Google Shape;893;p31"/>
          <p:cNvSpPr/>
          <p:nvPr/>
        </p:nvSpPr>
        <p:spPr>
          <a:xfrm rot="-5400000">
            <a:off x="5032505" y="-401170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0" y="4490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 rot="2946381">
            <a:off x="261258" y="2266078"/>
            <a:ext cx="646792" cy="986705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 rot="10800000">
            <a:off x="8566921" y="20810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2"/>
          <p:cNvSpPr txBox="1"/>
          <p:nvPr>
            <p:ph type="title"/>
          </p:nvPr>
        </p:nvSpPr>
        <p:spPr>
          <a:xfrm>
            <a:off x="711725" y="535449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32"/>
          <p:cNvSpPr/>
          <p:nvPr/>
        </p:nvSpPr>
        <p:spPr>
          <a:xfrm flipH="1" rot="10800000">
            <a:off x="0" y="30380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2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2"/>
          <p:cNvSpPr/>
          <p:nvPr/>
        </p:nvSpPr>
        <p:spPr>
          <a:xfrm flipH="1" rot="559262">
            <a:off x="8193206" y="3556781"/>
            <a:ext cx="478037" cy="72926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>
            <a:off x="8541126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 flipH="1" rot="10800000">
            <a:off x="1644157" y="1417645"/>
            <a:ext cx="812897" cy="472803"/>
            <a:chOff x="7336943" y="4410641"/>
            <a:chExt cx="671927" cy="390811"/>
          </a:xfrm>
        </p:grpSpPr>
        <p:sp>
          <p:nvSpPr>
            <p:cNvPr id="907" name="Google Shape;907;p3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32"/>
          <p:cNvSpPr/>
          <p:nvPr/>
        </p:nvSpPr>
        <p:spPr>
          <a:xfrm flipH="1">
            <a:off x="8553094" y="15971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3"/>
          <p:cNvSpPr txBox="1"/>
          <p:nvPr>
            <p:ph type="title"/>
          </p:nvPr>
        </p:nvSpPr>
        <p:spPr>
          <a:xfrm>
            <a:off x="711725" y="540948"/>
            <a:ext cx="7720500" cy="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3" name="Google Shape;913;p33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 rot="6458845">
            <a:off x="1584846" y="3977729"/>
            <a:ext cx="598757" cy="89613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33"/>
          <p:cNvGrpSpPr/>
          <p:nvPr/>
        </p:nvGrpSpPr>
        <p:grpSpPr>
          <a:xfrm flipH="1" rot="10800000">
            <a:off x="7550135" y="4295203"/>
            <a:ext cx="793613" cy="461548"/>
            <a:chOff x="7336943" y="4410641"/>
            <a:chExt cx="671927" cy="390811"/>
          </a:xfrm>
        </p:grpSpPr>
        <p:sp>
          <p:nvSpPr>
            <p:cNvPr id="916" name="Google Shape;916;p3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3"/>
          <p:cNvSpPr/>
          <p:nvPr/>
        </p:nvSpPr>
        <p:spPr>
          <a:xfrm>
            <a:off x="-6875" y="32962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33"/>
          <p:cNvGrpSpPr/>
          <p:nvPr/>
        </p:nvGrpSpPr>
        <p:grpSpPr>
          <a:xfrm>
            <a:off x="264113" y="1241913"/>
            <a:ext cx="895225" cy="596225"/>
            <a:chOff x="6168950" y="679775"/>
            <a:chExt cx="895225" cy="596225"/>
          </a:xfrm>
        </p:grpSpPr>
        <p:sp>
          <p:nvSpPr>
            <p:cNvPr id="920" name="Google Shape;920;p3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3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3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4"/>
          <p:cNvSpPr txBox="1"/>
          <p:nvPr>
            <p:ph type="title"/>
          </p:nvPr>
        </p:nvSpPr>
        <p:spPr>
          <a:xfrm>
            <a:off x="711725" y="539498"/>
            <a:ext cx="77205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3" name="Google Shape;933;p34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 rot="2161583">
            <a:off x="6415487" y="405392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4"/>
          <p:cNvGrpSpPr/>
          <p:nvPr/>
        </p:nvGrpSpPr>
        <p:grpSpPr>
          <a:xfrm flipH="1" rot="10800000">
            <a:off x="1198960" y="4208178"/>
            <a:ext cx="793613" cy="461548"/>
            <a:chOff x="7336943" y="4410641"/>
            <a:chExt cx="671927" cy="390811"/>
          </a:xfrm>
        </p:grpSpPr>
        <p:sp>
          <p:nvSpPr>
            <p:cNvPr id="936" name="Google Shape;936;p34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4"/>
          <p:cNvSpPr/>
          <p:nvPr/>
        </p:nvSpPr>
        <p:spPr>
          <a:xfrm>
            <a:off x="-6875" y="32200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34"/>
          <p:cNvGrpSpPr/>
          <p:nvPr/>
        </p:nvGrpSpPr>
        <p:grpSpPr>
          <a:xfrm>
            <a:off x="7337775" y="1919688"/>
            <a:ext cx="895225" cy="596225"/>
            <a:chOff x="6168950" y="679775"/>
            <a:chExt cx="895225" cy="596225"/>
          </a:xfrm>
        </p:grpSpPr>
        <p:sp>
          <p:nvSpPr>
            <p:cNvPr id="940" name="Google Shape;940;p34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34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 flipH="1" rot="10800000">
            <a:off x="7388600" y="35003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34"/>
          <p:cNvGrpSpPr/>
          <p:nvPr/>
        </p:nvGrpSpPr>
        <p:grpSpPr>
          <a:xfrm flipH="1" rot="1236532">
            <a:off x="1095299" y="1976472"/>
            <a:ext cx="1000930" cy="840687"/>
            <a:chOff x="1648650" y="1064850"/>
            <a:chExt cx="691625" cy="580900"/>
          </a:xfrm>
        </p:grpSpPr>
        <p:sp>
          <p:nvSpPr>
            <p:cNvPr id="952" name="Google Shape;952;p34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5"/>
          <p:cNvSpPr txBox="1"/>
          <p:nvPr>
            <p:ph type="title"/>
          </p:nvPr>
        </p:nvSpPr>
        <p:spPr>
          <a:xfrm>
            <a:off x="711725" y="535452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4" name="Google Shape;974;p35"/>
          <p:cNvSpPr/>
          <p:nvPr/>
        </p:nvSpPr>
        <p:spPr>
          <a:xfrm rot="6824275">
            <a:off x="3465181" y="4117687"/>
            <a:ext cx="575632" cy="86152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 rot="4381075">
            <a:off x="446448" y="1108550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6720975" y="44791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6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6"/>
          <p:cNvSpPr/>
          <p:nvPr/>
        </p:nvSpPr>
        <p:spPr>
          <a:xfrm flipH="1" rot="-5400000">
            <a:off x="644140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 flipH="1">
            <a:off x="8566931" y="3230975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36"/>
          <p:cNvGrpSpPr/>
          <p:nvPr/>
        </p:nvGrpSpPr>
        <p:grpSpPr>
          <a:xfrm>
            <a:off x="3834011" y="4259713"/>
            <a:ext cx="895225" cy="596225"/>
            <a:chOff x="6168950" y="679775"/>
            <a:chExt cx="895225" cy="596225"/>
          </a:xfrm>
        </p:grpSpPr>
        <p:sp>
          <p:nvSpPr>
            <p:cNvPr id="986" name="Google Shape;986;p3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36"/>
          <p:cNvSpPr/>
          <p:nvPr/>
        </p:nvSpPr>
        <p:spPr>
          <a:xfrm rot="10800000">
            <a:off x="8762307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 rot="10800000">
            <a:off x="-13827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36"/>
          <p:cNvGrpSpPr/>
          <p:nvPr/>
        </p:nvGrpSpPr>
        <p:grpSpPr>
          <a:xfrm rot="10800000">
            <a:off x="1336032" y="1498045"/>
            <a:ext cx="812897" cy="472803"/>
            <a:chOff x="7336943" y="4410641"/>
            <a:chExt cx="671927" cy="390811"/>
          </a:xfrm>
        </p:grpSpPr>
        <p:sp>
          <p:nvSpPr>
            <p:cNvPr id="997" name="Google Shape;997;p3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6"/>
          <p:cNvSpPr/>
          <p:nvPr/>
        </p:nvSpPr>
        <p:spPr>
          <a:xfrm flipH="1" rot="10800000">
            <a:off x="-13805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_1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7"/>
          <p:cNvSpPr txBox="1"/>
          <p:nvPr>
            <p:ph type="title"/>
          </p:nvPr>
        </p:nvSpPr>
        <p:spPr>
          <a:xfrm>
            <a:off x="711725" y="535449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3" name="Google Shape;1003;p37"/>
          <p:cNvSpPr/>
          <p:nvPr/>
        </p:nvSpPr>
        <p:spPr>
          <a:xfrm flipH="1" rot="-5400000">
            <a:off x="773680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 flipH="1">
            <a:off x="8663285" y="39575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7"/>
          <p:cNvGrpSpPr/>
          <p:nvPr/>
        </p:nvGrpSpPr>
        <p:grpSpPr>
          <a:xfrm>
            <a:off x="503336" y="1373825"/>
            <a:ext cx="895225" cy="596225"/>
            <a:chOff x="6168950" y="679775"/>
            <a:chExt cx="895225" cy="596225"/>
          </a:xfrm>
        </p:grpSpPr>
        <p:sp>
          <p:nvSpPr>
            <p:cNvPr id="1006" name="Google Shape;1006;p3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7"/>
          <p:cNvSpPr/>
          <p:nvPr/>
        </p:nvSpPr>
        <p:spPr>
          <a:xfrm rot="10800000">
            <a:off x="8769325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 flipH="1" rot="-8100164">
            <a:off x="2821097" y="1156731"/>
            <a:ext cx="552343" cy="84262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7"/>
          <p:cNvGrpSpPr/>
          <p:nvPr/>
        </p:nvGrpSpPr>
        <p:grpSpPr>
          <a:xfrm>
            <a:off x="7731593" y="982976"/>
            <a:ext cx="1000920" cy="840678"/>
            <a:chOff x="1648650" y="1064850"/>
            <a:chExt cx="691625" cy="580900"/>
          </a:xfrm>
        </p:grpSpPr>
        <p:sp>
          <p:nvSpPr>
            <p:cNvPr id="1018" name="Google Shape;1018;p37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7"/>
          <p:cNvGrpSpPr/>
          <p:nvPr/>
        </p:nvGrpSpPr>
        <p:grpSpPr>
          <a:xfrm rot="10800000">
            <a:off x="4451357" y="4367595"/>
            <a:ext cx="812897" cy="472803"/>
            <a:chOff x="6959029" y="4410641"/>
            <a:chExt cx="671927" cy="390811"/>
          </a:xfrm>
        </p:grpSpPr>
        <p:sp>
          <p:nvSpPr>
            <p:cNvPr id="1038" name="Google Shape;1038;p37"/>
            <p:cNvSpPr/>
            <p:nvPr/>
          </p:nvSpPr>
          <p:spPr>
            <a:xfrm>
              <a:off x="6975623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959029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37"/>
          <p:cNvSpPr/>
          <p:nvPr/>
        </p:nvSpPr>
        <p:spPr>
          <a:xfrm flipH="1" rot="10800000">
            <a:off x="22" y="32240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8"/>
          <p:cNvSpPr txBox="1"/>
          <p:nvPr>
            <p:ph idx="1" type="subTitle"/>
          </p:nvPr>
        </p:nvSpPr>
        <p:spPr>
          <a:xfrm>
            <a:off x="711725" y="1153325"/>
            <a:ext cx="38604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38"/>
          <p:cNvSpPr txBox="1"/>
          <p:nvPr>
            <p:ph type="title"/>
          </p:nvPr>
        </p:nvSpPr>
        <p:spPr>
          <a:xfrm>
            <a:off x="720000" y="550075"/>
            <a:ext cx="4102200" cy="596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38"/>
          <p:cNvSpPr/>
          <p:nvPr/>
        </p:nvSpPr>
        <p:spPr>
          <a:xfrm rot="5400000">
            <a:off x="4000697" y="4291639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 flipH="1" rot="10800000">
            <a:off x="0" y="15902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38"/>
          <p:cNvGrpSpPr/>
          <p:nvPr/>
        </p:nvGrpSpPr>
        <p:grpSpPr>
          <a:xfrm rot="10800000">
            <a:off x="7014125" y="4381618"/>
            <a:ext cx="895225" cy="596225"/>
            <a:chOff x="6168950" y="679775"/>
            <a:chExt cx="895225" cy="596225"/>
          </a:xfrm>
        </p:grpSpPr>
        <p:sp>
          <p:nvSpPr>
            <p:cNvPr id="1048" name="Google Shape;1048;p3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38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8554952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38"/>
          <p:cNvGrpSpPr/>
          <p:nvPr/>
        </p:nvGrpSpPr>
        <p:grpSpPr>
          <a:xfrm rot="10800000">
            <a:off x="4428123" y="2508189"/>
            <a:ext cx="1000920" cy="840678"/>
            <a:chOff x="1648650" y="1064850"/>
            <a:chExt cx="691625" cy="580900"/>
          </a:xfrm>
        </p:grpSpPr>
        <p:sp>
          <p:nvSpPr>
            <p:cNvPr id="1059" name="Google Shape;1059;p3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8"/>
          <p:cNvGrpSpPr/>
          <p:nvPr/>
        </p:nvGrpSpPr>
        <p:grpSpPr>
          <a:xfrm flipH="1" rot="10800000">
            <a:off x="3400132" y="1656720"/>
            <a:ext cx="812897" cy="472803"/>
            <a:chOff x="7336943" y="4410641"/>
            <a:chExt cx="671927" cy="390811"/>
          </a:xfrm>
        </p:grpSpPr>
        <p:sp>
          <p:nvSpPr>
            <p:cNvPr id="1079" name="Google Shape;1079;p3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38"/>
          <p:cNvSpPr/>
          <p:nvPr/>
        </p:nvSpPr>
        <p:spPr>
          <a:xfrm flipH="1">
            <a:off x="8566921" y="30449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 txBox="1"/>
          <p:nvPr/>
        </p:nvSpPr>
        <p:spPr>
          <a:xfrm>
            <a:off x="720000" y="349994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3" name="Google Shape;10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 flipH="1" rot="-2161583">
            <a:off x="3450218" y="408407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39"/>
          <p:cNvGrpSpPr/>
          <p:nvPr/>
        </p:nvGrpSpPr>
        <p:grpSpPr>
          <a:xfrm>
            <a:off x="6160632" y="4180528"/>
            <a:ext cx="793613" cy="461548"/>
            <a:chOff x="7336943" y="4410641"/>
            <a:chExt cx="671927" cy="390811"/>
          </a:xfrm>
        </p:grpSpPr>
        <p:sp>
          <p:nvSpPr>
            <p:cNvPr id="1088" name="Google Shape;1088;p3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39"/>
          <p:cNvSpPr/>
          <p:nvPr/>
        </p:nvSpPr>
        <p:spPr>
          <a:xfrm flipH="1">
            <a:off x="8551226" y="37534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 flipH="1">
            <a:off x="8759207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9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9"/>
          <p:cNvSpPr/>
          <p:nvPr/>
        </p:nvSpPr>
        <p:spPr>
          <a:xfrm>
            <a:off x="1076797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9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0"/>
          <p:cNvSpPr/>
          <p:nvPr/>
        </p:nvSpPr>
        <p:spPr>
          <a:xfrm>
            <a:off x="6324473" y="4320228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0"/>
          <p:cNvSpPr/>
          <p:nvPr/>
        </p:nvSpPr>
        <p:spPr>
          <a:xfrm rot="10800000">
            <a:off x="8566818" y="2058951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9" name="Google Shape;1099;p40"/>
          <p:cNvGrpSpPr/>
          <p:nvPr/>
        </p:nvGrpSpPr>
        <p:grpSpPr>
          <a:xfrm>
            <a:off x="617897" y="4161132"/>
            <a:ext cx="812929" cy="540437"/>
            <a:chOff x="6693150" y="3893250"/>
            <a:chExt cx="384400" cy="255550"/>
          </a:xfrm>
        </p:grpSpPr>
        <p:sp>
          <p:nvSpPr>
            <p:cNvPr id="1100" name="Google Shape;1100;p40"/>
            <p:cNvSpPr/>
            <p:nvPr/>
          </p:nvSpPr>
          <p:spPr>
            <a:xfrm>
              <a:off x="6843075" y="3893250"/>
              <a:ext cx="81325" cy="67250"/>
            </a:xfrm>
            <a:custGeom>
              <a:rect b="b" l="l" r="r" t="t"/>
              <a:pathLst>
                <a:path extrusionOk="0" h="2690" w="3253">
                  <a:moveTo>
                    <a:pt x="1464" y="1"/>
                  </a:moveTo>
                  <a:cubicBezTo>
                    <a:pt x="1174" y="1"/>
                    <a:pt x="883" y="79"/>
                    <a:pt x="592" y="233"/>
                  </a:cubicBezTo>
                  <a:cubicBezTo>
                    <a:pt x="0" y="1030"/>
                    <a:pt x="0" y="1229"/>
                    <a:pt x="592" y="2148"/>
                  </a:cubicBezTo>
                  <a:cubicBezTo>
                    <a:pt x="740" y="2258"/>
                    <a:pt x="881" y="2380"/>
                    <a:pt x="1048" y="2476"/>
                  </a:cubicBezTo>
                  <a:cubicBezTo>
                    <a:pt x="1287" y="2621"/>
                    <a:pt x="1542" y="2690"/>
                    <a:pt x="1787" y="2690"/>
                  </a:cubicBezTo>
                  <a:cubicBezTo>
                    <a:pt x="2241" y="2690"/>
                    <a:pt x="2664" y="2454"/>
                    <a:pt x="2906" y="2020"/>
                  </a:cubicBezTo>
                  <a:cubicBezTo>
                    <a:pt x="3253" y="1383"/>
                    <a:pt x="3015" y="625"/>
                    <a:pt x="2340" y="246"/>
                  </a:cubicBezTo>
                  <a:cubicBezTo>
                    <a:pt x="2049" y="81"/>
                    <a:pt x="175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6928250" y="4062150"/>
              <a:ext cx="76350" cy="59075"/>
            </a:xfrm>
            <a:custGeom>
              <a:rect b="b" l="l" r="r" t="t"/>
              <a:pathLst>
                <a:path extrusionOk="0" h="2363" w="3054">
                  <a:moveTo>
                    <a:pt x="1235" y="1"/>
                  </a:moveTo>
                  <a:cubicBezTo>
                    <a:pt x="1072" y="1"/>
                    <a:pt x="909" y="12"/>
                    <a:pt x="746" y="33"/>
                  </a:cubicBezTo>
                  <a:cubicBezTo>
                    <a:pt x="257" y="104"/>
                    <a:pt x="0" y="586"/>
                    <a:pt x="129" y="1068"/>
                  </a:cubicBezTo>
                  <a:cubicBezTo>
                    <a:pt x="303" y="1735"/>
                    <a:pt x="1191" y="2363"/>
                    <a:pt x="1904" y="2363"/>
                  </a:cubicBezTo>
                  <a:cubicBezTo>
                    <a:pt x="1954" y="2363"/>
                    <a:pt x="2003" y="2360"/>
                    <a:pt x="2050" y="2353"/>
                  </a:cubicBezTo>
                  <a:cubicBezTo>
                    <a:pt x="2603" y="2283"/>
                    <a:pt x="3015" y="1826"/>
                    <a:pt x="3034" y="1267"/>
                  </a:cubicBezTo>
                  <a:cubicBezTo>
                    <a:pt x="3053" y="888"/>
                    <a:pt x="2854" y="521"/>
                    <a:pt x="2520" y="335"/>
                  </a:cubicBezTo>
                  <a:cubicBezTo>
                    <a:pt x="2119" y="90"/>
                    <a:pt x="1681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6862825" y="3977225"/>
              <a:ext cx="69125" cy="55225"/>
            </a:xfrm>
            <a:custGeom>
              <a:rect b="b" l="l" r="r" t="t"/>
              <a:pathLst>
                <a:path extrusionOk="0" h="2209" w="2765">
                  <a:moveTo>
                    <a:pt x="1023" y="0"/>
                  </a:moveTo>
                  <a:cubicBezTo>
                    <a:pt x="982" y="0"/>
                    <a:pt x="941" y="2"/>
                    <a:pt x="901" y="4"/>
                  </a:cubicBezTo>
                  <a:cubicBezTo>
                    <a:pt x="284" y="30"/>
                    <a:pt x="1" y="396"/>
                    <a:pt x="78" y="1020"/>
                  </a:cubicBezTo>
                  <a:cubicBezTo>
                    <a:pt x="173" y="1705"/>
                    <a:pt x="783" y="2209"/>
                    <a:pt x="1522" y="2209"/>
                  </a:cubicBezTo>
                  <a:cubicBezTo>
                    <a:pt x="1531" y="2209"/>
                    <a:pt x="1541" y="2209"/>
                    <a:pt x="1550" y="2209"/>
                  </a:cubicBezTo>
                  <a:cubicBezTo>
                    <a:pt x="2122" y="2202"/>
                    <a:pt x="2482" y="1952"/>
                    <a:pt x="2636" y="1450"/>
                  </a:cubicBezTo>
                  <a:cubicBezTo>
                    <a:pt x="2765" y="1026"/>
                    <a:pt x="2578" y="608"/>
                    <a:pt x="2116" y="319"/>
                  </a:cubicBezTo>
                  <a:cubicBezTo>
                    <a:pt x="1790" y="110"/>
                    <a:pt x="1407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007700" y="4005725"/>
              <a:ext cx="69850" cy="56125"/>
            </a:xfrm>
            <a:custGeom>
              <a:rect b="b" l="l" r="r" t="t"/>
              <a:pathLst>
                <a:path extrusionOk="0" h="2245" w="2794">
                  <a:moveTo>
                    <a:pt x="1319" y="0"/>
                  </a:moveTo>
                  <a:cubicBezTo>
                    <a:pt x="465" y="0"/>
                    <a:pt x="0" y="545"/>
                    <a:pt x="338" y="1101"/>
                  </a:cubicBezTo>
                  <a:cubicBezTo>
                    <a:pt x="563" y="1493"/>
                    <a:pt x="878" y="1827"/>
                    <a:pt x="1251" y="2091"/>
                  </a:cubicBezTo>
                  <a:cubicBezTo>
                    <a:pt x="1407" y="2194"/>
                    <a:pt x="1587" y="2245"/>
                    <a:pt x="1767" y="2245"/>
                  </a:cubicBezTo>
                  <a:cubicBezTo>
                    <a:pt x="1979" y="2245"/>
                    <a:pt x="2192" y="2175"/>
                    <a:pt x="2369" y="2039"/>
                  </a:cubicBezTo>
                  <a:cubicBezTo>
                    <a:pt x="2697" y="1744"/>
                    <a:pt x="2793" y="1274"/>
                    <a:pt x="2607" y="876"/>
                  </a:cubicBezTo>
                  <a:cubicBezTo>
                    <a:pt x="2356" y="317"/>
                    <a:pt x="1906" y="27"/>
                    <a:pt x="1392" y="2"/>
                  </a:cubicBezTo>
                  <a:cubicBezTo>
                    <a:pt x="1367" y="1"/>
                    <a:pt x="1343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6827975" y="4095900"/>
              <a:ext cx="53675" cy="52900"/>
            </a:xfrm>
            <a:custGeom>
              <a:rect b="b" l="l" r="r" t="t"/>
              <a:pathLst>
                <a:path extrusionOk="0" h="2116" w="2147">
                  <a:moveTo>
                    <a:pt x="1048" y="1"/>
                  </a:moveTo>
                  <a:cubicBezTo>
                    <a:pt x="238" y="206"/>
                    <a:pt x="0" y="688"/>
                    <a:pt x="347" y="1402"/>
                  </a:cubicBezTo>
                  <a:cubicBezTo>
                    <a:pt x="489" y="1717"/>
                    <a:pt x="746" y="1974"/>
                    <a:pt x="1067" y="2115"/>
                  </a:cubicBezTo>
                  <a:cubicBezTo>
                    <a:pt x="1832" y="1974"/>
                    <a:pt x="2070" y="1775"/>
                    <a:pt x="2108" y="1248"/>
                  </a:cubicBezTo>
                  <a:cubicBezTo>
                    <a:pt x="2147" y="682"/>
                    <a:pt x="1890" y="354"/>
                    <a:pt x="1234" y="123"/>
                  </a:cubicBezTo>
                  <a:cubicBezTo>
                    <a:pt x="1164" y="91"/>
                    <a:pt x="1106" y="52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765300" y="4018600"/>
              <a:ext cx="62375" cy="60500"/>
            </a:xfrm>
            <a:custGeom>
              <a:rect b="b" l="l" r="r" t="t"/>
              <a:pathLst>
                <a:path extrusionOk="0" h="2420" w="2495">
                  <a:moveTo>
                    <a:pt x="1207" y="1"/>
                  </a:moveTo>
                  <a:cubicBezTo>
                    <a:pt x="539" y="1"/>
                    <a:pt x="20" y="460"/>
                    <a:pt x="13" y="1100"/>
                  </a:cubicBezTo>
                  <a:cubicBezTo>
                    <a:pt x="0" y="1749"/>
                    <a:pt x="605" y="2379"/>
                    <a:pt x="1273" y="2418"/>
                  </a:cubicBezTo>
                  <a:cubicBezTo>
                    <a:pt x="1291" y="2419"/>
                    <a:pt x="1309" y="2419"/>
                    <a:pt x="1326" y="2419"/>
                  </a:cubicBezTo>
                  <a:cubicBezTo>
                    <a:pt x="1923" y="2419"/>
                    <a:pt x="2463" y="1898"/>
                    <a:pt x="2482" y="1280"/>
                  </a:cubicBezTo>
                  <a:cubicBezTo>
                    <a:pt x="2494" y="579"/>
                    <a:pt x="1929" y="7"/>
                    <a:pt x="1235" y="1"/>
                  </a:cubicBezTo>
                  <a:cubicBezTo>
                    <a:pt x="1225" y="1"/>
                    <a:pt x="1216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6702800" y="3910150"/>
              <a:ext cx="68950" cy="58025"/>
            </a:xfrm>
            <a:custGeom>
              <a:rect b="b" l="l" r="r" t="t"/>
              <a:pathLst>
                <a:path extrusionOk="0" h="2321" w="2758">
                  <a:moveTo>
                    <a:pt x="981" y="0"/>
                  </a:moveTo>
                  <a:cubicBezTo>
                    <a:pt x="976" y="0"/>
                    <a:pt x="970" y="0"/>
                    <a:pt x="964" y="0"/>
                  </a:cubicBezTo>
                  <a:cubicBezTo>
                    <a:pt x="424" y="0"/>
                    <a:pt x="0" y="457"/>
                    <a:pt x="39" y="997"/>
                  </a:cubicBezTo>
                  <a:cubicBezTo>
                    <a:pt x="77" y="1549"/>
                    <a:pt x="424" y="1922"/>
                    <a:pt x="913" y="2154"/>
                  </a:cubicBezTo>
                  <a:cubicBezTo>
                    <a:pt x="1136" y="2259"/>
                    <a:pt x="1361" y="2321"/>
                    <a:pt x="1582" y="2321"/>
                  </a:cubicBezTo>
                  <a:cubicBezTo>
                    <a:pt x="1821" y="2321"/>
                    <a:pt x="2056" y="2249"/>
                    <a:pt x="2282" y="2083"/>
                  </a:cubicBezTo>
                  <a:cubicBezTo>
                    <a:pt x="2603" y="1845"/>
                    <a:pt x="2758" y="1402"/>
                    <a:pt x="2635" y="1099"/>
                  </a:cubicBezTo>
                  <a:cubicBezTo>
                    <a:pt x="2426" y="597"/>
                    <a:pt x="1523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6693150" y="4097550"/>
              <a:ext cx="49350" cy="43225"/>
            </a:xfrm>
            <a:custGeom>
              <a:rect b="b" l="l" r="r" t="t"/>
              <a:pathLst>
                <a:path extrusionOk="0" h="1729" w="1974">
                  <a:moveTo>
                    <a:pt x="715" y="1"/>
                  </a:moveTo>
                  <a:cubicBezTo>
                    <a:pt x="484" y="1"/>
                    <a:pt x="290" y="107"/>
                    <a:pt x="155" y="320"/>
                  </a:cubicBezTo>
                  <a:cubicBezTo>
                    <a:pt x="84" y="430"/>
                    <a:pt x="39" y="552"/>
                    <a:pt x="26" y="687"/>
                  </a:cubicBezTo>
                  <a:cubicBezTo>
                    <a:pt x="0" y="1239"/>
                    <a:pt x="438" y="1715"/>
                    <a:pt x="997" y="1728"/>
                  </a:cubicBezTo>
                  <a:cubicBezTo>
                    <a:pt x="1007" y="1728"/>
                    <a:pt x="1018" y="1728"/>
                    <a:pt x="1029" y="1728"/>
                  </a:cubicBezTo>
                  <a:cubicBezTo>
                    <a:pt x="1458" y="1728"/>
                    <a:pt x="1822" y="1475"/>
                    <a:pt x="1909" y="1111"/>
                  </a:cubicBezTo>
                  <a:cubicBezTo>
                    <a:pt x="1974" y="802"/>
                    <a:pt x="1595" y="301"/>
                    <a:pt x="1138" y="102"/>
                  </a:cubicBezTo>
                  <a:cubicBezTo>
                    <a:pt x="987" y="34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40"/>
          <p:cNvSpPr/>
          <p:nvPr/>
        </p:nvSpPr>
        <p:spPr>
          <a:xfrm rot="10800000">
            <a:off x="8762387" y="4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0"/>
          <p:cNvSpPr/>
          <p:nvPr/>
        </p:nvSpPr>
        <p:spPr>
          <a:xfrm>
            <a:off x="-6876" y="3551223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711725" y="535598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752425" y="1984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752425" y="2556233"/>
            <a:ext cx="3651600" cy="1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title"/>
          </p:nvPr>
        </p:nvSpPr>
        <p:spPr>
          <a:xfrm>
            <a:off x="4739977" y="1984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739975" y="2556233"/>
            <a:ext cx="3651600" cy="1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5"/>
          <p:cNvSpPr/>
          <p:nvPr/>
        </p:nvSpPr>
        <p:spPr>
          <a:xfrm flipH="1" rot="5588062">
            <a:off x="579888" y="3917700"/>
            <a:ext cx="688314" cy="1050048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544294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 rot="10800000">
            <a:off x="3991837" y="4267996"/>
            <a:ext cx="797510" cy="463854"/>
            <a:chOff x="7336943" y="4410641"/>
            <a:chExt cx="671927" cy="390811"/>
          </a:xfrm>
        </p:grpSpPr>
        <p:sp>
          <p:nvSpPr>
            <p:cNvPr id="113" name="Google Shape;113;p5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5"/>
          <p:cNvSpPr/>
          <p:nvPr/>
        </p:nvSpPr>
        <p:spPr>
          <a:xfrm flipH="1" rot="2077553">
            <a:off x="7803058" y="40951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428517" y="1403224"/>
            <a:ext cx="772830" cy="205827"/>
          </a:xfrm>
          <a:custGeom>
            <a:rect b="b" l="l" r="r" t="t"/>
            <a:pathLst>
              <a:path extrusionOk="0" h="2895" w="10870">
                <a:moveTo>
                  <a:pt x="555" y="0"/>
                </a:moveTo>
                <a:cubicBezTo>
                  <a:pt x="516" y="0"/>
                  <a:pt x="475" y="4"/>
                  <a:pt x="431" y="11"/>
                </a:cubicBezTo>
                <a:cubicBezTo>
                  <a:pt x="52" y="75"/>
                  <a:pt x="1" y="358"/>
                  <a:pt x="59" y="679"/>
                </a:cubicBezTo>
                <a:cubicBezTo>
                  <a:pt x="78" y="834"/>
                  <a:pt x="91" y="994"/>
                  <a:pt x="110" y="1155"/>
                </a:cubicBezTo>
                <a:cubicBezTo>
                  <a:pt x="224" y="2033"/>
                  <a:pt x="826" y="2833"/>
                  <a:pt x="1685" y="2833"/>
                </a:cubicBezTo>
                <a:cubicBezTo>
                  <a:pt x="2033" y="2833"/>
                  <a:pt x="2424" y="2701"/>
                  <a:pt x="2842" y="2389"/>
                </a:cubicBezTo>
                <a:cubicBezTo>
                  <a:pt x="2906" y="2344"/>
                  <a:pt x="2977" y="2299"/>
                  <a:pt x="3035" y="2248"/>
                </a:cubicBezTo>
                <a:cubicBezTo>
                  <a:pt x="3170" y="2109"/>
                  <a:pt x="3288" y="2036"/>
                  <a:pt x="3408" y="2036"/>
                </a:cubicBezTo>
                <a:cubicBezTo>
                  <a:pt x="3534" y="2036"/>
                  <a:pt x="3661" y="2116"/>
                  <a:pt x="3812" y="2286"/>
                </a:cubicBezTo>
                <a:cubicBezTo>
                  <a:pt x="4181" y="2701"/>
                  <a:pt x="4506" y="2895"/>
                  <a:pt x="4865" y="2895"/>
                </a:cubicBezTo>
                <a:cubicBezTo>
                  <a:pt x="5158" y="2895"/>
                  <a:pt x="5472" y="2766"/>
                  <a:pt x="5850" y="2524"/>
                </a:cubicBezTo>
                <a:cubicBezTo>
                  <a:pt x="6120" y="2344"/>
                  <a:pt x="6377" y="2158"/>
                  <a:pt x="6557" y="1881"/>
                </a:cubicBezTo>
                <a:cubicBezTo>
                  <a:pt x="6666" y="1708"/>
                  <a:pt x="6794" y="1626"/>
                  <a:pt x="6933" y="1626"/>
                </a:cubicBezTo>
                <a:cubicBezTo>
                  <a:pt x="7047" y="1626"/>
                  <a:pt x="7169" y="1681"/>
                  <a:pt x="7296" y="1785"/>
                </a:cubicBezTo>
                <a:cubicBezTo>
                  <a:pt x="7650" y="2081"/>
                  <a:pt x="8029" y="2331"/>
                  <a:pt x="8434" y="2537"/>
                </a:cubicBezTo>
                <a:cubicBezTo>
                  <a:pt x="8631" y="2629"/>
                  <a:pt x="8829" y="2691"/>
                  <a:pt x="9035" y="2691"/>
                </a:cubicBezTo>
                <a:cubicBezTo>
                  <a:pt x="9118" y="2691"/>
                  <a:pt x="9202" y="2681"/>
                  <a:pt x="9289" y="2659"/>
                </a:cubicBezTo>
                <a:cubicBezTo>
                  <a:pt x="9828" y="2518"/>
                  <a:pt x="10793" y="1386"/>
                  <a:pt x="10844" y="827"/>
                </a:cubicBezTo>
                <a:cubicBezTo>
                  <a:pt x="10870" y="513"/>
                  <a:pt x="10697" y="314"/>
                  <a:pt x="10439" y="314"/>
                </a:cubicBezTo>
                <a:cubicBezTo>
                  <a:pt x="10375" y="314"/>
                  <a:pt x="10306" y="326"/>
                  <a:pt x="10233" y="352"/>
                </a:cubicBezTo>
                <a:cubicBezTo>
                  <a:pt x="10047" y="422"/>
                  <a:pt x="9951" y="583"/>
                  <a:pt x="9841" y="737"/>
                </a:cubicBezTo>
                <a:cubicBezTo>
                  <a:pt x="9668" y="975"/>
                  <a:pt x="9501" y="1219"/>
                  <a:pt x="9314" y="1444"/>
                </a:cubicBezTo>
                <a:cubicBezTo>
                  <a:pt x="9196" y="1589"/>
                  <a:pt x="9072" y="1661"/>
                  <a:pt x="8946" y="1661"/>
                </a:cubicBezTo>
                <a:cubicBezTo>
                  <a:pt x="8825" y="1661"/>
                  <a:pt x="8701" y="1595"/>
                  <a:pt x="8575" y="1464"/>
                </a:cubicBezTo>
                <a:cubicBezTo>
                  <a:pt x="8273" y="1155"/>
                  <a:pt x="7977" y="847"/>
                  <a:pt x="7662" y="557"/>
                </a:cubicBezTo>
                <a:cubicBezTo>
                  <a:pt x="7385" y="309"/>
                  <a:pt x="7144" y="185"/>
                  <a:pt x="6914" y="185"/>
                </a:cubicBezTo>
                <a:cubicBezTo>
                  <a:pt x="6644" y="185"/>
                  <a:pt x="6388" y="358"/>
                  <a:pt x="6107" y="705"/>
                </a:cubicBezTo>
                <a:cubicBezTo>
                  <a:pt x="5959" y="892"/>
                  <a:pt x="5818" y="1084"/>
                  <a:pt x="5657" y="1258"/>
                </a:cubicBezTo>
                <a:cubicBezTo>
                  <a:pt x="5301" y="1632"/>
                  <a:pt x="5095" y="1828"/>
                  <a:pt x="4933" y="1828"/>
                </a:cubicBezTo>
                <a:cubicBezTo>
                  <a:pt x="4750" y="1828"/>
                  <a:pt x="4622" y="1577"/>
                  <a:pt x="4397" y="1052"/>
                </a:cubicBezTo>
                <a:cubicBezTo>
                  <a:pt x="4378" y="1007"/>
                  <a:pt x="4359" y="956"/>
                  <a:pt x="4333" y="904"/>
                </a:cubicBezTo>
                <a:cubicBezTo>
                  <a:pt x="4145" y="525"/>
                  <a:pt x="3920" y="333"/>
                  <a:pt x="3678" y="333"/>
                </a:cubicBezTo>
                <a:cubicBezTo>
                  <a:pt x="3465" y="333"/>
                  <a:pt x="3237" y="481"/>
                  <a:pt x="3009" y="782"/>
                </a:cubicBezTo>
                <a:cubicBezTo>
                  <a:pt x="2745" y="1123"/>
                  <a:pt x="2462" y="1438"/>
                  <a:pt x="2090" y="1656"/>
                </a:cubicBezTo>
                <a:cubicBezTo>
                  <a:pt x="1926" y="1753"/>
                  <a:pt x="1798" y="1804"/>
                  <a:pt x="1692" y="1804"/>
                </a:cubicBezTo>
                <a:cubicBezTo>
                  <a:pt x="1522" y="1804"/>
                  <a:pt x="1411" y="1674"/>
                  <a:pt x="1312" y="1393"/>
                </a:cubicBezTo>
                <a:cubicBezTo>
                  <a:pt x="1209" y="1091"/>
                  <a:pt x="1164" y="769"/>
                  <a:pt x="1081" y="461"/>
                </a:cubicBezTo>
                <a:cubicBezTo>
                  <a:pt x="1007" y="174"/>
                  <a:pt x="831" y="0"/>
                  <a:pt x="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1"/>
          <p:cNvSpPr/>
          <p:nvPr/>
        </p:nvSpPr>
        <p:spPr>
          <a:xfrm rot="-5588058">
            <a:off x="7736949" y="3776708"/>
            <a:ext cx="803845" cy="1226295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 flipH="1">
            <a:off x="0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6626743" y="4044441"/>
            <a:ext cx="671927" cy="390811"/>
            <a:chOff x="7336943" y="4410641"/>
            <a:chExt cx="671927" cy="390811"/>
          </a:xfrm>
        </p:grpSpPr>
        <p:sp>
          <p:nvSpPr>
            <p:cNvPr id="1115" name="Google Shape;1115;p41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41"/>
          <p:cNvSpPr/>
          <p:nvPr/>
        </p:nvSpPr>
        <p:spPr>
          <a:xfrm rot="-2077553">
            <a:off x="820425" y="40951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41"/>
          <p:cNvGrpSpPr/>
          <p:nvPr/>
        </p:nvGrpSpPr>
        <p:grpSpPr>
          <a:xfrm flipH="1">
            <a:off x="252473" y="2969876"/>
            <a:ext cx="1000920" cy="840678"/>
            <a:chOff x="1648650" y="1064850"/>
            <a:chExt cx="691625" cy="580900"/>
          </a:xfrm>
        </p:grpSpPr>
        <p:sp>
          <p:nvSpPr>
            <p:cNvPr id="1119" name="Google Shape;1119;p4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2"/>
          <p:cNvSpPr/>
          <p:nvPr/>
        </p:nvSpPr>
        <p:spPr>
          <a:xfrm rot="5400000">
            <a:off x="3013597" y="4294304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42"/>
          <p:cNvGrpSpPr/>
          <p:nvPr/>
        </p:nvGrpSpPr>
        <p:grpSpPr>
          <a:xfrm flipH="1">
            <a:off x="5790475" y="4174800"/>
            <a:ext cx="895225" cy="596225"/>
            <a:chOff x="6168950" y="679775"/>
            <a:chExt cx="895225" cy="596225"/>
          </a:xfrm>
        </p:grpSpPr>
        <p:sp>
          <p:nvSpPr>
            <p:cNvPr id="1143" name="Google Shape;1143;p4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42"/>
          <p:cNvSpPr/>
          <p:nvPr/>
        </p:nvSpPr>
        <p:spPr>
          <a:xfrm flipH="1" rot="10800000">
            <a:off x="-13820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 rot="8100000">
            <a:off x="6939833" y="160991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 flipH="1" rot="10800000">
            <a:off x="8541126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42"/>
          <p:cNvGrpSpPr/>
          <p:nvPr/>
        </p:nvGrpSpPr>
        <p:grpSpPr>
          <a:xfrm flipH="1">
            <a:off x="501448" y="1041051"/>
            <a:ext cx="1000920" cy="840678"/>
            <a:chOff x="1648650" y="1064850"/>
            <a:chExt cx="691625" cy="580900"/>
          </a:xfrm>
        </p:grpSpPr>
        <p:sp>
          <p:nvSpPr>
            <p:cNvPr id="1155" name="Google Shape;1155;p4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2"/>
          <p:cNvGrpSpPr/>
          <p:nvPr/>
        </p:nvGrpSpPr>
        <p:grpSpPr>
          <a:xfrm>
            <a:off x="939007" y="4132270"/>
            <a:ext cx="812897" cy="472803"/>
            <a:chOff x="7336943" y="4410641"/>
            <a:chExt cx="671927" cy="390811"/>
          </a:xfrm>
        </p:grpSpPr>
        <p:sp>
          <p:nvSpPr>
            <p:cNvPr id="1175" name="Google Shape;1175;p4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2"/>
          <p:cNvSpPr/>
          <p:nvPr/>
        </p:nvSpPr>
        <p:spPr>
          <a:xfrm rot="10800000">
            <a:off x="8553094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6"/>
          <p:cNvSpPr/>
          <p:nvPr/>
        </p:nvSpPr>
        <p:spPr>
          <a:xfrm flipH="1" rot="10800000">
            <a:off x="0" y="1569026"/>
            <a:ext cx="551506" cy="233425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 rot="10800000">
            <a:off x="8656377" y="41419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>
            <a:off x="8626249" y="23"/>
            <a:ext cx="531572" cy="1033530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721275" y="2647950"/>
            <a:ext cx="3819000" cy="107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721275" y="1626175"/>
            <a:ext cx="3819000" cy="9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 rot="-5588124">
            <a:off x="3413876" y="3562048"/>
            <a:ext cx="643255" cy="98131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-13827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895616" y="4009866"/>
            <a:ext cx="671927" cy="390811"/>
            <a:chOff x="7336943" y="4410641"/>
            <a:chExt cx="671927" cy="390811"/>
          </a:xfrm>
        </p:grpSpPr>
        <p:sp>
          <p:nvSpPr>
            <p:cNvPr id="131" name="Google Shape;131;p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7"/>
          <p:cNvSpPr/>
          <p:nvPr/>
        </p:nvSpPr>
        <p:spPr>
          <a:xfrm rot="-2077553">
            <a:off x="2314698" y="7007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081500" y="1534650"/>
            <a:ext cx="6981000" cy="22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8"/>
          <p:cNvSpPr/>
          <p:nvPr/>
        </p:nvSpPr>
        <p:spPr>
          <a:xfrm rot="5400000">
            <a:off x="22515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 flipH="1">
            <a:off x="6640825" y="3856775"/>
            <a:ext cx="895225" cy="596225"/>
            <a:chOff x="6168950" y="679775"/>
            <a:chExt cx="895225" cy="596225"/>
          </a:xfrm>
        </p:grpSpPr>
        <p:sp>
          <p:nvSpPr>
            <p:cNvPr id="140" name="Google Shape;140;p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8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8100000">
            <a:off x="5943033" y="54541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 flipH="1">
            <a:off x="1807973" y="391201"/>
            <a:ext cx="1000920" cy="840678"/>
            <a:chOff x="1648650" y="1064850"/>
            <a:chExt cx="691625" cy="580900"/>
          </a:xfrm>
        </p:grpSpPr>
        <p:sp>
          <p:nvSpPr>
            <p:cNvPr id="152" name="Google Shape;152;p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3331007" y="3980195"/>
            <a:ext cx="812897" cy="472803"/>
            <a:chOff x="7336943" y="4410641"/>
            <a:chExt cx="671927" cy="390811"/>
          </a:xfrm>
        </p:grpSpPr>
        <p:sp>
          <p:nvSpPr>
            <p:cNvPr id="172" name="Google Shape;172;p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 rot="10800000">
            <a:off x="8566921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711725" y="1284192"/>
            <a:ext cx="41676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9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flipH="1" rot="-2161583">
            <a:off x="4590893" y="4042601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9"/>
          <p:cNvGrpSpPr/>
          <p:nvPr/>
        </p:nvGrpSpPr>
        <p:grpSpPr>
          <a:xfrm flipH="1">
            <a:off x="1076797" y="4180528"/>
            <a:ext cx="793613" cy="461548"/>
            <a:chOff x="7336943" y="4410641"/>
            <a:chExt cx="671927" cy="390811"/>
          </a:xfrm>
        </p:grpSpPr>
        <p:sp>
          <p:nvSpPr>
            <p:cNvPr id="181" name="Google Shape;181;p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9"/>
          <p:cNvSpPr/>
          <p:nvPr/>
        </p:nvSpPr>
        <p:spPr>
          <a:xfrm flipH="1">
            <a:off x="8558144" y="210805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9"/>
          <p:cNvGrpSpPr/>
          <p:nvPr/>
        </p:nvGrpSpPr>
        <p:grpSpPr>
          <a:xfrm flipH="1">
            <a:off x="6947144" y="3952213"/>
            <a:ext cx="895225" cy="596225"/>
            <a:chOff x="6168950" y="679775"/>
            <a:chExt cx="895225" cy="596225"/>
          </a:xfrm>
        </p:grpSpPr>
        <p:sp>
          <p:nvSpPr>
            <p:cNvPr id="185" name="Google Shape;185;p9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 flipH="1" rot="-4381075">
            <a:off x="7821420" y="5426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4879335" y="97585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711725" y="2729617"/>
            <a:ext cx="50490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5035550" y="679450"/>
            <a:ext cx="3396600" cy="16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/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idact Gothic"/>
              <a:buChar char="●"/>
              <a:defRPr sz="18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3"/>
          <p:cNvSpPr txBox="1"/>
          <p:nvPr>
            <p:ph type="ctrTitle"/>
          </p:nvPr>
        </p:nvSpPr>
        <p:spPr>
          <a:xfrm>
            <a:off x="723900" y="1258175"/>
            <a:ext cx="3669600" cy="23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WinWin</a:t>
            </a:r>
            <a:endParaRPr sz="5500"/>
          </a:p>
        </p:txBody>
      </p:sp>
      <p:sp>
        <p:nvSpPr>
          <p:cNvPr id="1184" name="Google Shape;1184;p43"/>
          <p:cNvSpPr txBox="1"/>
          <p:nvPr>
            <p:ph idx="1" type="subTitle"/>
          </p:nvPr>
        </p:nvSpPr>
        <p:spPr>
          <a:xfrm>
            <a:off x="723900" y="3237075"/>
            <a:ext cx="53742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Milestone 2 </a:t>
            </a:r>
            <a:r>
              <a:rPr b="1" lang="en" sz="1800">
                <a:solidFill>
                  <a:schemeClr val="dk1"/>
                </a:solidFill>
              </a:rPr>
              <a:t>Project Proposal</a:t>
            </a:r>
            <a:r>
              <a:rPr lang="en" sz="1800">
                <a:solidFill>
                  <a:schemeClr val="dk1"/>
                </a:solidFill>
              </a:rPr>
              <a:t> Presentation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G14 Waterfall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2"/>
          <p:cNvSpPr txBox="1"/>
          <p:nvPr>
            <p:ph type="title"/>
          </p:nvPr>
        </p:nvSpPr>
        <p:spPr>
          <a:xfrm>
            <a:off x="711725" y="535452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78" name="Google Shape;1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240375"/>
            <a:ext cx="9144000" cy="390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3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85" name="Google Shape;1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650"/>
            <a:ext cx="9144000" cy="394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4"/>
          <p:cNvSpPr txBox="1"/>
          <p:nvPr>
            <p:ph idx="4294967295" type="title"/>
          </p:nvPr>
        </p:nvSpPr>
        <p:spPr>
          <a:xfrm>
            <a:off x="711725" y="539498"/>
            <a:ext cx="7720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grpSp>
        <p:nvGrpSpPr>
          <p:cNvPr id="1292" name="Google Shape;1292;p54"/>
          <p:cNvGrpSpPr/>
          <p:nvPr/>
        </p:nvGrpSpPr>
        <p:grpSpPr>
          <a:xfrm>
            <a:off x="400613" y="1130850"/>
            <a:ext cx="8342775" cy="3716624"/>
            <a:chOff x="407550" y="1130850"/>
            <a:chExt cx="8342775" cy="3716624"/>
          </a:xfrm>
        </p:grpSpPr>
        <p:pic>
          <p:nvPicPr>
            <p:cNvPr id="1293" name="Google Shape;1293;p54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6638" y="1130850"/>
              <a:ext cx="6010725" cy="3716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4" name="Google Shape;1294;p54"/>
            <p:cNvSpPr txBox="1"/>
            <p:nvPr/>
          </p:nvSpPr>
          <p:spPr>
            <a:xfrm>
              <a:off x="407550" y="1911625"/>
              <a:ext cx="1285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158,650 THB</a:t>
              </a:r>
              <a:endParaRPr b="1" sz="125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95" name="Google Shape;1295;p54"/>
            <p:cNvSpPr txBox="1"/>
            <p:nvPr/>
          </p:nvSpPr>
          <p:spPr>
            <a:xfrm>
              <a:off x="407550" y="4128025"/>
              <a:ext cx="1285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76,450 THB</a:t>
              </a:r>
              <a:endParaRPr b="1" sz="125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96" name="Google Shape;1296;p54"/>
            <p:cNvSpPr txBox="1"/>
            <p:nvPr/>
          </p:nvSpPr>
          <p:spPr>
            <a:xfrm>
              <a:off x="407550" y="1268900"/>
              <a:ext cx="1285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1</a:t>
              </a: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,</a:t>
              </a: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800</a:t>
              </a: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 THB</a:t>
              </a:r>
              <a:endParaRPr b="1" sz="125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97" name="Google Shape;1297;p54"/>
            <p:cNvSpPr txBox="1"/>
            <p:nvPr/>
          </p:nvSpPr>
          <p:spPr>
            <a:xfrm>
              <a:off x="7464825" y="3094925"/>
              <a:ext cx="1285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232,400</a:t>
              </a: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 THB</a:t>
              </a:r>
              <a:endParaRPr b="1" sz="125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98" name="Google Shape;1298;p54"/>
            <p:cNvSpPr txBox="1"/>
            <p:nvPr/>
          </p:nvSpPr>
          <p:spPr>
            <a:xfrm>
              <a:off x="7464825" y="1268900"/>
              <a:ext cx="1285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21,1</a:t>
              </a:r>
              <a:r>
                <a:rPr b="1" lang="en" sz="1250">
                  <a:solidFill>
                    <a:srgbClr val="4343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00 THB</a:t>
              </a:r>
              <a:endParaRPr b="1" sz="125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1299" name="Google Shape;1299;p54"/>
          <p:cNvSpPr/>
          <p:nvPr/>
        </p:nvSpPr>
        <p:spPr>
          <a:xfrm>
            <a:off x="6049125" y="4433000"/>
            <a:ext cx="2490000" cy="48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idact Gothic"/>
                <a:ea typeface="Didact Gothic"/>
                <a:cs typeface="Didact Gothic"/>
                <a:sym typeface="Didact Gothic"/>
              </a:rPr>
              <a:t>Total: 490,400 THB</a:t>
            </a:r>
            <a:endParaRPr b="1"/>
          </a:p>
        </p:txBody>
      </p:sp>
      <p:sp>
        <p:nvSpPr>
          <p:cNvPr id="1300" name="Google Shape;130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5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1306" name="Google Shape;1306;p55"/>
          <p:cNvSpPr txBox="1"/>
          <p:nvPr>
            <p:ph idx="2" type="title"/>
          </p:nvPr>
        </p:nvSpPr>
        <p:spPr>
          <a:xfrm>
            <a:off x="757475" y="1704625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1307" name="Google Shape;1307;p55"/>
          <p:cNvSpPr txBox="1"/>
          <p:nvPr>
            <p:ph idx="3" type="title"/>
          </p:nvPr>
        </p:nvSpPr>
        <p:spPr>
          <a:xfrm>
            <a:off x="757475" y="2835823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Leader</a:t>
            </a:r>
            <a:endParaRPr/>
          </a:p>
        </p:txBody>
      </p:sp>
      <p:sp>
        <p:nvSpPr>
          <p:cNvPr id="1308" name="Google Shape;1308;p55"/>
          <p:cNvSpPr txBox="1"/>
          <p:nvPr>
            <p:ph idx="5" type="title"/>
          </p:nvPr>
        </p:nvSpPr>
        <p:spPr>
          <a:xfrm>
            <a:off x="4617180" y="1704625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Analyst</a:t>
            </a:r>
            <a:endParaRPr/>
          </a:p>
        </p:txBody>
      </p:sp>
      <p:sp>
        <p:nvSpPr>
          <p:cNvPr id="1309" name="Google Shape;1309;p55"/>
          <p:cNvSpPr txBox="1"/>
          <p:nvPr>
            <p:ph idx="7" type="title"/>
          </p:nvPr>
        </p:nvSpPr>
        <p:spPr>
          <a:xfrm>
            <a:off x="757475" y="3968250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Developers</a:t>
            </a:r>
            <a:endParaRPr/>
          </a:p>
        </p:txBody>
      </p:sp>
      <p:sp>
        <p:nvSpPr>
          <p:cNvPr id="1310" name="Google Shape;1310;p55"/>
          <p:cNvSpPr txBox="1"/>
          <p:nvPr>
            <p:ph idx="9" type="title"/>
          </p:nvPr>
        </p:nvSpPr>
        <p:spPr>
          <a:xfrm>
            <a:off x="4617175" y="2835825"/>
            <a:ext cx="401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Analyst</a:t>
            </a:r>
            <a:endParaRPr/>
          </a:p>
        </p:txBody>
      </p:sp>
      <p:sp>
        <p:nvSpPr>
          <p:cNvPr id="1311" name="Google Shape;1311;p55"/>
          <p:cNvSpPr txBox="1"/>
          <p:nvPr>
            <p:ph idx="14" type="title"/>
          </p:nvPr>
        </p:nvSpPr>
        <p:spPr>
          <a:xfrm>
            <a:off x="4617180" y="3968250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Analysts</a:t>
            </a:r>
            <a:endParaRPr/>
          </a:p>
        </p:txBody>
      </p:sp>
      <p:sp>
        <p:nvSpPr>
          <p:cNvPr id="1312" name="Google Shape;1312;p55"/>
          <p:cNvSpPr txBox="1"/>
          <p:nvPr>
            <p:ph idx="16" type="title"/>
          </p:nvPr>
        </p:nvSpPr>
        <p:spPr>
          <a:xfrm>
            <a:off x="7559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3" name="Google Shape;1313;p55"/>
          <p:cNvSpPr txBox="1"/>
          <p:nvPr>
            <p:ph idx="17" type="title"/>
          </p:nvPr>
        </p:nvSpPr>
        <p:spPr>
          <a:xfrm>
            <a:off x="46163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4" name="Google Shape;1314;p55"/>
          <p:cNvSpPr txBox="1"/>
          <p:nvPr>
            <p:ph idx="18" type="title"/>
          </p:nvPr>
        </p:nvSpPr>
        <p:spPr>
          <a:xfrm>
            <a:off x="7559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5" name="Google Shape;1315;p55"/>
          <p:cNvSpPr txBox="1"/>
          <p:nvPr>
            <p:ph idx="19" type="title"/>
          </p:nvPr>
        </p:nvSpPr>
        <p:spPr>
          <a:xfrm>
            <a:off x="46163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6" name="Google Shape;1316;p55"/>
          <p:cNvSpPr txBox="1"/>
          <p:nvPr>
            <p:ph idx="20" type="title"/>
          </p:nvPr>
        </p:nvSpPr>
        <p:spPr>
          <a:xfrm>
            <a:off x="7559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7" name="Google Shape;1317;p55"/>
          <p:cNvSpPr txBox="1"/>
          <p:nvPr>
            <p:ph idx="21" type="title"/>
          </p:nvPr>
        </p:nvSpPr>
        <p:spPr>
          <a:xfrm>
            <a:off x="46163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8" name="Google Shape;131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6"/>
          <p:cNvSpPr txBox="1"/>
          <p:nvPr>
            <p:ph type="title"/>
          </p:nvPr>
        </p:nvSpPr>
        <p:spPr>
          <a:xfrm>
            <a:off x="723900" y="2684250"/>
            <a:ext cx="526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Feasibility Study</a:t>
            </a:r>
            <a:endParaRPr/>
          </a:p>
        </p:txBody>
      </p:sp>
      <p:sp>
        <p:nvSpPr>
          <p:cNvPr id="1324" name="Google Shape;132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7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graphicFrame>
        <p:nvGraphicFramePr>
          <p:cNvPr id="1330" name="Google Shape;1330;p57"/>
          <p:cNvGraphicFramePr/>
          <p:nvPr/>
        </p:nvGraphicFramePr>
        <p:xfrm>
          <a:off x="351738" y="13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{0028C6BE-CD20-46BC-A244-064C2C1122FD}</a:tableStyleId>
              </a:tblPr>
              <a:tblGrid>
                <a:gridCol w="1161650"/>
                <a:gridCol w="6680950"/>
                <a:gridCol w="597825"/>
              </a:tblGrid>
              <a:tr h="57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Functional Area</a:t>
                      </a:r>
                      <a:endParaRPr b="1"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Team is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 familiarized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with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logistics and traveling businesses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Even though we are fast-learners, s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ome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application’s features are complex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with many details.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</a:t>
                      </a:r>
                      <a:endParaRPr b="1" sz="2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Technical Area</a:t>
                      </a:r>
                      <a:endParaRPr b="1"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Team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have experience in making web application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and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 good understanding of how </a:t>
                      </a:r>
                      <a:endParaRPr b="1"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website works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including technical tools.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But the team is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inexperienced in making mobile application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Application is complex with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user count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and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concurrency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</a:t>
                      </a:r>
                      <a:endParaRPr b="1" sz="2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Project Size</a:t>
                      </a:r>
                      <a:endParaRPr b="1"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Large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comparing to a team of 8.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Was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given long time to develop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(</a:t>
                      </a:r>
                      <a:r>
                        <a:rPr lang="en" sz="1250" u="sng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 months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), have enough time for trial-and-error and learning.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</a:t>
                      </a:r>
                      <a:endParaRPr b="1" sz="2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Compatibility</a:t>
                      </a:r>
                      <a:endParaRPr b="1"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The as-is system is an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LINE OA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but to-be system is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 mobile application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The to-be system wants to digitalize the existing motorcycle taxi system,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difference is huge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</a:t>
                      </a:r>
                      <a:endParaRPr b="1" sz="2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7300"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Summary of Technical feasibility level</a:t>
                      </a:r>
                      <a:endParaRPr sz="125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</a:t>
                      </a:r>
                      <a:endParaRPr b="1" sz="2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31" name="Google Shape;1331;p57"/>
          <p:cNvSpPr txBox="1"/>
          <p:nvPr/>
        </p:nvSpPr>
        <p:spPr>
          <a:xfrm>
            <a:off x="8194350" y="904250"/>
            <a:ext cx="59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RISK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2" name="Google Shape;133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8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</p:txBody>
      </p:sp>
      <p:sp>
        <p:nvSpPr>
          <p:cNvPr id="1338" name="Google Shape;1338;p58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</a:rPr>
              <a:t>Tangible Benefits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Increase </a:t>
            </a:r>
            <a:r>
              <a:rPr b="1" lang="en">
                <a:solidFill>
                  <a:schemeClr val="dk1"/>
                </a:solidFill>
              </a:rPr>
              <a:t>income</a:t>
            </a:r>
            <a:r>
              <a:rPr lang="en">
                <a:solidFill>
                  <a:schemeClr val="dk1"/>
                </a:solidFill>
              </a:rPr>
              <a:t> of motorcycle taxis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 company receives income from </a:t>
            </a:r>
            <a:r>
              <a:rPr b="1" lang="en">
                <a:solidFill>
                  <a:schemeClr val="dk1"/>
                </a:solidFill>
              </a:rPr>
              <a:t>8% of fares.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</a:rPr>
              <a:t>Intangible Benefits</a:t>
            </a:r>
            <a:endParaRPr b="1" sz="145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Increase </a:t>
            </a:r>
            <a:r>
              <a:rPr b="1" lang="en">
                <a:solidFill>
                  <a:schemeClr val="dk1"/>
                </a:solidFill>
              </a:rPr>
              <a:t>customer satisfaction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Improve the </a:t>
            </a:r>
            <a:r>
              <a:rPr b="1" lang="en">
                <a:solidFill>
                  <a:schemeClr val="dk1"/>
                </a:solidFill>
              </a:rPr>
              <a:t>reliability and image</a:t>
            </a:r>
            <a:r>
              <a:rPr lang="en">
                <a:solidFill>
                  <a:schemeClr val="dk1"/>
                </a:solidFill>
              </a:rPr>
              <a:t> of motorcycle taxis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Summary of Economic feasibility level = </a:t>
            </a:r>
            <a:r>
              <a:rPr b="1" lang="en" sz="1450">
                <a:solidFill>
                  <a:schemeClr val="dk1"/>
                </a:solidFill>
              </a:rPr>
              <a:t>High</a:t>
            </a:r>
            <a:endParaRPr b="1" sz="1450">
              <a:solidFill>
                <a:schemeClr val="dk1"/>
              </a:solidFill>
            </a:endParaRPr>
          </a:p>
        </p:txBody>
      </p:sp>
      <p:sp>
        <p:nvSpPr>
          <p:cNvPr id="1339" name="Google Shape;133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9"/>
          <p:cNvSpPr txBox="1"/>
          <p:nvPr>
            <p:ph type="title"/>
          </p:nvPr>
        </p:nvSpPr>
        <p:spPr>
          <a:xfrm>
            <a:off x="711725" y="535449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</p:txBody>
      </p:sp>
      <p:graphicFrame>
        <p:nvGraphicFramePr>
          <p:cNvPr id="1345" name="Google Shape;1345;p59"/>
          <p:cNvGraphicFramePr/>
          <p:nvPr/>
        </p:nvGraphicFramePr>
        <p:xfrm>
          <a:off x="235613" y="16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{8089DD28-5B54-48FB-9F2F-E1508A2B10AA}</a:tableStyleId>
              </a:tblPr>
              <a:tblGrid>
                <a:gridCol w="698125"/>
                <a:gridCol w="443050"/>
                <a:gridCol w="832350"/>
                <a:gridCol w="899475"/>
                <a:gridCol w="899475"/>
                <a:gridCol w="966625"/>
                <a:gridCol w="980050"/>
                <a:gridCol w="966625"/>
                <a:gridCol w="993475"/>
                <a:gridCol w="993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2026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Total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Total benefits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2,635,200.00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28,717,200.00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45,537,200.00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50,845,760.00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57,004,040.00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61,401,444.00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67,543,728.00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313,684,572.00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PV of benefits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2,483,928.74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26,280,306.06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40,459,212.40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43,859,999.22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47,739,986.07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49,924,992.90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53,319,642.60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264,068,067.99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PV of all benefits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2,483,928.74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28,764,234.80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69,223,447.20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113,083,446.42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160,823,432.49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210,748,425.39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264,068,067.99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6" name="Google Shape;134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60"/>
          <p:cNvGrpSpPr/>
          <p:nvPr/>
        </p:nvGrpSpPr>
        <p:grpSpPr>
          <a:xfrm>
            <a:off x="1332600" y="-75"/>
            <a:ext cx="6478783" cy="5143666"/>
            <a:chOff x="1565946" y="824601"/>
            <a:chExt cx="4672761" cy="4014098"/>
          </a:xfrm>
        </p:grpSpPr>
        <p:pic>
          <p:nvPicPr>
            <p:cNvPr id="1352" name="Google Shape;1352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950" y="1028047"/>
              <a:ext cx="4672757" cy="3810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Google Shape;1353;p60"/>
            <p:cNvPicPr preferRelativeResize="0"/>
            <p:nvPr/>
          </p:nvPicPr>
          <p:blipFill rotWithShape="1">
            <a:blip r:embed="rId4">
              <a:alphaModFix/>
            </a:blip>
            <a:srcRect b="45063" l="566" r="0" t="39013"/>
            <a:stretch/>
          </p:blipFill>
          <p:spPr>
            <a:xfrm>
              <a:off x="1565946" y="824601"/>
              <a:ext cx="4672755" cy="204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4" name="Google Shape;135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1"/>
          <p:cNvSpPr txBox="1"/>
          <p:nvPr>
            <p:ph type="title"/>
          </p:nvPr>
        </p:nvSpPr>
        <p:spPr>
          <a:xfrm>
            <a:off x="711725" y="540948"/>
            <a:ext cx="7720500" cy="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</p:txBody>
      </p:sp>
      <p:graphicFrame>
        <p:nvGraphicFramePr>
          <p:cNvPr id="1360" name="Google Shape;1360;p61"/>
          <p:cNvGraphicFramePr/>
          <p:nvPr/>
        </p:nvGraphicFramePr>
        <p:xfrm>
          <a:off x="170700" y="17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{8089DD28-5B54-48FB-9F2F-E1508A2B10AA}</a:tableStyleId>
              </a:tblPr>
              <a:tblGrid>
                <a:gridCol w="1019375"/>
                <a:gridCol w="741150"/>
                <a:gridCol w="892825"/>
                <a:gridCol w="842550"/>
                <a:gridCol w="855125"/>
                <a:gridCol w="842550"/>
                <a:gridCol w="842550"/>
                <a:gridCol w="917950"/>
                <a:gridCol w="917950"/>
                <a:gridCol w="930550"/>
              </a:tblGrid>
              <a:tr h="2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2026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2028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Total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Total Project Benefits - Costs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-2,387,000.00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-10,653,800.</a:t>
                      </a: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14,924,200.00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30,264,200.00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34,172,760.00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38,929,040.00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41,685,244.00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46,022,208.00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192,956,852.00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0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Yearly NPV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-2,317,475.73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-10,042,228.30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13,657,757.15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26,889,349.72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29,477,722.96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32,602,458.13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33,893,918.04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36,330,355.98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160,491,857.96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Cumulative NPV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-2,317,475.73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-12,359,704.02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1,298,053.13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28,187,402.84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57,665,125.81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90,267,583.93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124,161,501.98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160,491,857.96</a:t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Return on Investment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154.95 %</a:t>
                      </a:r>
                      <a:endParaRPr b="1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Break Even</a:t>
                      </a: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Point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2.905 years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9050" marB="19050" marR="28575" marL="2857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61" name="Google Shape;136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4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90" name="Google Shape;1190;p44"/>
          <p:cNvSpPr txBox="1"/>
          <p:nvPr>
            <p:ph idx="1" type="subTitle"/>
          </p:nvPr>
        </p:nvSpPr>
        <p:spPr>
          <a:xfrm>
            <a:off x="757475" y="2006275"/>
            <a:ext cx="3768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4"/>
          <p:cNvSpPr txBox="1"/>
          <p:nvPr>
            <p:ph idx="2" type="title"/>
          </p:nvPr>
        </p:nvSpPr>
        <p:spPr>
          <a:xfrm>
            <a:off x="757475" y="1704625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92" name="Google Shape;1192;p44"/>
          <p:cNvSpPr txBox="1"/>
          <p:nvPr>
            <p:ph idx="3" type="title"/>
          </p:nvPr>
        </p:nvSpPr>
        <p:spPr>
          <a:xfrm>
            <a:off x="757475" y="2835823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1193" name="Google Shape;1193;p44"/>
          <p:cNvSpPr txBox="1"/>
          <p:nvPr>
            <p:ph idx="4" type="subTitle"/>
          </p:nvPr>
        </p:nvSpPr>
        <p:spPr>
          <a:xfrm>
            <a:off x="755975" y="4273825"/>
            <a:ext cx="3771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4"/>
          <p:cNvSpPr txBox="1"/>
          <p:nvPr>
            <p:ph idx="5" type="title"/>
          </p:nvPr>
        </p:nvSpPr>
        <p:spPr>
          <a:xfrm>
            <a:off x="4617180" y="1704625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Methodology</a:t>
            </a:r>
            <a:endParaRPr/>
          </a:p>
        </p:txBody>
      </p:sp>
      <p:sp>
        <p:nvSpPr>
          <p:cNvPr id="1195" name="Google Shape;1195;p44"/>
          <p:cNvSpPr txBox="1"/>
          <p:nvPr>
            <p:ph idx="6" type="subTitle"/>
          </p:nvPr>
        </p:nvSpPr>
        <p:spPr>
          <a:xfrm>
            <a:off x="4616430" y="2006275"/>
            <a:ext cx="3771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4"/>
          <p:cNvSpPr txBox="1"/>
          <p:nvPr>
            <p:ph idx="7" type="title"/>
          </p:nvPr>
        </p:nvSpPr>
        <p:spPr>
          <a:xfrm>
            <a:off x="757475" y="3968250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As-is and To-be system</a:t>
            </a:r>
            <a:endParaRPr/>
          </a:p>
        </p:txBody>
      </p:sp>
      <p:sp>
        <p:nvSpPr>
          <p:cNvPr id="1197" name="Google Shape;1197;p44"/>
          <p:cNvSpPr txBox="1"/>
          <p:nvPr>
            <p:ph idx="8" type="subTitle"/>
          </p:nvPr>
        </p:nvSpPr>
        <p:spPr>
          <a:xfrm>
            <a:off x="755975" y="3139450"/>
            <a:ext cx="3771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4"/>
          <p:cNvSpPr txBox="1"/>
          <p:nvPr>
            <p:ph idx="9" type="title"/>
          </p:nvPr>
        </p:nvSpPr>
        <p:spPr>
          <a:xfrm>
            <a:off x="4617180" y="2835823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 and </a:t>
            </a:r>
            <a:br>
              <a:rPr lang="en"/>
            </a:br>
            <a:r>
              <a:rPr lang="en"/>
              <a:t>Team Organization</a:t>
            </a:r>
            <a:endParaRPr/>
          </a:p>
        </p:txBody>
      </p:sp>
      <p:sp>
        <p:nvSpPr>
          <p:cNvPr id="1199" name="Google Shape;1199;p44"/>
          <p:cNvSpPr txBox="1"/>
          <p:nvPr>
            <p:ph idx="13" type="subTitle"/>
          </p:nvPr>
        </p:nvSpPr>
        <p:spPr>
          <a:xfrm>
            <a:off x="4616430" y="3140507"/>
            <a:ext cx="3771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4"/>
          <p:cNvSpPr txBox="1"/>
          <p:nvPr>
            <p:ph idx="14" type="title"/>
          </p:nvPr>
        </p:nvSpPr>
        <p:spPr>
          <a:xfrm>
            <a:off x="4617180" y="3968250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201" name="Google Shape;1201;p44"/>
          <p:cNvSpPr txBox="1"/>
          <p:nvPr>
            <p:ph idx="15" type="subTitle"/>
          </p:nvPr>
        </p:nvSpPr>
        <p:spPr>
          <a:xfrm>
            <a:off x="4616430" y="4275924"/>
            <a:ext cx="3771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2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feasibility</a:t>
            </a:r>
            <a:endParaRPr/>
          </a:p>
        </p:txBody>
      </p:sp>
      <p:graphicFrame>
        <p:nvGraphicFramePr>
          <p:cNvPr id="1367" name="Google Shape;1367;p62"/>
          <p:cNvGraphicFramePr/>
          <p:nvPr/>
        </p:nvGraphicFramePr>
        <p:xfrm>
          <a:off x="952500" y="19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{0028C6BE-CD20-46BC-A244-064C2C1122FD}</a:tableStyleId>
              </a:tblPr>
              <a:tblGrid>
                <a:gridCol w="1598925"/>
                <a:gridCol w="4714600"/>
                <a:gridCol w="92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Strategic alignment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Operation strategy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is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 line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with the company’s and sponsors’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visions 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(Department of Land Transportation and  Winnonie) who want to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encourage</a:t>
                      </a:r>
                      <a:r>
                        <a:rPr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the use of </a:t>
                      </a:r>
                      <a:r>
                        <a:rPr b="1" lang="en" sz="12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local </a:t>
                      </a:r>
                      <a:r>
                        <a:rPr b="1"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motorcycle taxi services</a:t>
                      </a: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Stakeholder analysis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797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Font typeface="Didact Gothic"/>
                        <a:buChar char="●"/>
                      </a:pP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Customer</a:t>
                      </a:r>
                      <a:endParaRPr sz="125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0797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Font typeface="Didact Gothic"/>
                        <a:buChar char="●"/>
                      </a:pP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Motorcycle taxi</a:t>
                      </a:r>
                      <a:endParaRPr sz="125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0797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Font typeface="Didact Gothic"/>
                        <a:buChar char="●"/>
                      </a:pP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Department of Land Transport</a:t>
                      </a:r>
                      <a:endParaRPr sz="125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0797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Font typeface="Didact Gothic"/>
                        <a:buChar char="●"/>
                      </a:pP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Winnonie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8" name="Google Shape;1368;p62"/>
          <p:cNvSpPr txBox="1"/>
          <p:nvPr/>
        </p:nvSpPr>
        <p:spPr>
          <a:xfrm>
            <a:off x="7266025" y="1535925"/>
            <a:ext cx="925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RISK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69" name="Google Shape;136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3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feasibility</a:t>
            </a:r>
            <a:endParaRPr/>
          </a:p>
        </p:txBody>
      </p:sp>
      <p:graphicFrame>
        <p:nvGraphicFramePr>
          <p:cNvPr id="1375" name="Google Shape;1375;p63"/>
          <p:cNvGraphicFramePr/>
          <p:nvPr/>
        </p:nvGraphicFramePr>
        <p:xfrm>
          <a:off x="351788" y="1597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{0028C6BE-CD20-46BC-A244-064C2C1122FD}</a:tableStyleId>
              </a:tblPr>
              <a:tblGrid>
                <a:gridCol w="1501000"/>
                <a:gridCol w="3610050"/>
                <a:gridCol w="3292950"/>
              </a:tblGrid>
              <a:tr h="28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Pros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Cons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Economic Impact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Increase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economic circulation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by increasing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spending and income of households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Society Impact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Increase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employment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motorcycle taxi in local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and encourage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spending money of local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Riders who are not familiar with technology could not access our application, increasing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inequality and alienation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Environmental Impact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future plan of integrating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electric motorcycles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into the system will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promote the use of clean energy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thus decreasing air pollution. 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If </a:t>
                      </a: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motorcycle taxis </a:t>
                      </a: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continue to use petrol vehicles</a:t>
                      </a: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the created air pollution will leads to </a:t>
                      </a: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greenhouse effect</a:t>
                      </a: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Global Impact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Reduce crowdedness around motorcycle taxis spot which will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decreases the spread of COVID-19.</a:t>
                      </a:r>
                      <a:endParaRPr b="1"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6" name="Google Shape;1376;p63"/>
          <p:cNvSpPr txBox="1"/>
          <p:nvPr/>
        </p:nvSpPr>
        <p:spPr>
          <a:xfrm>
            <a:off x="1926000" y="4599575"/>
            <a:ext cx="5292000" cy="40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Summary of Organizational feasibility level = </a:t>
            </a:r>
            <a:r>
              <a:rPr b="1" lang="en" sz="145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Medium High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377" name="Google Shape;1377;p63"/>
          <p:cNvGraphicFramePr/>
          <p:nvPr/>
        </p:nvGraphicFramePr>
        <p:xfrm>
          <a:off x="351800" y="112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{0028C6BE-CD20-46BC-A244-064C2C1122FD}</a:tableStyleId>
              </a:tblPr>
              <a:tblGrid>
                <a:gridCol w="2170375"/>
                <a:gridCol w="5159200"/>
                <a:gridCol w="1074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Impact of the to-be system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78" name="Google Shape;137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4"/>
          <p:cNvSpPr txBox="1"/>
          <p:nvPr>
            <p:ph type="title"/>
          </p:nvPr>
        </p:nvSpPr>
        <p:spPr>
          <a:xfrm>
            <a:off x="711725" y="535450"/>
            <a:ext cx="80118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Overall of </a:t>
            </a:r>
            <a:br>
              <a:rPr lang="en"/>
            </a:br>
            <a:r>
              <a:rPr lang="en"/>
              <a:t>The Three Aspects Summary</a:t>
            </a:r>
            <a:endParaRPr/>
          </a:p>
        </p:txBody>
      </p:sp>
      <p:graphicFrame>
        <p:nvGraphicFramePr>
          <p:cNvPr id="1384" name="Google Shape;1384;p64"/>
          <p:cNvGraphicFramePr/>
          <p:nvPr/>
        </p:nvGraphicFramePr>
        <p:xfrm>
          <a:off x="1481638" y="19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{0028C6BE-CD20-46BC-A244-064C2C1122FD}</a:tableStyleId>
              </a:tblPr>
              <a:tblGrid>
                <a:gridCol w="4449825"/>
                <a:gridCol w="1730900"/>
              </a:tblGrid>
              <a:tr h="52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Technical</a:t>
                      </a:r>
                      <a:r>
                        <a:rPr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Feasibility Level 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Medium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2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Economic</a:t>
                      </a:r>
                      <a:r>
                        <a:rPr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Feasibility Level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High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6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Organizational </a:t>
                      </a:r>
                      <a:r>
                        <a:rPr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Feasibility Level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Medium-High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2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Overall</a:t>
                      </a:r>
                      <a:r>
                        <a:rPr lang="en" sz="1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Feasibility Level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Medium-High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85" name="Google Shape;138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5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G14 Waterfall - Members</a:t>
            </a:r>
            <a:endParaRPr/>
          </a:p>
        </p:txBody>
      </p:sp>
      <p:sp>
        <p:nvSpPr>
          <p:cNvPr id="1391" name="Google Shape;1391;p65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6230123921 	Thitaree Setwipattanachai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6230252121 	Tarm Kalavantavanich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6231301421 	Kanokpich Chaiyawan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6231304321 	Kittipong Deevee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6231307221 	Jirawat Kusalangkurwat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6231333521 	Nopdanai Sayamnet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6231353021 	Raviporn Akekunanon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6231372021 	Atiwat Deepo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2" name="Google Shape;1392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5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8" name="Google Shape;1208;p45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Motorcycle taxi is the </a:t>
            </a:r>
            <a:r>
              <a:rPr b="1" lang="en">
                <a:solidFill>
                  <a:schemeClr val="dk1"/>
                </a:solidFill>
              </a:rPr>
              <a:t>second most used tran</a:t>
            </a:r>
            <a:r>
              <a:rPr b="1" lang="en">
                <a:solidFill>
                  <a:schemeClr val="dk1"/>
                </a:solidFill>
              </a:rPr>
              <a:t>sportation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in Bangkok</a:t>
            </a:r>
            <a:r>
              <a:rPr lang="en">
                <a:solidFill>
                  <a:schemeClr val="dk1"/>
                </a:solidFill>
              </a:rPr>
              <a:t>, besides MRT.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Other Ride-hailing applications reduced </a:t>
            </a:r>
            <a:r>
              <a:rPr b="1" lang="en">
                <a:solidFill>
                  <a:schemeClr val="dk1"/>
                </a:solidFill>
              </a:rPr>
              <a:t>customer count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of motorcycle taxis.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</a:rPr>
              <a:t>Digitalization </a:t>
            </a:r>
            <a:r>
              <a:rPr lang="en">
                <a:solidFill>
                  <a:schemeClr val="dk1"/>
                </a:solidFill>
              </a:rPr>
              <a:t>of the motorcycle taxi system.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09" name="Google Shape;12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93" y="2386050"/>
            <a:ext cx="2852774" cy="21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6"/>
          <p:cNvSpPr txBox="1"/>
          <p:nvPr>
            <p:ph type="title"/>
          </p:nvPr>
        </p:nvSpPr>
        <p:spPr>
          <a:xfrm>
            <a:off x="711725" y="535452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background</a:t>
            </a:r>
            <a:endParaRPr/>
          </a:p>
        </p:txBody>
      </p:sp>
      <p:sp>
        <p:nvSpPr>
          <p:cNvPr id="1216" name="Google Shape;1216;p46"/>
          <p:cNvSpPr txBox="1"/>
          <p:nvPr>
            <p:ph idx="4294967295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Matchmaking</a:t>
            </a:r>
            <a:r>
              <a:rPr lang="en" sz="1250">
                <a:solidFill>
                  <a:schemeClr val="dk1"/>
                </a:solidFill>
              </a:rPr>
              <a:t> between customers and motorcycle taxis.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Department of Land Transport, Ministry of Transport</a:t>
            </a:r>
            <a:r>
              <a:rPr lang="en" sz="1250">
                <a:solidFill>
                  <a:schemeClr val="dk1"/>
                </a:solidFill>
              </a:rPr>
              <a:t> is one of our </a:t>
            </a:r>
            <a:r>
              <a:rPr lang="en" sz="1250" u="sng">
                <a:solidFill>
                  <a:schemeClr val="dk1"/>
                </a:solidFill>
              </a:rPr>
              <a:t>partners.</a:t>
            </a:r>
            <a:endParaRPr sz="1250" u="sng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Winnonie</a:t>
            </a:r>
            <a:r>
              <a:rPr lang="en" sz="1250">
                <a:solidFill>
                  <a:schemeClr val="dk1"/>
                </a:solidFill>
              </a:rPr>
              <a:t>, a startup from Bangchak Corporation, is also one of </a:t>
            </a:r>
            <a:r>
              <a:rPr lang="en" sz="1250">
                <a:solidFill>
                  <a:schemeClr val="dk1"/>
                </a:solidFill>
              </a:rPr>
              <a:t>our </a:t>
            </a:r>
            <a:r>
              <a:rPr lang="en" sz="1250" u="sng">
                <a:solidFill>
                  <a:schemeClr val="dk1"/>
                </a:solidFill>
              </a:rPr>
              <a:t>partners.</a:t>
            </a:r>
            <a:endParaRPr sz="1250" u="sng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Motorcycle taxis are </a:t>
            </a:r>
            <a:r>
              <a:rPr b="1" lang="en" sz="1250">
                <a:solidFill>
                  <a:schemeClr val="dk1"/>
                </a:solidFill>
              </a:rPr>
              <a:t>more familiar with the local route.</a:t>
            </a:r>
            <a:endParaRPr b="1"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Provide chances for </a:t>
            </a:r>
            <a:r>
              <a:rPr lang="en" sz="1250">
                <a:solidFill>
                  <a:schemeClr val="dk1"/>
                </a:solidFill>
              </a:rPr>
              <a:t>motorcycle</a:t>
            </a:r>
            <a:r>
              <a:rPr lang="en" sz="1250">
                <a:solidFill>
                  <a:schemeClr val="dk1"/>
                </a:solidFill>
              </a:rPr>
              <a:t> taxis to </a:t>
            </a:r>
            <a:r>
              <a:rPr b="1" lang="en" sz="1250">
                <a:solidFill>
                  <a:schemeClr val="dk1"/>
                </a:solidFill>
              </a:rPr>
              <a:t>make more </a:t>
            </a:r>
            <a:r>
              <a:rPr b="1" lang="en" sz="1250">
                <a:solidFill>
                  <a:schemeClr val="dk1"/>
                </a:solidFill>
              </a:rPr>
              <a:t>income</a:t>
            </a:r>
            <a:r>
              <a:rPr lang="en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Reduce waiting time</a:t>
            </a:r>
            <a:r>
              <a:rPr lang="en" sz="1250">
                <a:solidFill>
                  <a:schemeClr val="dk1"/>
                </a:solidFill>
              </a:rPr>
              <a:t> for customers.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Support locals.</a:t>
            </a:r>
            <a:endParaRPr b="1" sz="1250">
              <a:solidFill>
                <a:schemeClr val="dk1"/>
              </a:solidFill>
            </a:endParaRPr>
          </a:p>
        </p:txBody>
      </p:sp>
      <p:sp>
        <p:nvSpPr>
          <p:cNvPr id="1217" name="Google Shape;121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7"/>
          <p:cNvSpPr txBox="1"/>
          <p:nvPr>
            <p:ph type="title"/>
          </p:nvPr>
        </p:nvSpPr>
        <p:spPr>
          <a:xfrm>
            <a:off x="711725" y="535598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 &amp; </a:t>
            </a:r>
            <a:br>
              <a:rPr lang="en"/>
            </a:br>
            <a:r>
              <a:rPr lang="en"/>
              <a:t>Proposed solutions</a:t>
            </a:r>
            <a:endParaRPr/>
          </a:p>
        </p:txBody>
      </p:sp>
      <p:sp>
        <p:nvSpPr>
          <p:cNvPr id="1223" name="Google Shape;1223;p47"/>
          <p:cNvSpPr txBox="1"/>
          <p:nvPr>
            <p:ph idx="2" type="title"/>
          </p:nvPr>
        </p:nvSpPr>
        <p:spPr>
          <a:xfrm>
            <a:off x="752425" y="18319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24" name="Google Shape;1224;p47"/>
          <p:cNvSpPr txBox="1"/>
          <p:nvPr>
            <p:ph idx="1" type="subTitle"/>
          </p:nvPr>
        </p:nvSpPr>
        <p:spPr>
          <a:xfrm>
            <a:off x="752425" y="2324275"/>
            <a:ext cx="38196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Inc</a:t>
            </a:r>
            <a:r>
              <a:rPr b="1" lang="en" sz="1250">
                <a:solidFill>
                  <a:schemeClr val="dk1"/>
                </a:solidFill>
              </a:rPr>
              <a:t>onvenience</a:t>
            </a:r>
            <a:r>
              <a:rPr lang="en" sz="1250">
                <a:solidFill>
                  <a:schemeClr val="dk1"/>
                </a:solidFill>
              </a:rPr>
              <a:t> of accessing &amp; using motorcycle taxis.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Pricing</a:t>
            </a:r>
            <a:r>
              <a:rPr lang="en" sz="1250">
                <a:solidFill>
                  <a:schemeClr val="dk1"/>
                </a:solidFill>
              </a:rPr>
              <a:t> over the legal price limits.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Reliability</a:t>
            </a:r>
            <a:r>
              <a:rPr lang="en" sz="1250">
                <a:solidFill>
                  <a:schemeClr val="dk1"/>
                </a:solidFill>
              </a:rPr>
              <a:t> issues of motorcycle taxis.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225" name="Google Shape;1225;p47"/>
          <p:cNvSpPr txBox="1"/>
          <p:nvPr>
            <p:ph idx="3" type="title"/>
          </p:nvPr>
        </p:nvSpPr>
        <p:spPr>
          <a:xfrm>
            <a:off x="4739977" y="18319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226" name="Google Shape;1226;p47"/>
          <p:cNvSpPr txBox="1"/>
          <p:nvPr>
            <p:ph idx="4" type="subTitle"/>
          </p:nvPr>
        </p:nvSpPr>
        <p:spPr>
          <a:xfrm>
            <a:off x="4739975" y="2324322"/>
            <a:ext cx="36516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Create a mobile application</a:t>
            </a:r>
            <a:r>
              <a:rPr lang="en" sz="1250">
                <a:solidFill>
                  <a:schemeClr val="dk1"/>
                </a:solidFill>
              </a:rPr>
              <a:t> that customers can call motorcycle taxi anywhere.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Create price estimation system</a:t>
            </a:r>
            <a:r>
              <a:rPr lang="en" sz="1250">
                <a:solidFill>
                  <a:schemeClr val="dk1"/>
                </a:solidFill>
              </a:rPr>
              <a:t> that corresponds with the legal prices.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Create review system</a:t>
            </a:r>
            <a:r>
              <a:rPr lang="en" sz="1250">
                <a:solidFill>
                  <a:schemeClr val="dk1"/>
                </a:solidFill>
              </a:rPr>
              <a:t> that customers can review the riders.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227" name="Google Shape;122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8"/>
          <p:cNvSpPr txBox="1"/>
          <p:nvPr>
            <p:ph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As-is system</a:t>
            </a: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711713" y="2453425"/>
            <a:ext cx="3462900" cy="6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Customer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books a ride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and 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selects destination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via </a:t>
            </a:r>
            <a:r>
              <a:rPr lang="en" sz="1500" u="sng">
                <a:latin typeface="Didact Gothic"/>
                <a:ea typeface="Didact Gothic"/>
                <a:cs typeface="Didact Gothic"/>
                <a:sym typeface="Didact Gothic"/>
              </a:rPr>
              <a:t>Line OA</a:t>
            </a:r>
            <a:endParaRPr sz="1500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34" name="Google Shape;1234;p48"/>
          <p:cNvSpPr/>
          <p:nvPr/>
        </p:nvSpPr>
        <p:spPr>
          <a:xfrm>
            <a:off x="711713" y="3228550"/>
            <a:ext cx="3462900" cy="6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Admin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receives 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customer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request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and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forwards to the rider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nearby.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35" name="Google Shape;1235;p48"/>
          <p:cNvSpPr/>
          <p:nvPr/>
        </p:nvSpPr>
        <p:spPr>
          <a:xfrm>
            <a:off x="711713" y="4003675"/>
            <a:ext cx="3462900" cy="6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Rider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travels to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customer’s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location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, updates status with admin regularly.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36" name="Google Shape;1236;p48"/>
          <p:cNvSpPr/>
          <p:nvPr/>
        </p:nvSpPr>
        <p:spPr>
          <a:xfrm>
            <a:off x="5244563" y="2453425"/>
            <a:ext cx="3465600" cy="6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Rider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takes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customer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to the destination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37" name="Google Shape;1237;p48"/>
          <p:cNvSpPr/>
          <p:nvPr/>
        </p:nvSpPr>
        <p:spPr>
          <a:xfrm>
            <a:off x="5244563" y="3219950"/>
            <a:ext cx="3465600" cy="6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Customer </a:t>
            </a:r>
            <a:r>
              <a:rPr b="1" lang="en" sz="1500">
                <a:latin typeface="Didact Gothic"/>
                <a:ea typeface="Didact Gothic"/>
                <a:cs typeface="Didact Gothic"/>
                <a:sym typeface="Didact Gothic"/>
              </a:rPr>
              <a:t>makes a payment</a:t>
            </a: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 and reviews the service.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238" name="Google Shape;1238;p48"/>
          <p:cNvGrpSpPr/>
          <p:nvPr/>
        </p:nvGrpSpPr>
        <p:grpSpPr>
          <a:xfrm>
            <a:off x="513875" y="1992000"/>
            <a:ext cx="8196300" cy="268300"/>
            <a:chOff x="513875" y="1992000"/>
            <a:chExt cx="8196300" cy="268300"/>
          </a:xfrm>
        </p:grpSpPr>
        <p:sp>
          <p:nvSpPr>
            <p:cNvPr id="1239" name="Google Shape;1239;p48"/>
            <p:cNvSpPr/>
            <p:nvPr/>
          </p:nvSpPr>
          <p:spPr>
            <a:xfrm>
              <a:off x="513875" y="2100850"/>
              <a:ext cx="8196300" cy="54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711725" y="1996300"/>
              <a:ext cx="264000" cy="26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235725" y="1992000"/>
              <a:ext cx="264000" cy="26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48"/>
          <p:cNvSpPr txBox="1"/>
          <p:nvPr/>
        </p:nvSpPr>
        <p:spPr>
          <a:xfrm>
            <a:off x="711725" y="1140575"/>
            <a:ext cx="28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Customer 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start location.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43" name="Google Shape;1243;p48"/>
          <p:cNvSpPr txBox="1"/>
          <p:nvPr/>
        </p:nvSpPr>
        <p:spPr>
          <a:xfrm>
            <a:off x="5823275" y="1125275"/>
            <a:ext cx="28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Customer 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destination.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44" name="Google Shape;12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75308" y="1362456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9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To-be system</a:t>
            </a:r>
            <a:endParaRPr/>
          </a:p>
        </p:txBody>
      </p:sp>
      <p:sp>
        <p:nvSpPr>
          <p:cNvPr id="1251" name="Google Shape;1251;p49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Customer and Rider </a:t>
            </a:r>
            <a:r>
              <a:rPr b="1" lang="en">
                <a:solidFill>
                  <a:schemeClr val="dk1"/>
                </a:solidFill>
              </a:rPr>
              <a:t>register</a:t>
            </a:r>
            <a:r>
              <a:rPr lang="en">
                <a:solidFill>
                  <a:schemeClr val="dk1"/>
                </a:solidFill>
              </a:rPr>
              <a:t> to the system.</a:t>
            </a:r>
            <a:endParaRPr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Customer s</a:t>
            </a:r>
            <a:r>
              <a:rPr lang="en">
                <a:solidFill>
                  <a:schemeClr val="dk1"/>
                </a:solidFill>
              </a:rPr>
              <a:t>elects </a:t>
            </a:r>
            <a:r>
              <a:rPr b="1" lang="en">
                <a:solidFill>
                  <a:schemeClr val="dk1"/>
                </a:solidFill>
              </a:rPr>
              <a:t>pick-up location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destination.</a:t>
            </a:r>
            <a:endParaRPr b="1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Customer s</a:t>
            </a:r>
            <a:r>
              <a:rPr lang="en">
                <a:solidFill>
                  <a:schemeClr val="dk1"/>
                </a:solidFill>
              </a:rPr>
              <a:t>elects </a:t>
            </a:r>
            <a:r>
              <a:rPr b="1" lang="en">
                <a:solidFill>
                  <a:schemeClr val="dk1"/>
                </a:solidFill>
              </a:rPr>
              <a:t>payment method.</a:t>
            </a:r>
            <a:endParaRPr b="1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Customer s</a:t>
            </a:r>
            <a:r>
              <a:rPr lang="en">
                <a:solidFill>
                  <a:schemeClr val="dk1"/>
                </a:solidFill>
              </a:rPr>
              <a:t>elects </a:t>
            </a:r>
            <a:r>
              <a:rPr b="1" lang="en">
                <a:solidFill>
                  <a:schemeClr val="dk1"/>
                </a:solidFill>
              </a:rPr>
              <a:t>rider preference.</a:t>
            </a:r>
            <a:endParaRPr b="1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>
                <a:solidFill>
                  <a:schemeClr val="dk1"/>
                </a:solidFill>
              </a:rPr>
              <a:t>Update current status</a:t>
            </a:r>
            <a:r>
              <a:rPr lang="en">
                <a:solidFill>
                  <a:schemeClr val="dk1"/>
                </a:solidFill>
              </a:rPr>
              <a:t> to the system.</a:t>
            </a:r>
            <a:endParaRPr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After arriving at the destination,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customer can </a:t>
            </a:r>
            <a:r>
              <a:rPr b="1" lang="en">
                <a:solidFill>
                  <a:schemeClr val="dk1"/>
                </a:solidFill>
              </a:rPr>
              <a:t>review their rider.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52" name="Google Shape;1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00" y="1771150"/>
            <a:ext cx="4439175" cy="29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/>
          <p:nvPr>
            <p:ph type="title"/>
          </p:nvPr>
        </p:nvSpPr>
        <p:spPr>
          <a:xfrm>
            <a:off x="711725" y="535598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Scopes of The Project</a:t>
            </a:r>
            <a:endParaRPr/>
          </a:p>
        </p:txBody>
      </p:sp>
      <p:sp>
        <p:nvSpPr>
          <p:cNvPr id="1259" name="Google Shape;1259;p50"/>
          <p:cNvSpPr txBox="1"/>
          <p:nvPr>
            <p:ph idx="2" type="title"/>
          </p:nvPr>
        </p:nvSpPr>
        <p:spPr>
          <a:xfrm>
            <a:off x="752425" y="1603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1260" name="Google Shape;1260;p50"/>
          <p:cNvSpPr txBox="1"/>
          <p:nvPr>
            <p:ph idx="1" type="subTitle"/>
          </p:nvPr>
        </p:nvSpPr>
        <p:spPr>
          <a:xfrm>
            <a:off x="752425" y="2143196"/>
            <a:ext cx="3651600" cy="19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Register </a:t>
            </a:r>
            <a:r>
              <a:rPr lang="en" sz="1250">
                <a:solidFill>
                  <a:schemeClr val="dk1"/>
                </a:solidFill>
              </a:rPr>
              <a:t>and </a:t>
            </a:r>
            <a:r>
              <a:rPr b="1" lang="en" sz="1250">
                <a:solidFill>
                  <a:schemeClr val="dk1"/>
                </a:solidFill>
              </a:rPr>
              <a:t>manage</a:t>
            </a:r>
            <a:r>
              <a:rPr lang="en" sz="1250">
                <a:solidFill>
                  <a:schemeClr val="dk1"/>
                </a:solidFill>
              </a:rPr>
              <a:t> account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Login/Logout </a:t>
            </a:r>
            <a:r>
              <a:rPr lang="en" sz="1250">
                <a:solidFill>
                  <a:schemeClr val="dk1"/>
                </a:solidFill>
              </a:rPr>
              <a:t>system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Match</a:t>
            </a:r>
            <a:r>
              <a:rPr lang="en" sz="1250">
                <a:solidFill>
                  <a:schemeClr val="dk1"/>
                </a:solidFill>
              </a:rPr>
              <a:t> a rider to the user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Book </a:t>
            </a:r>
            <a:r>
              <a:rPr lang="en" sz="1250">
                <a:solidFill>
                  <a:schemeClr val="dk1"/>
                </a:solidFill>
              </a:rPr>
              <a:t>a ride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Initiate</a:t>
            </a:r>
            <a:r>
              <a:rPr lang="en" sz="1250">
                <a:solidFill>
                  <a:schemeClr val="dk1"/>
                </a:solidFill>
              </a:rPr>
              <a:t> a ride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Make payment</a:t>
            </a:r>
            <a:endParaRPr b="1"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Make review</a:t>
            </a:r>
            <a:endParaRPr b="1" sz="1250"/>
          </a:p>
        </p:txBody>
      </p:sp>
      <p:sp>
        <p:nvSpPr>
          <p:cNvPr id="1261" name="Google Shape;1261;p50"/>
          <p:cNvSpPr txBox="1"/>
          <p:nvPr>
            <p:ph idx="3" type="title"/>
          </p:nvPr>
        </p:nvSpPr>
        <p:spPr>
          <a:xfrm>
            <a:off x="4739977" y="1603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</p:txBody>
      </p:sp>
      <p:sp>
        <p:nvSpPr>
          <p:cNvPr id="1262" name="Google Shape;1262;p50"/>
          <p:cNvSpPr txBox="1"/>
          <p:nvPr>
            <p:ph idx="4" type="subTitle"/>
          </p:nvPr>
        </p:nvSpPr>
        <p:spPr>
          <a:xfrm>
            <a:off x="4739975" y="2143075"/>
            <a:ext cx="3651600" cy="19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000000"/>
                </a:solidFill>
              </a:rPr>
              <a:t>Operational </a:t>
            </a:r>
            <a:r>
              <a:rPr lang="en" sz="1250">
                <a:solidFill>
                  <a:srgbClr val="000000"/>
                </a:solidFill>
              </a:rPr>
              <a:t>requirements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000000"/>
                </a:solidFill>
              </a:rPr>
              <a:t>Performance</a:t>
            </a:r>
            <a:r>
              <a:rPr lang="en" sz="1250">
                <a:solidFill>
                  <a:srgbClr val="000000"/>
                </a:solidFill>
              </a:rPr>
              <a:t> requirements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000000"/>
                </a:solidFill>
              </a:rPr>
              <a:t>Security</a:t>
            </a:r>
            <a:r>
              <a:rPr lang="en" sz="1250">
                <a:solidFill>
                  <a:srgbClr val="000000"/>
                </a:solidFill>
              </a:rPr>
              <a:t> requirements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000000"/>
                </a:solidFill>
              </a:rPr>
              <a:t>Usability</a:t>
            </a:r>
            <a:r>
              <a:rPr lang="en" sz="1250">
                <a:solidFill>
                  <a:srgbClr val="000000"/>
                </a:solidFill>
              </a:rPr>
              <a:t> requirements</a:t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1263" name="Google Shape;126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1"/>
          <p:cNvSpPr txBox="1"/>
          <p:nvPr>
            <p:ph idx="4294967295"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methodology</a:t>
            </a:r>
            <a:endParaRPr/>
          </a:p>
        </p:txBody>
      </p:sp>
      <p:sp>
        <p:nvSpPr>
          <p:cNvPr id="1269" name="Google Shape;1269;p51"/>
          <p:cNvSpPr txBox="1"/>
          <p:nvPr>
            <p:ph idx="4294967295" type="body"/>
          </p:nvPr>
        </p:nvSpPr>
        <p:spPr>
          <a:xfrm>
            <a:off x="711725" y="2050003"/>
            <a:ext cx="7720500" cy="2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Reasons:</a:t>
            </a:r>
            <a:endParaRPr b="1"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1. WinWin's </a:t>
            </a:r>
            <a:r>
              <a:rPr b="1" lang="en" sz="1250">
                <a:solidFill>
                  <a:schemeClr val="dk1"/>
                </a:solidFill>
              </a:rPr>
              <a:t>CTO is inexperienced </a:t>
            </a:r>
            <a:r>
              <a:rPr lang="en" sz="1250">
                <a:solidFill>
                  <a:schemeClr val="dk1"/>
                </a:solidFill>
              </a:rPr>
              <a:t>with </a:t>
            </a:r>
            <a:r>
              <a:rPr lang="en" sz="1250" u="sng">
                <a:solidFill>
                  <a:schemeClr val="dk1"/>
                </a:solidFill>
              </a:rPr>
              <a:t>Mobile-based Application Development</a:t>
            </a:r>
            <a:r>
              <a:rPr lang="en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2. Some problems </a:t>
            </a:r>
            <a:r>
              <a:rPr b="1" lang="en" sz="1250">
                <a:solidFill>
                  <a:schemeClr val="dk1"/>
                </a:solidFill>
              </a:rPr>
              <a:t>do not yet have a clear solution</a:t>
            </a:r>
            <a:r>
              <a:rPr lang="en" sz="1250">
                <a:solidFill>
                  <a:schemeClr val="dk1"/>
                </a:solidFill>
              </a:rPr>
              <a:t>.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3. The </a:t>
            </a:r>
            <a:r>
              <a:rPr b="1" lang="en" sz="1250">
                <a:solidFill>
                  <a:schemeClr val="dk1"/>
                </a:solidFill>
              </a:rPr>
              <a:t>functionality of the features is</a:t>
            </a:r>
            <a:r>
              <a:rPr lang="en" sz="1250">
                <a:solidFill>
                  <a:schemeClr val="dk1"/>
                </a:solidFill>
              </a:rPr>
              <a:t> still </a:t>
            </a:r>
            <a:r>
              <a:rPr b="1" lang="en" sz="1250">
                <a:solidFill>
                  <a:schemeClr val="dk1"/>
                </a:solidFill>
              </a:rPr>
              <a:t>inconsistent</a:t>
            </a:r>
            <a:r>
              <a:rPr lang="en" sz="1250">
                <a:solidFill>
                  <a:schemeClr val="dk1"/>
                </a:solidFill>
              </a:rPr>
              <a:t>.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4. There is </a:t>
            </a:r>
            <a:r>
              <a:rPr b="1" lang="en" sz="1250">
                <a:solidFill>
                  <a:schemeClr val="dk1"/>
                </a:solidFill>
              </a:rPr>
              <a:t>enough time to deliver</a:t>
            </a:r>
            <a:r>
              <a:rPr lang="en" sz="1250">
                <a:solidFill>
                  <a:schemeClr val="dk1"/>
                </a:solidFill>
              </a:rPr>
              <a:t> the final system. 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270" name="Google Shape;1270;p51"/>
          <p:cNvSpPr/>
          <p:nvPr/>
        </p:nvSpPr>
        <p:spPr>
          <a:xfrm>
            <a:off x="711725" y="1260325"/>
            <a:ext cx="3456300" cy="65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1" name="Google Shape;1271;p51"/>
          <p:cNvSpPr txBox="1"/>
          <p:nvPr/>
        </p:nvSpPr>
        <p:spPr>
          <a:xfrm>
            <a:off x="711725" y="1312525"/>
            <a:ext cx="34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Throwaway Prototyping</a:t>
            </a:r>
            <a:endParaRPr b="1" sz="2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2" name="Google Shape;127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 More Plastic Project Proposal by Slidesgo">
  <a:themeElements>
    <a:clrScheme name="Simple Light">
      <a:dk1>
        <a:srgbClr val="101C20"/>
      </a:dk1>
      <a:lt1>
        <a:srgbClr val="FFFFFF"/>
      </a:lt1>
      <a:dk2>
        <a:srgbClr val="D6B589"/>
      </a:dk2>
      <a:lt2>
        <a:srgbClr val="F4D7B3"/>
      </a:lt2>
      <a:accent1>
        <a:srgbClr val="626262"/>
      </a:accent1>
      <a:accent2>
        <a:srgbClr val="E4E4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B3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