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aheim"/>
      <p:regular r:id="rId21"/>
    </p:embeddedFont>
    <p:embeddedFont>
      <p:font typeface="Dela Gothic One"/>
      <p:regular r:id="rId22"/>
    </p:embeddedFont>
    <p:embeddedFont>
      <p:font typeface="Didact Gothic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elaGothicOne-regular.fntdata"/><Relationship Id="rId21" Type="http://schemas.openxmlformats.org/officeDocument/2006/relationships/font" Target="fonts/Anaheim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f580e619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f580e619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Manager+Station+Location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เย่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f580e619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f580e619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ทราย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f58f37e9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f58f37e9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ทราย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f58f37e9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f58f37e9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ทราย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f58f37e9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f58f37e9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ทราย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f02239677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f02239677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ddf90b73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eddf90b73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f022396771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f022396771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ปุญญ์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f022396771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f022396771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f022396771_7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f022396771_7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ปูน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f02239677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f02239677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ก้ำ register -&gt; choose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ทราย make payment -&gt; contact manager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f580e61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f580e61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580e619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f580e619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User+Customer+Ride+Card+Subscription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ต้อง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f580e619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f580e619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Transaction+Rider+Vehicle+Ride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เกรซ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3900" y="1258175"/>
            <a:ext cx="3669600" cy="23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3910" y="3658900"/>
            <a:ext cx="3669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679157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150515">
            <a:off x="3828497" y="3970449"/>
            <a:ext cx="697088" cy="1043256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340310" y="4304978"/>
            <a:ext cx="793613" cy="461548"/>
            <a:chOff x="7336943" y="4410641"/>
            <a:chExt cx="671927" cy="390811"/>
          </a:xfrm>
        </p:grpSpPr>
        <p:sp>
          <p:nvSpPr>
            <p:cNvPr id="15" name="Google Shape;15;p2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6875" y="3905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903875" y="965663"/>
            <a:ext cx="895225" cy="596225"/>
            <a:chOff x="6168950" y="679775"/>
            <a:chExt cx="895225" cy="596225"/>
          </a:xfrm>
        </p:grpSpPr>
        <p:sp>
          <p:nvSpPr>
            <p:cNvPr id="19" name="Google Shape;19;p2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4381075">
            <a:off x="469136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89775" y="5372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541111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 flipH="1" rot="1236532">
            <a:off x="4230999" y="648684"/>
            <a:ext cx="1000930" cy="840687"/>
            <a:chOff x="1648650" y="1064850"/>
            <a:chExt cx="691625" cy="580900"/>
          </a:xfrm>
        </p:grpSpPr>
        <p:sp>
          <p:nvSpPr>
            <p:cNvPr id="32" name="Google Shape;32;p2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228825" y="45494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026300" y="1346871"/>
            <a:ext cx="7091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2100150" y="3137131"/>
            <a:ext cx="49437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1"/>
          <p:cNvSpPr/>
          <p:nvPr/>
        </p:nvSpPr>
        <p:spPr>
          <a:xfrm flipH="1" rot="10800000">
            <a:off x="8679157" y="54976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 flipH="1" rot="8638417">
            <a:off x="6567562" y="424148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1"/>
          <p:cNvGrpSpPr/>
          <p:nvPr/>
        </p:nvGrpSpPr>
        <p:grpSpPr>
          <a:xfrm flipH="1" rot="10800000">
            <a:off x="795835" y="3107040"/>
            <a:ext cx="793613" cy="461548"/>
            <a:chOff x="7336943" y="4410641"/>
            <a:chExt cx="671927" cy="390811"/>
          </a:xfrm>
        </p:grpSpPr>
        <p:sp>
          <p:nvSpPr>
            <p:cNvPr id="208" name="Google Shape;208;p11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flipH="1">
            <a:off x="8560002" y="3063814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 flipH="1" rot="10800000">
            <a:off x="1260150" y="657041"/>
            <a:ext cx="895225" cy="596225"/>
            <a:chOff x="6168950" y="679775"/>
            <a:chExt cx="895225" cy="596225"/>
          </a:xfrm>
        </p:grpSpPr>
        <p:sp>
          <p:nvSpPr>
            <p:cNvPr id="212" name="Google Shape;212;p11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 flipH="1" rot="10800000">
            <a:off x="-3679" y="-6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 flipH="1" rot="6418925">
            <a:off x="964286" y="4037197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 flipH="1" rot="10800000">
            <a:off x="3275175" y="406997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 flipH="1" rot="10800000">
            <a:off x="8541111" y="434481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 rot="9563468">
            <a:off x="6291149" y="3823845"/>
            <a:ext cx="1000930" cy="840687"/>
            <a:chOff x="1648650" y="1064850"/>
            <a:chExt cx="691625" cy="580900"/>
          </a:xfrm>
        </p:grpSpPr>
        <p:sp>
          <p:nvSpPr>
            <p:cNvPr id="225" name="Google Shape;225;p11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2" type="title"/>
          </p:nvPr>
        </p:nvSpPr>
        <p:spPr>
          <a:xfrm>
            <a:off x="757475" y="1704625"/>
            <a:ext cx="37686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1" type="subTitle"/>
          </p:nvPr>
        </p:nvSpPr>
        <p:spPr>
          <a:xfrm>
            <a:off x="757475" y="2006275"/>
            <a:ext cx="3768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3"/>
          <p:cNvSpPr txBox="1"/>
          <p:nvPr>
            <p:ph idx="3" type="title"/>
          </p:nvPr>
        </p:nvSpPr>
        <p:spPr>
          <a:xfrm>
            <a:off x="757475" y="2835823"/>
            <a:ext cx="37686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4" type="subTitle"/>
          </p:nvPr>
        </p:nvSpPr>
        <p:spPr>
          <a:xfrm>
            <a:off x="755975" y="4273825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5" type="title"/>
          </p:nvPr>
        </p:nvSpPr>
        <p:spPr>
          <a:xfrm>
            <a:off x="4617180" y="1704625"/>
            <a:ext cx="37701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6" type="subTitle"/>
          </p:nvPr>
        </p:nvSpPr>
        <p:spPr>
          <a:xfrm>
            <a:off x="4616430" y="2006275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7" type="title"/>
          </p:nvPr>
        </p:nvSpPr>
        <p:spPr>
          <a:xfrm>
            <a:off x="757475" y="3968250"/>
            <a:ext cx="37686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8" type="subTitle"/>
          </p:nvPr>
        </p:nvSpPr>
        <p:spPr>
          <a:xfrm>
            <a:off x="755975" y="3139450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9" type="title"/>
          </p:nvPr>
        </p:nvSpPr>
        <p:spPr>
          <a:xfrm>
            <a:off x="4617180" y="2835823"/>
            <a:ext cx="37701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3" type="subTitle"/>
          </p:nvPr>
        </p:nvSpPr>
        <p:spPr>
          <a:xfrm>
            <a:off x="4616430" y="3140507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14" type="title"/>
          </p:nvPr>
        </p:nvSpPr>
        <p:spPr>
          <a:xfrm>
            <a:off x="4617180" y="3968250"/>
            <a:ext cx="3770100" cy="3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idx="15" type="subTitle"/>
          </p:nvPr>
        </p:nvSpPr>
        <p:spPr>
          <a:xfrm>
            <a:off x="4616430" y="4275924"/>
            <a:ext cx="3771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16" type="title"/>
          </p:nvPr>
        </p:nvSpPr>
        <p:spPr>
          <a:xfrm>
            <a:off x="755975" y="13145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17" type="title"/>
          </p:nvPr>
        </p:nvSpPr>
        <p:spPr>
          <a:xfrm>
            <a:off x="4616375" y="13145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18" type="title"/>
          </p:nvPr>
        </p:nvSpPr>
        <p:spPr>
          <a:xfrm>
            <a:off x="755975" y="244700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19" type="title"/>
          </p:nvPr>
        </p:nvSpPr>
        <p:spPr>
          <a:xfrm>
            <a:off x="4616375" y="244700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20" type="title"/>
          </p:nvPr>
        </p:nvSpPr>
        <p:spPr>
          <a:xfrm>
            <a:off x="755975" y="35793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hasCustomPrompt="1" idx="21" type="title"/>
          </p:nvPr>
        </p:nvSpPr>
        <p:spPr>
          <a:xfrm>
            <a:off x="4616375" y="3579352"/>
            <a:ext cx="1164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/>
          <p:nvPr/>
        </p:nvSpPr>
        <p:spPr>
          <a:xfrm>
            <a:off x="8534225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6864275" y="970750"/>
            <a:ext cx="895225" cy="596225"/>
            <a:chOff x="6168950" y="679775"/>
            <a:chExt cx="895225" cy="596225"/>
          </a:xfrm>
        </p:grpSpPr>
        <p:sp>
          <p:nvSpPr>
            <p:cNvPr id="269" name="Google Shape;269;p1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3"/>
          <p:cNvSpPr/>
          <p:nvPr/>
        </p:nvSpPr>
        <p:spPr>
          <a:xfrm>
            <a:off x="3305048" y="3653303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8642550" y="2596025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711725" y="535450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2" type="title"/>
          </p:nvPr>
        </p:nvSpPr>
        <p:spPr>
          <a:xfrm>
            <a:off x="883175" y="2224200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83025" y="2525850"/>
            <a:ext cx="35145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4"/>
          <p:cNvSpPr txBox="1"/>
          <p:nvPr>
            <p:ph idx="3" type="title"/>
          </p:nvPr>
        </p:nvSpPr>
        <p:spPr>
          <a:xfrm>
            <a:off x="883175" y="3660176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4" type="title"/>
          </p:nvPr>
        </p:nvSpPr>
        <p:spPr>
          <a:xfrm>
            <a:off x="4743575" y="2224200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5" type="subTitle"/>
          </p:nvPr>
        </p:nvSpPr>
        <p:spPr>
          <a:xfrm>
            <a:off x="4743425" y="2525850"/>
            <a:ext cx="35145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4"/>
          <p:cNvSpPr txBox="1"/>
          <p:nvPr>
            <p:ph idx="6" type="subTitle"/>
          </p:nvPr>
        </p:nvSpPr>
        <p:spPr>
          <a:xfrm>
            <a:off x="883025" y="3963825"/>
            <a:ext cx="3514500" cy="31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4"/>
          <p:cNvSpPr txBox="1"/>
          <p:nvPr>
            <p:ph idx="7" type="title"/>
          </p:nvPr>
        </p:nvSpPr>
        <p:spPr>
          <a:xfrm>
            <a:off x="4743575" y="3660176"/>
            <a:ext cx="35145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0" name="Google Shape;290;p14"/>
          <p:cNvSpPr txBox="1"/>
          <p:nvPr>
            <p:ph idx="8" type="subTitle"/>
          </p:nvPr>
        </p:nvSpPr>
        <p:spPr>
          <a:xfrm>
            <a:off x="4743425" y="3964875"/>
            <a:ext cx="3514500" cy="31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4"/>
          <p:cNvSpPr/>
          <p:nvPr/>
        </p:nvSpPr>
        <p:spPr>
          <a:xfrm>
            <a:off x="8541138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3367273" y="4486553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 rot="10800000">
            <a:off x="8642550" y="2596025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 rot="5400000">
            <a:off x="6862772" y="429673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0" y="32717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711725" y="535599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940325" y="2593975"/>
            <a:ext cx="21717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1" type="subTitle"/>
          </p:nvPr>
        </p:nvSpPr>
        <p:spPr>
          <a:xfrm>
            <a:off x="940325" y="3124200"/>
            <a:ext cx="21717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3" type="title"/>
          </p:nvPr>
        </p:nvSpPr>
        <p:spPr>
          <a:xfrm>
            <a:off x="3480065" y="2593975"/>
            <a:ext cx="21717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4" type="subTitle"/>
          </p:nvPr>
        </p:nvSpPr>
        <p:spPr>
          <a:xfrm>
            <a:off x="3480065" y="3124200"/>
            <a:ext cx="21717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5"/>
          <p:cNvSpPr txBox="1"/>
          <p:nvPr>
            <p:ph idx="5" type="title"/>
          </p:nvPr>
        </p:nvSpPr>
        <p:spPr>
          <a:xfrm>
            <a:off x="6019818" y="2593975"/>
            <a:ext cx="21717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6" type="subTitle"/>
          </p:nvPr>
        </p:nvSpPr>
        <p:spPr>
          <a:xfrm>
            <a:off x="6019818" y="3124200"/>
            <a:ext cx="21717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6" name="Google Shape;306;p15"/>
          <p:cNvGrpSpPr/>
          <p:nvPr/>
        </p:nvGrpSpPr>
        <p:grpSpPr>
          <a:xfrm flipH="1">
            <a:off x="5462200" y="4209978"/>
            <a:ext cx="736297" cy="428212"/>
            <a:chOff x="7336943" y="4410641"/>
            <a:chExt cx="671927" cy="390811"/>
          </a:xfrm>
        </p:grpSpPr>
        <p:sp>
          <p:nvSpPr>
            <p:cNvPr id="307" name="Google Shape;307;p15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5"/>
          <p:cNvSpPr/>
          <p:nvPr/>
        </p:nvSpPr>
        <p:spPr>
          <a:xfrm flipH="1">
            <a:off x="8541118" y="25939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 flipH="1" rot="-4381093">
            <a:off x="7260165" y="1057075"/>
            <a:ext cx="606896" cy="925841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 flipH="1">
            <a:off x="2206796" y="1342402"/>
            <a:ext cx="736287" cy="20136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5"/>
          <p:cNvGrpSpPr/>
          <p:nvPr/>
        </p:nvGrpSpPr>
        <p:grpSpPr>
          <a:xfrm flipH="1" rot="1236532">
            <a:off x="2585624" y="4044884"/>
            <a:ext cx="1000930" cy="840687"/>
            <a:chOff x="1648650" y="1064850"/>
            <a:chExt cx="691625" cy="580900"/>
          </a:xfrm>
        </p:grpSpPr>
        <p:sp>
          <p:nvSpPr>
            <p:cNvPr id="314" name="Google Shape;314;p15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/>
          <p:nvPr>
            <p:ph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6"/>
          <p:cNvSpPr txBox="1"/>
          <p:nvPr>
            <p:ph idx="2" type="title"/>
          </p:nvPr>
        </p:nvSpPr>
        <p:spPr>
          <a:xfrm>
            <a:off x="940325" y="2715925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" type="subTitle"/>
          </p:nvPr>
        </p:nvSpPr>
        <p:spPr>
          <a:xfrm>
            <a:off x="940325" y="316583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6"/>
          <p:cNvSpPr txBox="1"/>
          <p:nvPr>
            <p:ph idx="3" type="title"/>
          </p:nvPr>
        </p:nvSpPr>
        <p:spPr>
          <a:xfrm>
            <a:off x="3480068" y="2715925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4" type="subTitle"/>
          </p:nvPr>
        </p:nvSpPr>
        <p:spPr>
          <a:xfrm>
            <a:off x="3480068" y="316583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6"/>
          <p:cNvSpPr txBox="1"/>
          <p:nvPr>
            <p:ph idx="5" type="title"/>
          </p:nvPr>
        </p:nvSpPr>
        <p:spPr>
          <a:xfrm>
            <a:off x="6019823" y="2715925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1" name="Google Shape;341;p16"/>
          <p:cNvSpPr txBox="1"/>
          <p:nvPr>
            <p:ph idx="6" type="subTitle"/>
          </p:nvPr>
        </p:nvSpPr>
        <p:spPr>
          <a:xfrm>
            <a:off x="6019823" y="316583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6"/>
          <p:cNvSpPr/>
          <p:nvPr/>
        </p:nvSpPr>
        <p:spPr>
          <a:xfrm flipH="1" rot="-5400000">
            <a:off x="4674981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8649458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6"/>
          <p:cNvGrpSpPr/>
          <p:nvPr/>
        </p:nvGrpSpPr>
        <p:grpSpPr>
          <a:xfrm flipH="1">
            <a:off x="6520659" y="641588"/>
            <a:ext cx="895225" cy="596225"/>
            <a:chOff x="6168950" y="679775"/>
            <a:chExt cx="895225" cy="596225"/>
          </a:xfrm>
        </p:grpSpPr>
        <p:sp>
          <p:nvSpPr>
            <p:cNvPr id="345" name="Google Shape;345;p16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6"/>
          <p:cNvSpPr/>
          <p:nvPr/>
        </p:nvSpPr>
        <p:spPr>
          <a:xfrm rot="10800000">
            <a:off x="8755498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0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6"/>
          <p:cNvGrpSpPr/>
          <p:nvPr/>
        </p:nvGrpSpPr>
        <p:grpSpPr>
          <a:xfrm rot="10800000">
            <a:off x="6287905" y="4039655"/>
            <a:ext cx="811083" cy="471748"/>
            <a:chOff x="7336943" y="4410641"/>
            <a:chExt cx="671927" cy="390811"/>
          </a:xfrm>
        </p:grpSpPr>
        <p:sp>
          <p:nvSpPr>
            <p:cNvPr id="356" name="Google Shape;356;p16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6"/>
          <p:cNvSpPr/>
          <p:nvPr/>
        </p:nvSpPr>
        <p:spPr>
          <a:xfrm flipH="1" rot="10800000">
            <a:off x="22" y="22334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711725" y="541473"/>
            <a:ext cx="7720500" cy="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7"/>
          <p:cNvSpPr txBox="1"/>
          <p:nvPr>
            <p:ph idx="2" type="title"/>
          </p:nvPr>
        </p:nvSpPr>
        <p:spPr>
          <a:xfrm>
            <a:off x="2388125" y="1492250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3" name="Google Shape;363;p17"/>
          <p:cNvSpPr txBox="1"/>
          <p:nvPr>
            <p:ph idx="1" type="subTitle"/>
          </p:nvPr>
        </p:nvSpPr>
        <p:spPr>
          <a:xfrm>
            <a:off x="2388125" y="1942150"/>
            <a:ext cx="38604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3" type="title"/>
          </p:nvPr>
        </p:nvSpPr>
        <p:spPr>
          <a:xfrm>
            <a:off x="3479121" y="2647950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5" name="Google Shape;365;p17"/>
          <p:cNvSpPr txBox="1"/>
          <p:nvPr>
            <p:ph idx="4" type="subTitle"/>
          </p:nvPr>
        </p:nvSpPr>
        <p:spPr>
          <a:xfrm>
            <a:off x="3479122" y="3097850"/>
            <a:ext cx="38604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5" type="title"/>
          </p:nvPr>
        </p:nvSpPr>
        <p:spPr>
          <a:xfrm>
            <a:off x="4570118" y="3803650"/>
            <a:ext cx="2171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6" type="subTitle"/>
          </p:nvPr>
        </p:nvSpPr>
        <p:spPr>
          <a:xfrm>
            <a:off x="4570118" y="4253550"/>
            <a:ext cx="38604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8" name="Google Shape;368;p17"/>
          <p:cNvGrpSpPr/>
          <p:nvPr/>
        </p:nvGrpSpPr>
        <p:grpSpPr>
          <a:xfrm flipH="1">
            <a:off x="6851750" y="3137678"/>
            <a:ext cx="736297" cy="428212"/>
            <a:chOff x="7336943" y="4410641"/>
            <a:chExt cx="671927" cy="390811"/>
          </a:xfrm>
        </p:grpSpPr>
        <p:sp>
          <p:nvSpPr>
            <p:cNvPr id="369" name="Google Shape;369;p17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7"/>
          <p:cNvSpPr/>
          <p:nvPr/>
        </p:nvSpPr>
        <p:spPr>
          <a:xfrm flipH="1">
            <a:off x="8541118" y="25939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 flipH="1" rot="-4381093">
            <a:off x="7260165" y="1057075"/>
            <a:ext cx="606896" cy="925841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 flipH="1">
            <a:off x="4287696" y="1290877"/>
            <a:ext cx="736287" cy="20136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7"/>
          <p:cNvGrpSpPr/>
          <p:nvPr/>
        </p:nvGrpSpPr>
        <p:grpSpPr>
          <a:xfrm>
            <a:off x="1046675" y="3326938"/>
            <a:ext cx="895225" cy="596225"/>
            <a:chOff x="6168950" y="679775"/>
            <a:chExt cx="895225" cy="596225"/>
          </a:xfrm>
        </p:grpSpPr>
        <p:sp>
          <p:nvSpPr>
            <p:cNvPr id="376" name="Google Shape;376;p17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2" type="title"/>
          </p:nvPr>
        </p:nvSpPr>
        <p:spPr>
          <a:xfrm>
            <a:off x="2336625" y="1602750"/>
            <a:ext cx="217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8" name="Google Shape;388;p18"/>
          <p:cNvSpPr txBox="1"/>
          <p:nvPr>
            <p:ph idx="1" type="subTitle"/>
          </p:nvPr>
        </p:nvSpPr>
        <p:spPr>
          <a:xfrm>
            <a:off x="2336629" y="1963308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8"/>
          <p:cNvSpPr txBox="1"/>
          <p:nvPr>
            <p:ph idx="3" type="title"/>
          </p:nvPr>
        </p:nvSpPr>
        <p:spPr>
          <a:xfrm>
            <a:off x="2336625" y="3428075"/>
            <a:ext cx="217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4" type="subTitle"/>
          </p:nvPr>
        </p:nvSpPr>
        <p:spPr>
          <a:xfrm>
            <a:off x="2336629" y="3788583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8"/>
          <p:cNvSpPr txBox="1"/>
          <p:nvPr>
            <p:ph idx="5" type="title"/>
          </p:nvPr>
        </p:nvSpPr>
        <p:spPr>
          <a:xfrm>
            <a:off x="4622975" y="2515450"/>
            <a:ext cx="21717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6" type="subTitle"/>
          </p:nvPr>
        </p:nvSpPr>
        <p:spPr>
          <a:xfrm>
            <a:off x="4622968" y="2875946"/>
            <a:ext cx="217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3" name="Google Shape;393;p18"/>
          <p:cNvGrpSpPr/>
          <p:nvPr/>
        </p:nvGrpSpPr>
        <p:grpSpPr>
          <a:xfrm flipH="1">
            <a:off x="5178750" y="4009478"/>
            <a:ext cx="736297" cy="428212"/>
            <a:chOff x="7336943" y="4410641"/>
            <a:chExt cx="671927" cy="390811"/>
          </a:xfrm>
        </p:grpSpPr>
        <p:sp>
          <p:nvSpPr>
            <p:cNvPr id="394" name="Google Shape;394;p1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8"/>
          <p:cNvSpPr/>
          <p:nvPr/>
        </p:nvSpPr>
        <p:spPr>
          <a:xfrm flipH="1">
            <a:off x="8541118" y="25939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 flipH="1" rot="5400000">
            <a:off x="186694" y="4568282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 flipH="1" rot="-5226732">
            <a:off x="6808840" y="961523"/>
            <a:ext cx="606914" cy="925869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8"/>
          <p:cNvGrpSpPr/>
          <p:nvPr/>
        </p:nvGrpSpPr>
        <p:grpSpPr>
          <a:xfrm flipH="1">
            <a:off x="4841625" y="1250475"/>
            <a:ext cx="895225" cy="596225"/>
            <a:chOff x="6168950" y="679775"/>
            <a:chExt cx="895225" cy="596225"/>
          </a:xfrm>
        </p:grpSpPr>
        <p:sp>
          <p:nvSpPr>
            <p:cNvPr id="400" name="Google Shape;400;p1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8"/>
          <p:cNvGrpSpPr/>
          <p:nvPr/>
        </p:nvGrpSpPr>
        <p:grpSpPr>
          <a:xfrm flipH="1" rot="1236532">
            <a:off x="6692149" y="3934634"/>
            <a:ext cx="1000930" cy="840687"/>
            <a:chOff x="1648650" y="1064850"/>
            <a:chExt cx="691625" cy="580900"/>
          </a:xfrm>
        </p:grpSpPr>
        <p:sp>
          <p:nvSpPr>
            <p:cNvPr id="409" name="Google Shape;409;p1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3113500" y="2684250"/>
            <a:ext cx="53187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9"/>
          <p:cNvSpPr txBox="1"/>
          <p:nvPr>
            <p:ph hasCustomPrompt="1" idx="2" type="title"/>
          </p:nvPr>
        </p:nvSpPr>
        <p:spPr>
          <a:xfrm>
            <a:off x="5367425" y="1091925"/>
            <a:ext cx="27066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19"/>
          <p:cNvSpPr txBox="1"/>
          <p:nvPr>
            <p:ph idx="1" type="subTitle"/>
          </p:nvPr>
        </p:nvSpPr>
        <p:spPr>
          <a:xfrm>
            <a:off x="3113525" y="3678375"/>
            <a:ext cx="5318700" cy="4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9"/>
          <p:cNvSpPr/>
          <p:nvPr/>
        </p:nvSpPr>
        <p:spPr>
          <a:xfrm rot="4126821">
            <a:off x="4790054" y="619806"/>
            <a:ext cx="803829" cy="1226270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 flipH="1">
            <a:off x="0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19"/>
          <p:cNvGrpSpPr/>
          <p:nvPr/>
        </p:nvGrpSpPr>
        <p:grpSpPr>
          <a:xfrm flipH="1" rot="10800000">
            <a:off x="7110848" y="4380371"/>
            <a:ext cx="769020" cy="447244"/>
            <a:chOff x="7336943" y="4410641"/>
            <a:chExt cx="671927" cy="390811"/>
          </a:xfrm>
        </p:grpSpPr>
        <p:sp>
          <p:nvSpPr>
            <p:cNvPr id="436" name="Google Shape;436;p1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9"/>
          <p:cNvSpPr/>
          <p:nvPr/>
        </p:nvSpPr>
        <p:spPr>
          <a:xfrm rot="-2312107">
            <a:off x="3779370" y="4199292"/>
            <a:ext cx="530576" cy="80941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 flipH="1">
            <a:off x="2797173" y="1891401"/>
            <a:ext cx="1000920" cy="840678"/>
            <a:chOff x="1648650" y="1064850"/>
            <a:chExt cx="691625" cy="580900"/>
          </a:xfrm>
        </p:grpSpPr>
        <p:sp>
          <p:nvSpPr>
            <p:cNvPr id="440" name="Google Shape;440;p19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"/>
          <p:cNvSpPr txBox="1"/>
          <p:nvPr>
            <p:ph type="title"/>
          </p:nvPr>
        </p:nvSpPr>
        <p:spPr>
          <a:xfrm>
            <a:off x="1719900" y="2491375"/>
            <a:ext cx="5704200" cy="70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20"/>
          <p:cNvSpPr txBox="1"/>
          <p:nvPr>
            <p:ph hasCustomPrompt="1" idx="2" type="title"/>
          </p:nvPr>
        </p:nvSpPr>
        <p:spPr>
          <a:xfrm>
            <a:off x="3039600" y="1091925"/>
            <a:ext cx="30648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" name="Google Shape;463;p20"/>
          <p:cNvSpPr txBox="1"/>
          <p:nvPr>
            <p:ph idx="1" type="subTitle"/>
          </p:nvPr>
        </p:nvSpPr>
        <p:spPr>
          <a:xfrm>
            <a:off x="2100200" y="3200575"/>
            <a:ext cx="4943700" cy="28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0"/>
          <p:cNvSpPr/>
          <p:nvPr/>
        </p:nvSpPr>
        <p:spPr>
          <a:xfrm flipH="1" rot="-5400000">
            <a:off x="5055981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0"/>
          <p:cNvGrpSpPr/>
          <p:nvPr/>
        </p:nvGrpSpPr>
        <p:grpSpPr>
          <a:xfrm>
            <a:off x="2479034" y="4043450"/>
            <a:ext cx="895225" cy="596225"/>
            <a:chOff x="6168950" y="679775"/>
            <a:chExt cx="895225" cy="596225"/>
          </a:xfrm>
        </p:grpSpPr>
        <p:sp>
          <p:nvSpPr>
            <p:cNvPr id="466" name="Google Shape;466;p20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20"/>
          <p:cNvSpPr/>
          <p:nvPr/>
        </p:nvSpPr>
        <p:spPr>
          <a:xfrm flipH="1" rot="-8100000">
            <a:off x="1495328" y="309291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0"/>
          <p:cNvSpPr/>
          <p:nvPr/>
        </p:nvSpPr>
        <p:spPr>
          <a:xfrm rot="10800000">
            <a:off x="0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0"/>
          <p:cNvGrpSpPr/>
          <p:nvPr/>
        </p:nvGrpSpPr>
        <p:grpSpPr>
          <a:xfrm rot="10800000">
            <a:off x="5975555" y="3939570"/>
            <a:ext cx="812897" cy="472803"/>
            <a:chOff x="7336943" y="4410641"/>
            <a:chExt cx="671927" cy="390811"/>
          </a:xfrm>
        </p:grpSpPr>
        <p:sp>
          <p:nvSpPr>
            <p:cNvPr id="477" name="Google Shape;477;p20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0"/>
          <p:cNvSpPr/>
          <p:nvPr/>
        </p:nvSpPr>
        <p:spPr>
          <a:xfrm flipH="1" rot="10800000">
            <a:off x="22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0"/>
          <p:cNvGrpSpPr/>
          <p:nvPr/>
        </p:nvGrpSpPr>
        <p:grpSpPr>
          <a:xfrm>
            <a:off x="7112067" y="539501"/>
            <a:ext cx="1000920" cy="840678"/>
            <a:chOff x="1648650" y="1064850"/>
            <a:chExt cx="691625" cy="580900"/>
          </a:xfrm>
        </p:grpSpPr>
        <p:sp>
          <p:nvSpPr>
            <p:cNvPr id="481" name="Google Shape;481;p20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0"/>
          <p:cNvSpPr/>
          <p:nvPr/>
        </p:nvSpPr>
        <p:spPr>
          <a:xfrm rot="10800000">
            <a:off x="5841703" y="768770"/>
            <a:ext cx="787749" cy="209801"/>
          </a:xfrm>
          <a:custGeom>
            <a:rect b="b" l="l" r="r" t="t"/>
            <a:pathLst>
              <a:path extrusionOk="0" h="2895" w="10870">
                <a:moveTo>
                  <a:pt x="555" y="0"/>
                </a:moveTo>
                <a:cubicBezTo>
                  <a:pt x="516" y="0"/>
                  <a:pt x="475" y="4"/>
                  <a:pt x="431" y="11"/>
                </a:cubicBezTo>
                <a:cubicBezTo>
                  <a:pt x="52" y="75"/>
                  <a:pt x="1" y="358"/>
                  <a:pt x="59" y="679"/>
                </a:cubicBezTo>
                <a:cubicBezTo>
                  <a:pt x="78" y="834"/>
                  <a:pt x="91" y="994"/>
                  <a:pt x="110" y="1155"/>
                </a:cubicBezTo>
                <a:cubicBezTo>
                  <a:pt x="224" y="2033"/>
                  <a:pt x="826" y="2833"/>
                  <a:pt x="1685" y="2833"/>
                </a:cubicBezTo>
                <a:cubicBezTo>
                  <a:pt x="2033" y="2833"/>
                  <a:pt x="2424" y="2701"/>
                  <a:pt x="2842" y="2389"/>
                </a:cubicBezTo>
                <a:cubicBezTo>
                  <a:pt x="2906" y="2344"/>
                  <a:pt x="2977" y="2299"/>
                  <a:pt x="3035" y="2248"/>
                </a:cubicBezTo>
                <a:cubicBezTo>
                  <a:pt x="3170" y="2109"/>
                  <a:pt x="3288" y="2036"/>
                  <a:pt x="3408" y="2036"/>
                </a:cubicBezTo>
                <a:cubicBezTo>
                  <a:pt x="3534" y="2036"/>
                  <a:pt x="3661" y="2116"/>
                  <a:pt x="3812" y="2286"/>
                </a:cubicBezTo>
                <a:cubicBezTo>
                  <a:pt x="4181" y="2701"/>
                  <a:pt x="4506" y="2895"/>
                  <a:pt x="4865" y="2895"/>
                </a:cubicBezTo>
                <a:cubicBezTo>
                  <a:pt x="5158" y="2895"/>
                  <a:pt x="5472" y="2766"/>
                  <a:pt x="5850" y="2524"/>
                </a:cubicBezTo>
                <a:cubicBezTo>
                  <a:pt x="6120" y="2344"/>
                  <a:pt x="6377" y="2158"/>
                  <a:pt x="6557" y="1881"/>
                </a:cubicBezTo>
                <a:cubicBezTo>
                  <a:pt x="6666" y="1708"/>
                  <a:pt x="6794" y="1626"/>
                  <a:pt x="6933" y="1626"/>
                </a:cubicBezTo>
                <a:cubicBezTo>
                  <a:pt x="7047" y="1626"/>
                  <a:pt x="7169" y="1681"/>
                  <a:pt x="7296" y="1785"/>
                </a:cubicBezTo>
                <a:cubicBezTo>
                  <a:pt x="7650" y="2081"/>
                  <a:pt x="8029" y="2331"/>
                  <a:pt x="8434" y="2537"/>
                </a:cubicBezTo>
                <a:cubicBezTo>
                  <a:pt x="8631" y="2629"/>
                  <a:pt x="8829" y="2691"/>
                  <a:pt x="9035" y="2691"/>
                </a:cubicBezTo>
                <a:cubicBezTo>
                  <a:pt x="9118" y="2691"/>
                  <a:pt x="9202" y="2681"/>
                  <a:pt x="9289" y="2659"/>
                </a:cubicBezTo>
                <a:cubicBezTo>
                  <a:pt x="9828" y="2518"/>
                  <a:pt x="10793" y="1386"/>
                  <a:pt x="10844" y="827"/>
                </a:cubicBezTo>
                <a:cubicBezTo>
                  <a:pt x="10870" y="513"/>
                  <a:pt x="10697" y="314"/>
                  <a:pt x="10439" y="314"/>
                </a:cubicBezTo>
                <a:cubicBezTo>
                  <a:pt x="10375" y="314"/>
                  <a:pt x="10306" y="326"/>
                  <a:pt x="10233" y="352"/>
                </a:cubicBezTo>
                <a:cubicBezTo>
                  <a:pt x="10047" y="422"/>
                  <a:pt x="9951" y="583"/>
                  <a:pt x="9841" y="737"/>
                </a:cubicBezTo>
                <a:cubicBezTo>
                  <a:pt x="9668" y="975"/>
                  <a:pt x="9501" y="1219"/>
                  <a:pt x="9314" y="1444"/>
                </a:cubicBezTo>
                <a:cubicBezTo>
                  <a:pt x="9196" y="1589"/>
                  <a:pt x="9072" y="1661"/>
                  <a:pt x="8946" y="1661"/>
                </a:cubicBezTo>
                <a:cubicBezTo>
                  <a:pt x="8825" y="1661"/>
                  <a:pt x="8701" y="1595"/>
                  <a:pt x="8575" y="1464"/>
                </a:cubicBezTo>
                <a:cubicBezTo>
                  <a:pt x="8273" y="1155"/>
                  <a:pt x="7977" y="847"/>
                  <a:pt x="7662" y="557"/>
                </a:cubicBezTo>
                <a:cubicBezTo>
                  <a:pt x="7385" y="309"/>
                  <a:pt x="7144" y="185"/>
                  <a:pt x="6914" y="185"/>
                </a:cubicBezTo>
                <a:cubicBezTo>
                  <a:pt x="6644" y="185"/>
                  <a:pt x="6388" y="358"/>
                  <a:pt x="6107" y="705"/>
                </a:cubicBezTo>
                <a:cubicBezTo>
                  <a:pt x="5959" y="892"/>
                  <a:pt x="5818" y="1084"/>
                  <a:pt x="5657" y="1258"/>
                </a:cubicBezTo>
                <a:cubicBezTo>
                  <a:pt x="5301" y="1632"/>
                  <a:pt x="5095" y="1828"/>
                  <a:pt x="4933" y="1828"/>
                </a:cubicBezTo>
                <a:cubicBezTo>
                  <a:pt x="4750" y="1828"/>
                  <a:pt x="4622" y="1577"/>
                  <a:pt x="4397" y="1052"/>
                </a:cubicBezTo>
                <a:cubicBezTo>
                  <a:pt x="4378" y="1007"/>
                  <a:pt x="4359" y="956"/>
                  <a:pt x="4333" y="904"/>
                </a:cubicBezTo>
                <a:cubicBezTo>
                  <a:pt x="4145" y="525"/>
                  <a:pt x="3920" y="333"/>
                  <a:pt x="3678" y="333"/>
                </a:cubicBezTo>
                <a:cubicBezTo>
                  <a:pt x="3465" y="333"/>
                  <a:pt x="3237" y="481"/>
                  <a:pt x="3009" y="782"/>
                </a:cubicBezTo>
                <a:cubicBezTo>
                  <a:pt x="2745" y="1123"/>
                  <a:pt x="2462" y="1438"/>
                  <a:pt x="2090" y="1656"/>
                </a:cubicBezTo>
                <a:cubicBezTo>
                  <a:pt x="1926" y="1753"/>
                  <a:pt x="1798" y="1804"/>
                  <a:pt x="1692" y="1804"/>
                </a:cubicBezTo>
                <a:cubicBezTo>
                  <a:pt x="1522" y="1804"/>
                  <a:pt x="1411" y="1674"/>
                  <a:pt x="1312" y="1393"/>
                </a:cubicBezTo>
                <a:cubicBezTo>
                  <a:pt x="1209" y="1091"/>
                  <a:pt x="1164" y="769"/>
                  <a:pt x="1081" y="461"/>
                </a:cubicBezTo>
                <a:cubicBezTo>
                  <a:pt x="1007" y="174"/>
                  <a:pt x="831" y="0"/>
                  <a:pt x="5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723900" y="2684250"/>
            <a:ext cx="3814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3"/>
          <p:cNvSpPr txBox="1"/>
          <p:nvPr>
            <p:ph hasCustomPrompt="1" idx="2" type="title"/>
          </p:nvPr>
        </p:nvSpPr>
        <p:spPr>
          <a:xfrm>
            <a:off x="711725" y="1091925"/>
            <a:ext cx="27066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723900" y="3678375"/>
            <a:ext cx="3814200" cy="4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/>
          <p:nvPr/>
        </p:nvSpPr>
        <p:spPr>
          <a:xfrm flipH="1" rot="10800000">
            <a:off x="8679157" y="24496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flipH="1" rot="10800000">
            <a:off x="7273610" y="513965"/>
            <a:ext cx="793613" cy="461548"/>
            <a:chOff x="7336943" y="4410641"/>
            <a:chExt cx="671927" cy="390811"/>
          </a:xfrm>
        </p:grpSpPr>
        <p:sp>
          <p:nvSpPr>
            <p:cNvPr id="58" name="Google Shape;58;p3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-3675" y="3084564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flipH="1" rot="10800000">
            <a:off x="-3679" y="-6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flipH="1" rot="6418925">
            <a:off x="372361" y="4105634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95750" y="76367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flipH="1" rot="10800000">
            <a:off x="8541111" y="434481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9563468">
            <a:off x="3108949" y="1272345"/>
            <a:ext cx="1000930" cy="840687"/>
            <a:chOff x="1648650" y="1064850"/>
            <a:chExt cx="691625" cy="580900"/>
          </a:xfrm>
        </p:grpSpPr>
        <p:sp>
          <p:nvSpPr>
            <p:cNvPr id="66" name="Google Shape;66;p3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 rot="8638417">
            <a:off x="4432087" y="175823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flipH="1" rot="10800000">
            <a:off x="5347850" y="4389178"/>
            <a:ext cx="895225" cy="596225"/>
            <a:chOff x="6168950" y="679775"/>
            <a:chExt cx="895225" cy="596225"/>
          </a:xfrm>
        </p:grpSpPr>
        <p:sp>
          <p:nvSpPr>
            <p:cNvPr id="87" name="Google Shape;87;p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 txBox="1"/>
          <p:nvPr>
            <p:ph type="title"/>
          </p:nvPr>
        </p:nvSpPr>
        <p:spPr>
          <a:xfrm>
            <a:off x="4555082" y="3309350"/>
            <a:ext cx="3886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4" name="Google Shape;504;p21"/>
          <p:cNvSpPr txBox="1"/>
          <p:nvPr>
            <p:ph hasCustomPrompt="1" idx="2" type="title"/>
          </p:nvPr>
        </p:nvSpPr>
        <p:spPr>
          <a:xfrm>
            <a:off x="1747400" y="2962475"/>
            <a:ext cx="28005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" name="Google Shape;505;p21"/>
          <p:cNvSpPr txBox="1"/>
          <p:nvPr>
            <p:ph idx="1" type="subTitle"/>
          </p:nvPr>
        </p:nvSpPr>
        <p:spPr>
          <a:xfrm>
            <a:off x="4555082" y="4409720"/>
            <a:ext cx="38862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21"/>
          <p:cNvSpPr/>
          <p:nvPr/>
        </p:nvSpPr>
        <p:spPr>
          <a:xfrm flipH="1">
            <a:off x="-6870" y="31232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 flipH="1">
            <a:off x="8567932" y="3067600"/>
            <a:ext cx="582968" cy="2467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 flipH="1">
            <a:off x="1056994" y="723688"/>
            <a:ext cx="895225" cy="596225"/>
            <a:chOff x="6168950" y="679775"/>
            <a:chExt cx="895225" cy="596225"/>
          </a:xfrm>
        </p:grpSpPr>
        <p:sp>
          <p:nvSpPr>
            <p:cNvPr id="509" name="Google Shape;509;p21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/>
          <p:nvPr/>
        </p:nvSpPr>
        <p:spPr>
          <a:xfrm flipH="1">
            <a:off x="8752293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1"/>
          <p:cNvSpPr/>
          <p:nvPr/>
        </p:nvSpPr>
        <p:spPr>
          <a:xfrm flipH="1" rot="-4381075">
            <a:off x="8144320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1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21"/>
          <p:cNvGrpSpPr/>
          <p:nvPr/>
        </p:nvGrpSpPr>
        <p:grpSpPr>
          <a:xfrm rot="-1236532">
            <a:off x="7434378" y="1581809"/>
            <a:ext cx="1000930" cy="840687"/>
            <a:chOff x="1648650" y="1064850"/>
            <a:chExt cx="691625" cy="580900"/>
          </a:xfrm>
        </p:grpSpPr>
        <p:sp>
          <p:nvSpPr>
            <p:cNvPr id="521" name="Google Shape;521;p21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9_1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/>
          <p:nvPr>
            <p:ph type="title"/>
          </p:nvPr>
        </p:nvSpPr>
        <p:spPr>
          <a:xfrm>
            <a:off x="4221389" y="823400"/>
            <a:ext cx="3886800" cy="92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3" name="Google Shape;543;p22"/>
          <p:cNvSpPr txBox="1"/>
          <p:nvPr>
            <p:ph hasCustomPrompt="1" idx="2" type="title"/>
          </p:nvPr>
        </p:nvSpPr>
        <p:spPr>
          <a:xfrm>
            <a:off x="1512300" y="472300"/>
            <a:ext cx="2709300" cy="14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22"/>
          <p:cNvSpPr txBox="1"/>
          <p:nvPr>
            <p:ph idx="1" type="subTitle"/>
          </p:nvPr>
        </p:nvSpPr>
        <p:spPr>
          <a:xfrm>
            <a:off x="4221389" y="1915910"/>
            <a:ext cx="3886800" cy="2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22"/>
          <p:cNvSpPr/>
          <p:nvPr/>
        </p:nvSpPr>
        <p:spPr>
          <a:xfrm>
            <a:off x="8686071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2"/>
          <p:cNvSpPr/>
          <p:nvPr/>
        </p:nvSpPr>
        <p:spPr>
          <a:xfrm>
            <a:off x="0" y="2764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2"/>
          <p:cNvGrpSpPr/>
          <p:nvPr/>
        </p:nvGrpSpPr>
        <p:grpSpPr>
          <a:xfrm>
            <a:off x="7931500" y="2764788"/>
            <a:ext cx="895225" cy="596225"/>
            <a:chOff x="6168950" y="679775"/>
            <a:chExt cx="895225" cy="596225"/>
          </a:xfrm>
        </p:grpSpPr>
        <p:sp>
          <p:nvSpPr>
            <p:cNvPr id="548" name="Google Shape;548;p22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2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2"/>
          <p:cNvSpPr/>
          <p:nvPr/>
        </p:nvSpPr>
        <p:spPr>
          <a:xfrm rot="4381075">
            <a:off x="303186" y="1057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2"/>
          <p:cNvSpPr/>
          <p:nvPr/>
        </p:nvSpPr>
        <p:spPr>
          <a:xfrm flipH="1" rot="10800000">
            <a:off x="5390625" y="29708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22"/>
          <p:cNvGrpSpPr/>
          <p:nvPr/>
        </p:nvGrpSpPr>
        <p:grpSpPr>
          <a:xfrm flipH="1" rot="1236532">
            <a:off x="2060224" y="2374584"/>
            <a:ext cx="1000930" cy="840687"/>
            <a:chOff x="1648650" y="1064850"/>
            <a:chExt cx="691625" cy="580900"/>
          </a:xfrm>
        </p:grpSpPr>
        <p:sp>
          <p:nvSpPr>
            <p:cNvPr id="561" name="Google Shape;561;p22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9_1_2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3267875" y="1980600"/>
            <a:ext cx="2266800" cy="14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3" name="Google Shape;583;p23"/>
          <p:cNvSpPr txBox="1"/>
          <p:nvPr>
            <p:ph hasCustomPrompt="1" idx="2" type="title"/>
          </p:nvPr>
        </p:nvSpPr>
        <p:spPr>
          <a:xfrm>
            <a:off x="711750" y="1625325"/>
            <a:ext cx="25560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4" name="Google Shape;584;p23"/>
          <p:cNvSpPr txBox="1"/>
          <p:nvPr>
            <p:ph idx="1" type="subTitle"/>
          </p:nvPr>
        </p:nvSpPr>
        <p:spPr>
          <a:xfrm>
            <a:off x="3267875" y="3481225"/>
            <a:ext cx="2266800" cy="596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23"/>
          <p:cNvSpPr/>
          <p:nvPr/>
        </p:nvSpPr>
        <p:spPr>
          <a:xfrm rot="8100000">
            <a:off x="5388658" y="711866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3"/>
          <p:cNvGrpSpPr/>
          <p:nvPr/>
        </p:nvGrpSpPr>
        <p:grpSpPr>
          <a:xfrm flipH="1">
            <a:off x="1503250" y="3383688"/>
            <a:ext cx="895225" cy="596225"/>
            <a:chOff x="6168950" y="679775"/>
            <a:chExt cx="895225" cy="596225"/>
          </a:xfrm>
        </p:grpSpPr>
        <p:sp>
          <p:nvSpPr>
            <p:cNvPr id="587" name="Google Shape;587;p2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23"/>
          <p:cNvSpPr/>
          <p:nvPr/>
        </p:nvSpPr>
        <p:spPr>
          <a:xfrm rot="5400000">
            <a:off x="892822" y="428742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0" y="165467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 flipH="1">
            <a:off x="2" y="-3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23"/>
          <p:cNvGrpSpPr/>
          <p:nvPr/>
        </p:nvGrpSpPr>
        <p:grpSpPr>
          <a:xfrm rot="10800000">
            <a:off x="5534673" y="4039864"/>
            <a:ext cx="1000920" cy="840678"/>
            <a:chOff x="1648650" y="1064850"/>
            <a:chExt cx="691625" cy="580900"/>
          </a:xfrm>
        </p:grpSpPr>
        <p:sp>
          <p:nvSpPr>
            <p:cNvPr id="599" name="Google Shape;599;p23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3"/>
          <p:cNvGrpSpPr/>
          <p:nvPr/>
        </p:nvGrpSpPr>
        <p:grpSpPr>
          <a:xfrm flipH="1" rot="10800000">
            <a:off x="2665982" y="811215"/>
            <a:ext cx="812897" cy="472803"/>
            <a:chOff x="7336943" y="4410641"/>
            <a:chExt cx="671927" cy="390811"/>
          </a:xfrm>
        </p:grpSpPr>
        <p:sp>
          <p:nvSpPr>
            <p:cNvPr id="619" name="Google Shape;619;p23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23"/>
          <p:cNvSpPr/>
          <p:nvPr/>
        </p:nvSpPr>
        <p:spPr>
          <a:xfrm flipH="1">
            <a:off x="8546196" y="2445243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 flipH="1" rot="10800000">
            <a:off x="3478882" y="4538587"/>
            <a:ext cx="792822" cy="215381"/>
          </a:xfrm>
          <a:custGeom>
            <a:rect b="b" l="l" r="r" t="t"/>
            <a:pathLst>
              <a:path extrusionOk="0" h="2972" w="10940">
                <a:moveTo>
                  <a:pt x="543" y="0"/>
                </a:moveTo>
                <a:cubicBezTo>
                  <a:pt x="517" y="0"/>
                  <a:pt x="490" y="3"/>
                  <a:pt x="463" y="8"/>
                </a:cubicBezTo>
                <a:cubicBezTo>
                  <a:pt x="109" y="79"/>
                  <a:pt x="19" y="355"/>
                  <a:pt x="0" y="670"/>
                </a:cubicBezTo>
                <a:lnTo>
                  <a:pt x="0" y="985"/>
                </a:lnTo>
                <a:cubicBezTo>
                  <a:pt x="7" y="1551"/>
                  <a:pt x="424" y="2444"/>
                  <a:pt x="964" y="2669"/>
                </a:cubicBezTo>
                <a:cubicBezTo>
                  <a:pt x="1217" y="2774"/>
                  <a:pt x="1468" y="2825"/>
                  <a:pt x="1716" y="2825"/>
                </a:cubicBezTo>
                <a:cubicBezTo>
                  <a:pt x="2110" y="2825"/>
                  <a:pt x="2496" y="2695"/>
                  <a:pt x="2867" y="2438"/>
                </a:cubicBezTo>
                <a:cubicBezTo>
                  <a:pt x="3135" y="2250"/>
                  <a:pt x="3282" y="2155"/>
                  <a:pt x="3414" y="2155"/>
                </a:cubicBezTo>
                <a:cubicBezTo>
                  <a:pt x="3568" y="2155"/>
                  <a:pt x="3703" y="2282"/>
                  <a:pt x="3985" y="2541"/>
                </a:cubicBezTo>
                <a:cubicBezTo>
                  <a:pt x="4296" y="2830"/>
                  <a:pt x="4579" y="2971"/>
                  <a:pt x="4882" y="2971"/>
                </a:cubicBezTo>
                <a:cubicBezTo>
                  <a:pt x="5116" y="2971"/>
                  <a:pt x="5363" y="2886"/>
                  <a:pt x="5644" y="2721"/>
                </a:cubicBezTo>
                <a:cubicBezTo>
                  <a:pt x="5946" y="2541"/>
                  <a:pt x="6183" y="2297"/>
                  <a:pt x="6441" y="2052"/>
                </a:cubicBezTo>
                <a:cubicBezTo>
                  <a:pt x="6682" y="1824"/>
                  <a:pt x="6808" y="1717"/>
                  <a:pt x="6946" y="1717"/>
                </a:cubicBezTo>
                <a:cubicBezTo>
                  <a:pt x="7072" y="1717"/>
                  <a:pt x="7207" y="1806"/>
                  <a:pt x="7450" y="1975"/>
                </a:cubicBezTo>
                <a:cubicBezTo>
                  <a:pt x="7758" y="2181"/>
                  <a:pt x="8073" y="2380"/>
                  <a:pt x="8395" y="2586"/>
                </a:cubicBezTo>
                <a:cubicBezTo>
                  <a:pt x="8577" y="2702"/>
                  <a:pt x="8760" y="2753"/>
                  <a:pt x="8939" y="2753"/>
                </a:cubicBezTo>
                <a:cubicBezTo>
                  <a:pt x="9194" y="2753"/>
                  <a:pt x="9440" y="2649"/>
                  <a:pt x="9667" y="2483"/>
                </a:cubicBezTo>
                <a:cubicBezTo>
                  <a:pt x="10169" y="2117"/>
                  <a:pt x="10490" y="1577"/>
                  <a:pt x="10798" y="1050"/>
                </a:cubicBezTo>
                <a:cubicBezTo>
                  <a:pt x="10895" y="889"/>
                  <a:pt x="10940" y="683"/>
                  <a:pt x="10779" y="529"/>
                </a:cubicBezTo>
                <a:cubicBezTo>
                  <a:pt x="10692" y="439"/>
                  <a:pt x="10594" y="405"/>
                  <a:pt x="10492" y="405"/>
                </a:cubicBezTo>
                <a:cubicBezTo>
                  <a:pt x="10390" y="405"/>
                  <a:pt x="10284" y="439"/>
                  <a:pt x="10181" y="484"/>
                </a:cubicBezTo>
                <a:cubicBezTo>
                  <a:pt x="10008" y="561"/>
                  <a:pt x="9905" y="728"/>
                  <a:pt x="9789" y="876"/>
                </a:cubicBezTo>
                <a:cubicBezTo>
                  <a:pt x="9641" y="1063"/>
                  <a:pt x="9487" y="1249"/>
                  <a:pt x="9320" y="1422"/>
                </a:cubicBezTo>
                <a:cubicBezTo>
                  <a:pt x="9184" y="1568"/>
                  <a:pt x="9045" y="1640"/>
                  <a:pt x="8906" y="1640"/>
                </a:cubicBezTo>
                <a:cubicBezTo>
                  <a:pt x="8767" y="1640"/>
                  <a:pt x="8628" y="1569"/>
                  <a:pt x="8491" y="1429"/>
                </a:cubicBezTo>
                <a:cubicBezTo>
                  <a:pt x="8227" y="1165"/>
                  <a:pt x="7964" y="895"/>
                  <a:pt x="7694" y="638"/>
                </a:cubicBezTo>
                <a:cubicBezTo>
                  <a:pt x="7414" y="374"/>
                  <a:pt x="7182" y="240"/>
                  <a:pt x="6956" y="240"/>
                </a:cubicBezTo>
                <a:cubicBezTo>
                  <a:pt x="6715" y="240"/>
                  <a:pt x="6481" y="391"/>
                  <a:pt x="6203" y="696"/>
                </a:cubicBezTo>
                <a:cubicBezTo>
                  <a:pt x="6061" y="850"/>
                  <a:pt x="5952" y="1043"/>
                  <a:pt x="5817" y="1204"/>
                </a:cubicBezTo>
                <a:cubicBezTo>
                  <a:pt x="5502" y="1570"/>
                  <a:pt x="5258" y="1755"/>
                  <a:pt x="5047" y="1755"/>
                </a:cubicBezTo>
                <a:cubicBezTo>
                  <a:pt x="4805" y="1755"/>
                  <a:pt x="4606" y="1514"/>
                  <a:pt x="4390" y="1024"/>
                </a:cubicBezTo>
                <a:cubicBezTo>
                  <a:pt x="4222" y="637"/>
                  <a:pt x="3969" y="439"/>
                  <a:pt x="3686" y="439"/>
                </a:cubicBezTo>
                <a:cubicBezTo>
                  <a:pt x="3471" y="439"/>
                  <a:pt x="3239" y="553"/>
                  <a:pt x="3015" y="786"/>
                </a:cubicBezTo>
                <a:cubicBezTo>
                  <a:pt x="2700" y="1114"/>
                  <a:pt x="2385" y="1442"/>
                  <a:pt x="2063" y="1763"/>
                </a:cubicBezTo>
                <a:cubicBezTo>
                  <a:pt x="1958" y="1869"/>
                  <a:pt x="1858" y="1918"/>
                  <a:pt x="1764" y="1918"/>
                </a:cubicBezTo>
                <a:cubicBezTo>
                  <a:pt x="1636" y="1918"/>
                  <a:pt x="1521" y="1825"/>
                  <a:pt x="1421" y="1654"/>
                </a:cubicBezTo>
                <a:cubicBezTo>
                  <a:pt x="1234" y="1326"/>
                  <a:pt x="1125" y="966"/>
                  <a:pt x="1093" y="593"/>
                </a:cubicBezTo>
                <a:cubicBezTo>
                  <a:pt x="1052" y="244"/>
                  <a:pt x="800" y="0"/>
                  <a:pt x="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 txBox="1"/>
          <p:nvPr>
            <p:ph type="title"/>
          </p:nvPr>
        </p:nvSpPr>
        <p:spPr>
          <a:xfrm>
            <a:off x="3731050" y="3238500"/>
            <a:ext cx="3773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6" name="Google Shape;626;p24"/>
          <p:cNvSpPr txBox="1"/>
          <p:nvPr>
            <p:ph idx="1" type="subTitle"/>
          </p:nvPr>
        </p:nvSpPr>
        <p:spPr>
          <a:xfrm>
            <a:off x="1639650" y="1704975"/>
            <a:ext cx="58647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627" name="Google Shape;627;p24"/>
          <p:cNvGrpSpPr/>
          <p:nvPr/>
        </p:nvGrpSpPr>
        <p:grpSpPr>
          <a:xfrm>
            <a:off x="1711122" y="3658520"/>
            <a:ext cx="812929" cy="540437"/>
            <a:chOff x="6693150" y="3893250"/>
            <a:chExt cx="384400" cy="255550"/>
          </a:xfrm>
        </p:grpSpPr>
        <p:sp>
          <p:nvSpPr>
            <p:cNvPr id="628" name="Google Shape;628;p24"/>
            <p:cNvSpPr/>
            <p:nvPr/>
          </p:nvSpPr>
          <p:spPr>
            <a:xfrm>
              <a:off x="6843075" y="3893250"/>
              <a:ext cx="81325" cy="67250"/>
            </a:xfrm>
            <a:custGeom>
              <a:rect b="b" l="l" r="r" t="t"/>
              <a:pathLst>
                <a:path extrusionOk="0" h="2690" w="3253">
                  <a:moveTo>
                    <a:pt x="1464" y="1"/>
                  </a:moveTo>
                  <a:cubicBezTo>
                    <a:pt x="1174" y="1"/>
                    <a:pt x="883" y="79"/>
                    <a:pt x="592" y="233"/>
                  </a:cubicBezTo>
                  <a:cubicBezTo>
                    <a:pt x="0" y="1030"/>
                    <a:pt x="0" y="1229"/>
                    <a:pt x="592" y="2148"/>
                  </a:cubicBezTo>
                  <a:cubicBezTo>
                    <a:pt x="740" y="2258"/>
                    <a:pt x="881" y="2380"/>
                    <a:pt x="1048" y="2476"/>
                  </a:cubicBezTo>
                  <a:cubicBezTo>
                    <a:pt x="1287" y="2621"/>
                    <a:pt x="1542" y="2690"/>
                    <a:pt x="1787" y="2690"/>
                  </a:cubicBezTo>
                  <a:cubicBezTo>
                    <a:pt x="2241" y="2690"/>
                    <a:pt x="2664" y="2454"/>
                    <a:pt x="2906" y="2020"/>
                  </a:cubicBezTo>
                  <a:cubicBezTo>
                    <a:pt x="3253" y="1383"/>
                    <a:pt x="3015" y="625"/>
                    <a:pt x="2340" y="246"/>
                  </a:cubicBezTo>
                  <a:cubicBezTo>
                    <a:pt x="2049" y="81"/>
                    <a:pt x="175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6928250" y="4062150"/>
              <a:ext cx="76350" cy="59075"/>
            </a:xfrm>
            <a:custGeom>
              <a:rect b="b" l="l" r="r" t="t"/>
              <a:pathLst>
                <a:path extrusionOk="0" h="2363" w="3054">
                  <a:moveTo>
                    <a:pt x="1235" y="1"/>
                  </a:moveTo>
                  <a:cubicBezTo>
                    <a:pt x="1072" y="1"/>
                    <a:pt x="909" y="12"/>
                    <a:pt x="746" y="33"/>
                  </a:cubicBezTo>
                  <a:cubicBezTo>
                    <a:pt x="257" y="104"/>
                    <a:pt x="0" y="586"/>
                    <a:pt x="129" y="1068"/>
                  </a:cubicBezTo>
                  <a:cubicBezTo>
                    <a:pt x="303" y="1735"/>
                    <a:pt x="1191" y="2363"/>
                    <a:pt x="1904" y="2363"/>
                  </a:cubicBezTo>
                  <a:cubicBezTo>
                    <a:pt x="1954" y="2363"/>
                    <a:pt x="2003" y="2360"/>
                    <a:pt x="2050" y="2353"/>
                  </a:cubicBezTo>
                  <a:cubicBezTo>
                    <a:pt x="2603" y="2283"/>
                    <a:pt x="3015" y="1826"/>
                    <a:pt x="3034" y="1267"/>
                  </a:cubicBezTo>
                  <a:cubicBezTo>
                    <a:pt x="3053" y="888"/>
                    <a:pt x="2854" y="521"/>
                    <a:pt x="2520" y="335"/>
                  </a:cubicBezTo>
                  <a:cubicBezTo>
                    <a:pt x="2119" y="90"/>
                    <a:pt x="1681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6862825" y="3977225"/>
              <a:ext cx="69125" cy="55225"/>
            </a:xfrm>
            <a:custGeom>
              <a:rect b="b" l="l" r="r" t="t"/>
              <a:pathLst>
                <a:path extrusionOk="0" h="2209" w="2765">
                  <a:moveTo>
                    <a:pt x="1023" y="0"/>
                  </a:moveTo>
                  <a:cubicBezTo>
                    <a:pt x="982" y="0"/>
                    <a:pt x="941" y="2"/>
                    <a:pt x="901" y="4"/>
                  </a:cubicBezTo>
                  <a:cubicBezTo>
                    <a:pt x="284" y="30"/>
                    <a:pt x="1" y="396"/>
                    <a:pt x="78" y="1020"/>
                  </a:cubicBezTo>
                  <a:cubicBezTo>
                    <a:pt x="173" y="1705"/>
                    <a:pt x="783" y="2209"/>
                    <a:pt x="1522" y="2209"/>
                  </a:cubicBezTo>
                  <a:cubicBezTo>
                    <a:pt x="1531" y="2209"/>
                    <a:pt x="1541" y="2209"/>
                    <a:pt x="1550" y="2209"/>
                  </a:cubicBezTo>
                  <a:cubicBezTo>
                    <a:pt x="2122" y="2202"/>
                    <a:pt x="2482" y="1952"/>
                    <a:pt x="2636" y="1450"/>
                  </a:cubicBezTo>
                  <a:cubicBezTo>
                    <a:pt x="2765" y="1026"/>
                    <a:pt x="2578" y="608"/>
                    <a:pt x="2116" y="319"/>
                  </a:cubicBezTo>
                  <a:cubicBezTo>
                    <a:pt x="1790" y="110"/>
                    <a:pt x="1407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7007700" y="4005725"/>
              <a:ext cx="69850" cy="56125"/>
            </a:xfrm>
            <a:custGeom>
              <a:rect b="b" l="l" r="r" t="t"/>
              <a:pathLst>
                <a:path extrusionOk="0" h="2245" w="2794">
                  <a:moveTo>
                    <a:pt x="1319" y="0"/>
                  </a:moveTo>
                  <a:cubicBezTo>
                    <a:pt x="465" y="0"/>
                    <a:pt x="0" y="545"/>
                    <a:pt x="338" y="1101"/>
                  </a:cubicBezTo>
                  <a:cubicBezTo>
                    <a:pt x="563" y="1493"/>
                    <a:pt x="878" y="1827"/>
                    <a:pt x="1251" y="2091"/>
                  </a:cubicBezTo>
                  <a:cubicBezTo>
                    <a:pt x="1407" y="2194"/>
                    <a:pt x="1587" y="2245"/>
                    <a:pt x="1767" y="2245"/>
                  </a:cubicBezTo>
                  <a:cubicBezTo>
                    <a:pt x="1979" y="2245"/>
                    <a:pt x="2192" y="2175"/>
                    <a:pt x="2369" y="2039"/>
                  </a:cubicBezTo>
                  <a:cubicBezTo>
                    <a:pt x="2697" y="1744"/>
                    <a:pt x="2793" y="1274"/>
                    <a:pt x="2607" y="876"/>
                  </a:cubicBezTo>
                  <a:cubicBezTo>
                    <a:pt x="2356" y="317"/>
                    <a:pt x="1906" y="27"/>
                    <a:pt x="1392" y="2"/>
                  </a:cubicBezTo>
                  <a:cubicBezTo>
                    <a:pt x="1367" y="1"/>
                    <a:pt x="1343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827975" y="4095900"/>
              <a:ext cx="53675" cy="52900"/>
            </a:xfrm>
            <a:custGeom>
              <a:rect b="b" l="l" r="r" t="t"/>
              <a:pathLst>
                <a:path extrusionOk="0" h="2116" w="2147">
                  <a:moveTo>
                    <a:pt x="1048" y="1"/>
                  </a:moveTo>
                  <a:cubicBezTo>
                    <a:pt x="238" y="206"/>
                    <a:pt x="0" y="688"/>
                    <a:pt x="347" y="1402"/>
                  </a:cubicBezTo>
                  <a:cubicBezTo>
                    <a:pt x="489" y="1717"/>
                    <a:pt x="746" y="1974"/>
                    <a:pt x="1067" y="2115"/>
                  </a:cubicBezTo>
                  <a:cubicBezTo>
                    <a:pt x="1832" y="1974"/>
                    <a:pt x="2070" y="1775"/>
                    <a:pt x="2108" y="1248"/>
                  </a:cubicBezTo>
                  <a:cubicBezTo>
                    <a:pt x="2147" y="682"/>
                    <a:pt x="1890" y="354"/>
                    <a:pt x="1234" y="123"/>
                  </a:cubicBezTo>
                  <a:cubicBezTo>
                    <a:pt x="1164" y="91"/>
                    <a:pt x="1106" y="52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6765300" y="4018600"/>
              <a:ext cx="62375" cy="60500"/>
            </a:xfrm>
            <a:custGeom>
              <a:rect b="b" l="l" r="r" t="t"/>
              <a:pathLst>
                <a:path extrusionOk="0" h="2420" w="2495">
                  <a:moveTo>
                    <a:pt x="1207" y="1"/>
                  </a:moveTo>
                  <a:cubicBezTo>
                    <a:pt x="539" y="1"/>
                    <a:pt x="20" y="460"/>
                    <a:pt x="13" y="1100"/>
                  </a:cubicBezTo>
                  <a:cubicBezTo>
                    <a:pt x="0" y="1749"/>
                    <a:pt x="605" y="2379"/>
                    <a:pt x="1273" y="2418"/>
                  </a:cubicBezTo>
                  <a:cubicBezTo>
                    <a:pt x="1291" y="2419"/>
                    <a:pt x="1309" y="2419"/>
                    <a:pt x="1326" y="2419"/>
                  </a:cubicBezTo>
                  <a:cubicBezTo>
                    <a:pt x="1923" y="2419"/>
                    <a:pt x="2463" y="1898"/>
                    <a:pt x="2482" y="1280"/>
                  </a:cubicBezTo>
                  <a:cubicBezTo>
                    <a:pt x="2494" y="579"/>
                    <a:pt x="1929" y="7"/>
                    <a:pt x="1235" y="1"/>
                  </a:cubicBezTo>
                  <a:cubicBezTo>
                    <a:pt x="1225" y="1"/>
                    <a:pt x="1216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6702800" y="3910150"/>
              <a:ext cx="68950" cy="58025"/>
            </a:xfrm>
            <a:custGeom>
              <a:rect b="b" l="l" r="r" t="t"/>
              <a:pathLst>
                <a:path extrusionOk="0" h="2321" w="2758">
                  <a:moveTo>
                    <a:pt x="981" y="0"/>
                  </a:moveTo>
                  <a:cubicBezTo>
                    <a:pt x="976" y="0"/>
                    <a:pt x="970" y="0"/>
                    <a:pt x="964" y="0"/>
                  </a:cubicBezTo>
                  <a:cubicBezTo>
                    <a:pt x="424" y="0"/>
                    <a:pt x="0" y="457"/>
                    <a:pt x="39" y="997"/>
                  </a:cubicBezTo>
                  <a:cubicBezTo>
                    <a:pt x="77" y="1549"/>
                    <a:pt x="424" y="1922"/>
                    <a:pt x="913" y="2154"/>
                  </a:cubicBezTo>
                  <a:cubicBezTo>
                    <a:pt x="1136" y="2259"/>
                    <a:pt x="1361" y="2321"/>
                    <a:pt x="1582" y="2321"/>
                  </a:cubicBezTo>
                  <a:cubicBezTo>
                    <a:pt x="1821" y="2321"/>
                    <a:pt x="2056" y="2249"/>
                    <a:pt x="2282" y="2083"/>
                  </a:cubicBezTo>
                  <a:cubicBezTo>
                    <a:pt x="2603" y="1845"/>
                    <a:pt x="2758" y="1402"/>
                    <a:pt x="2635" y="1099"/>
                  </a:cubicBezTo>
                  <a:cubicBezTo>
                    <a:pt x="2426" y="597"/>
                    <a:pt x="1523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693150" y="4097550"/>
              <a:ext cx="49350" cy="43225"/>
            </a:xfrm>
            <a:custGeom>
              <a:rect b="b" l="l" r="r" t="t"/>
              <a:pathLst>
                <a:path extrusionOk="0" h="1729" w="1974">
                  <a:moveTo>
                    <a:pt x="715" y="1"/>
                  </a:moveTo>
                  <a:cubicBezTo>
                    <a:pt x="484" y="1"/>
                    <a:pt x="290" y="107"/>
                    <a:pt x="155" y="320"/>
                  </a:cubicBezTo>
                  <a:cubicBezTo>
                    <a:pt x="84" y="430"/>
                    <a:pt x="39" y="552"/>
                    <a:pt x="26" y="687"/>
                  </a:cubicBezTo>
                  <a:cubicBezTo>
                    <a:pt x="0" y="1239"/>
                    <a:pt x="438" y="1715"/>
                    <a:pt x="997" y="1728"/>
                  </a:cubicBezTo>
                  <a:cubicBezTo>
                    <a:pt x="1007" y="1728"/>
                    <a:pt x="1018" y="1728"/>
                    <a:pt x="1029" y="1728"/>
                  </a:cubicBezTo>
                  <a:cubicBezTo>
                    <a:pt x="1458" y="1728"/>
                    <a:pt x="1822" y="1475"/>
                    <a:pt x="1909" y="1111"/>
                  </a:cubicBezTo>
                  <a:cubicBezTo>
                    <a:pt x="1974" y="802"/>
                    <a:pt x="1595" y="301"/>
                    <a:pt x="1138" y="102"/>
                  </a:cubicBezTo>
                  <a:cubicBezTo>
                    <a:pt x="987" y="34"/>
                    <a:pt x="84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4"/>
          <p:cNvSpPr/>
          <p:nvPr/>
        </p:nvSpPr>
        <p:spPr>
          <a:xfrm rot="5622894">
            <a:off x="3416190" y="3686635"/>
            <a:ext cx="598771" cy="896152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4"/>
          <p:cNvGrpSpPr/>
          <p:nvPr/>
        </p:nvGrpSpPr>
        <p:grpSpPr>
          <a:xfrm>
            <a:off x="5550058" y="939353"/>
            <a:ext cx="736297" cy="428212"/>
            <a:chOff x="7336943" y="4410641"/>
            <a:chExt cx="671927" cy="390811"/>
          </a:xfrm>
        </p:grpSpPr>
        <p:sp>
          <p:nvSpPr>
            <p:cNvPr id="638" name="Google Shape;638;p24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24"/>
          <p:cNvSpPr/>
          <p:nvPr/>
        </p:nvSpPr>
        <p:spPr>
          <a:xfrm>
            <a:off x="-8895" y="3351779"/>
            <a:ext cx="609773" cy="25807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 rot="10800000">
            <a:off x="8651336" y="-1"/>
            <a:ext cx="501559" cy="975176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 rot="5595089">
            <a:off x="1158175" y="748752"/>
            <a:ext cx="530574" cy="809411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7206975" y="4072200"/>
            <a:ext cx="812930" cy="222330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 txBox="1"/>
          <p:nvPr>
            <p:ph type="title"/>
          </p:nvPr>
        </p:nvSpPr>
        <p:spPr>
          <a:xfrm>
            <a:off x="1514825" y="3206551"/>
            <a:ext cx="69174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7" name="Google Shape;647;p25"/>
          <p:cNvSpPr txBox="1"/>
          <p:nvPr>
            <p:ph idx="1" type="subTitle"/>
          </p:nvPr>
        </p:nvSpPr>
        <p:spPr>
          <a:xfrm>
            <a:off x="2807525" y="4212925"/>
            <a:ext cx="5624700" cy="39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5"/>
          <p:cNvSpPr/>
          <p:nvPr/>
        </p:nvSpPr>
        <p:spPr>
          <a:xfrm>
            <a:off x="8679157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 rot="6468945">
            <a:off x="1300252" y="4040911"/>
            <a:ext cx="598754" cy="896126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0" y="31243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25"/>
          <p:cNvGrpSpPr/>
          <p:nvPr/>
        </p:nvGrpSpPr>
        <p:grpSpPr>
          <a:xfrm>
            <a:off x="7924600" y="1809088"/>
            <a:ext cx="895225" cy="596225"/>
            <a:chOff x="6168950" y="679775"/>
            <a:chExt cx="895225" cy="596225"/>
          </a:xfrm>
        </p:grpSpPr>
        <p:sp>
          <p:nvSpPr>
            <p:cNvPr id="652" name="Google Shape;652;p25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5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1380925" y="10653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541111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25"/>
          <p:cNvGrpSpPr/>
          <p:nvPr/>
        </p:nvGrpSpPr>
        <p:grpSpPr>
          <a:xfrm flipH="1" rot="1236532">
            <a:off x="1417299" y="2508359"/>
            <a:ext cx="1000930" cy="840687"/>
            <a:chOff x="1648650" y="1064850"/>
            <a:chExt cx="691625" cy="580900"/>
          </a:xfrm>
        </p:grpSpPr>
        <p:sp>
          <p:nvSpPr>
            <p:cNvPr id="664" name="Google Shape;664;p25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/>
          <p:nvPr>
            <p:ph type="title"/>
          </p:nvPr>
        </p:nvSpPr>
        <p:spPr>
          <a:xfrm>
            <a:off x="6248225" y="2152525"/>
            <a:ext cx="21840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86" name="Google Shape;686;p26"/>
          <p:cNvSpPr txBox="1"/>
          <p:nvPr>
            <p:ph idx="1" type="subTitle"/>
          </p:nvPr>
        </p:nvSpPr>
        <p:spPr>
          <a:xfrm>
            <a:off x="6248075" y="2734625"/>
            <a:ext cx="21840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6"/>
          <p:cNvSpPr/>
          <p:nvPr/>
        </p:nvSpPr>
        <p:spPr>
          <a:xfrm flipH="1" rot="10800000">
            <a:off x="8679157" y="244962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 flipH="1" rot="4167171">
            <a:off x="6214981" y="1176642"/>
            <a:ext cx="598767" cy="896146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26"/>
          <p:cNvGrpSpPr/>
          <p:nvPr/>
        </p:nvGrpSpPr>
        <p:grpSpPr>
          <a:xfrm flipH="1" rot="10800000">
            <a:off x="7363485" y="610765"/>
            <a:ext cx="793613" cy="461548"/>
            <a:chOff x="7336943" y="4410641"/>
            <a:chExt cx="671927" cy="390811"/>
          </a:xfrm>
        </p:grpSpPr>
        <p:sp>
          <p:nvSpPr>
            <p:cNvPr id="690" name="Google Shape;690;p26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26"/>
          <p:cNvSpPr/>
          <p:nvPr/>
        </p:nvSpPr>
        <p:spPr>
          <a:xfrm rot="10800000">
            <a:off x="8553077" y="2877164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26"/>
          <p:cNvGrpSpPr/>
          <p:nvPr/>
        </p:nvGrpSpPr>
        <p:grpSpPr>
          <a:xfrm flipH="1" rot="10800000">
            <a:off x="3596875" y="3130978"/>
            <a:ext cx="895225" cy="596225"/>
            <a:chOff x="6168950" y="679775"/>
            <a:chExt cx="895225" cy="596225"/>
          </a:xfrm>
        </p:grpSpPr>
        <p:sp>
          <p:nvSpPr>
            <p:cNvPr id="694" name="Google Shape;694;p26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26"/>
          <p:cNvSpPr/>
          <p:nvPr/>
        </p:nvSpPr>
        <p:spPr>
          <a:xfrm flipH="1" rot="10800000">
            <a:off x="-3679" y="-6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 flipH="1" rot="6418925">
            <a:off x="545186" y="4142697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 flipH="1" rot="10800000">
            <a:off x="3556000" y="1358427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 flipH="1" rot="10800000">
            <a:off x="8541111" y="434481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26"/>
          <p:cNvGrpSpPr/>
          <p:nvPr/>
        </p:nvGrpSpPr>
        <p:grpSpPr>
          <a:xfrm rot="9563468">
            <a:off x="5406274" y="3998520"/>
            <a:ext cx="1000930" cy="840687"/>
            <a:chOff x="1648650" y="1064850"/>
            <a:chExt cx="691625" cy="580900"/>
          </a:xfrm>
        </p:grpSpPr>
        <p:sp>
          <p:nvSpPr>
            <p:cNvPr id="707" name="Google Shape;707;p26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7"/>
          <p:cNvSpPr txBox="1"/>
          <p:nvPr>
            <p:ph type="title"/>
          </p:nvPr>
        </p:nvSpPr>
        <p:spPr>
          <a:xfrm>
            <a:off x="706225" y="2152525"/>
            <a:ext cx="24495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9" name="Google Shape;729;p27"/>
          <p:cNvSpPr txBox="1"/>
          <p:nvPr>
            <p:ph idx="1" type="subTitle"/>
          </p:nvPr>
        </p:nvSpPr>
        <p:spPr>
          <a:xfrm>
            <a:off x="706225" y="2734625"/>
            <a:ext cx="24495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27"/>
          <p:cNvSpPr/>
          <p:nvPr/>
        </p:nvSpPr>
        <p:spPr>
          <a:xfrm flipH="1">
            <a:off x="-6870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 flipH="1" rot="4484750">
            <a:off x="3334988" y="140432"/>
            <a:ext cx="598771" cy="896152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27"/>
          <p:cNvGrpSpPr/>
          <p:nvPr/>
        </p:nvGrpSpPr>
        <p:grpSpPr>
          <a:xfrm rot="10800000">
            <a:off x="1643672" y="4298053"/>
            <a:ext cx="793613" cy="461548"/>
            <a:chOff x="7336943" y="4410641"/>
            <a:chExt cx="671927" cy="390811"/>
          </a:xfrm>
        </p:grpSpPr>
        <p:sp>
          <p:nvSpPr>
            <p:cNvPr id="733" name="Google Shape;733;p27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7"/>
          <p:cNvSpPr/>
          <p:nvPr/>
        </p:nvSpPr>
        <p:spPr>
          <a:xfrm flipH="1">
            <a:off x="8551226" y="22294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27"/>
          <p:cNvGrpSpPr/>
          <p:nvPr/>
        </p:nvGrpSpPr>
        <p:grpSpPr>
          <a:xfrm flipH="1">
            <a:off x="1229819" y="1042413"/>
            <a:ext cx="895225" cy="596225"/>
            <a:chOff x="6168950" y="679775"/>
            <a:chExt cx="895225" cy="596225"/>
          </a:xfrm>
        </p:grpSpPr>
        <p:sp>
          <p:nvSpPr>
            <p:cNvPr id="737" name="Google Shape;737;p27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27"/>
          <p:cNvSpPr/>
          <p:nvPr/>
        </p:nvSpPr>
        <p:spPr>
          <a:xfrm flipH="1">
            <a:off x="8752293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 flipH="1" rot="-4381075">
            <a:off x="8144320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 flipH="1">
            <a:off x="6160660" y="5372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27"/>
          <p:cNvGrpSpPr/>
          <p:nvPr/>
        </p:nvGrpSpPr>
        <p:grpSpPr>
          <a:xfrm rot="-1236532">
            <a:off x="3271641" y="3892359"/>
            <a:ext cx="1000930" cy="840687"/>
            <a:chOff x="1648650" y="1064850"/>
            <a:chExt cx="691625" cy="580900"/>
          </a:xfrm>
        </p:grpSpPr>
        <p:sp>
          <p:nvSpPr>
            <p:cNvPr id="750" name="Google Shape;750;p27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2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/>
          <p:cNvSpPr txBox="1"/>
          <p:nvPr>
            <p:ph idx="1" type="subTitle"/>
          </p:nvPr>
        </p:nvSpPr>
        <p:spPr>
          <a:xfrm>
            <a:off x="711725" y="2508475"/>
            <a:ext cx="38604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8"/>
          <p:cNvSpPr txBox="1"/>
          <p:nvPr>
            <p:ph type="title"/>
          </p:nvPr>
        </p:nvSpPr>
        <p:spPr>
          <a:xfrm>
            <a:off x="711725" y="1934125"/>
            <a:ext cx="38604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3" name="Google Shape;773;p28"/>
          <p:cNvSpPr/>
          <p:nvPr/>
        </p:nvSpPr>
        <p:spPr>
          <a:xfrm rot="5400000">
            <a:off x="400419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0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28"/>
          <p:cNvGrpSpPr/>
          <p:nvPr/>
        </p:nvGrpSpPr>
        <p:grpSpPr>
          <a:xfrm flipH="1">
            <a:off x="4476950" y="995038"/>
            <a:ext cx="895225" cy="596225"/>
            <a:chOff x="6168950" y="679775"/>
            <a:chExt cx="895225" cy="596225"/>
          </a:xfrm>
        </p:grpSpPr>
        <p:sp>
          <p:nvSpPr>
            <p:cNvPr id="776" name="Google Shape;776;p2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28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 rot="8100000">
            <a:off x="7997583" y="84166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 flipH="1" rot="10800000">
            <a:off x="8541126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28"/>
          <p:cNvGrpSpPr/>
          <p:nvPr/>
        </p:nvGrpSpPr>
        <p:grpSpPr>
          <a:xfrm flipH="1">
            <a:off x="1862073" y="768776"/>
            <a:ext cx="1000920" cy="840678"/>
            <a:chOff x="1648650" y="1064850"/>
            <a:chExt cx="691625" cy="580900"/>
          </a:xfrm>
        </p:grpSpPr>
        <p:sp>
          <p:nvSpPr>
            <p:cNvPr id="788" name="Google Shape;788;p2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28"/>
          <p:cNvGrpSpPr/>
          <p:nvPr/>
        </p:nvGrpSpPr>
        <p:grpSpPr>
          <a:xfrm flipH="1" rot="10800000">
            <a:off x="2051922" y="4039655"/>
            <a:ext cx="811083" cy="471748"/>
            <a:chOff x="7336943" y="4410641"/>
            <a:chExt cx="671927" cy="390811"/>
          </a:xfrm>
        </p:grpSpPr>
        <p:sp>
          <p:nvSpPr>
            <p:cNvPr id="808" name="Google Shape;808;p2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8"/>
          <p:cNvSpPr/>
          <p:nvPr/>
        </p:nvSpPr>
        <p:spPr>
          <a:xfrm rot="10800000">
            <a:off x="8553094" y="22334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9"/>
          <p:cNvSpPr txBox="1"/>
          <p:nvPr>
            <p:ph hasCustomPrompt="1" type="title"/>
          </p:nvPr>
        </p:nvSpPr>
        <p:spPr>
          <a:xfrm>
            <a:off x="3411750" y="1899675"/>
            <a:ext cx="232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4" name="Google Shape;814;p29"/>
          <p:cNvSpPr txBox="1"/>
          <p:nvPr>
            <p:ph idx="1" type="subTitle"/>
          </p:nvPr>
        </p:nvSpPr>
        <p:spPr>
          <a:xfrm>
            <a:off x="3514194" y="2665399"/>
            <a:ext cx="2115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29"/>
          <p:cNvSpPr txBox="1"/>
          <p:nvPr>
            <p:ph hasCustomPrompt="1" idx="2" type="title"/>
          </p:nvPr>
        </p:nvSpPr>
        <p:spPr>
          <a:xfrm>
            <a:off x="6076488" y="613488"/>
            <a:ext cx="232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6" name="Google Shape;816;p29"/>
          <p:cNvSpPr txBox="1"/>
          <p:nvPr>
            <p:ph idx="3" type="subTitle"/>
          </p:nvPr>
        </p:nvSpPr>
        <p:spPr>
          <a:xfrm>
            <a:off x="6178931" y="1379187"/>
            <a:ext cx="2115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9"/>
          <p:cNvSpPr txBox="1"/>
          <p:nvPr>
            <p:ph hasCustomPrompt="1" idx="4" type="title"/>
          </p:nvPr>
        </p:nvSpPr>
        <p:spPr>
          <a:xfrm>
            <a:off x="747013" y="3185862"/>
            <a:ext cx="232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8" name="Google Shape;818;p29"/>
          <p:cNvSpPr txBox="1"/>
          <p:nvPr>
            <p:ph idx="5" type="subTitle"/>
          </p:nvPr>
        </p:nvSpPr>
        <p:spPr>
          <a:xfrm>
            <a:off x="849456" y="3951612"/>
            <a:ext cx="2115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29"/>
          <p:cNvSpPr/>
          <p:nvPr/>
        </p:nvSpPr>
        <p:spPr>
          <a:xfrm>
            <a:off x="8686071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/>
          <p:cNvSpPr/>
          <p:nvPr/>
        </p:nvSpPr>
        <p:spPr>
          <a:xfrm rot="2161583">
            <a:off x="4531412" y="3617476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29"/>
          <p:cNvGrpSpPr/>
          <p:nvPr/>
        </p:nvGrpSpPr>
        <p:grpSpPr>
          <a:xfrm>
            <a:off x="4542835" y="986578"/>
            <a:ext cx="793613" cy="461548"/>
            <a:chOff x="7336943" y="4410641"/>
            <a:chExt cx="671927" cy="390811"/>
          </a:xfrm>
        </p:grpSpPr>
        <p:sp>
          <p:nvSpPr>
            <p:cNvPr id="822" name="Google Shape;822;p2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29"/>
          <p:cNvSpPr/>
          <p:nvPr/>
        </p:nvSpPr>
        <p:spPr>
          <a:xfrm>
            <a:off x="0" y="2764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29"/>
          <p:cNvGrpSpPr/>
          <p:nvPr/>
        </p:nvGrpSpPr>
        <p:grpSpPr>
          <a:xfrm>
            <a:off x="6652550" y="2713238"/>
            <a:ext cx="895225" cy="596225"/>
            <a:chOff x="6168950" y="679775"/>
            <a:chExt cx="895225" cy="596225"/>
          </a:xfrm>
        </p:grpSpPr>
        <p:sp>
          <p:nvSpPr>
            <p:cNvPr id="826" name="Google Shape;826;p29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29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9"/>
          <p:cNvSpPr/>
          <p:nvPr/>
        </p:nvSpPr>
        <p:spPr>
          <a:xfrm rot="4381075">
            <a:off x="697261" y="44452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9"/>
          <p:cNvSpPr/>
          <p:nvPr/>
        </p:nvSpPr>
        <p:spPr>
          <a:xfrm>
            <a:off x="7125875" y="44954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9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9"/>
          <p:cNvGrpSpPr/>
          <p:nvPr/>
        </p:nvGrpSpPr>
        <p:grpSpPr>
          <a:xfrm flipH="1" rot="1236532">
            <a:off x="1762949" y="1499034"/>
            <a:ext cx="1000930" cy="840687"/>
            <a:chOff x="1648650" y="1064850"/>
            <a:chExt cx="691625" cy="580900"/>
          </a:xfrm>
        </p:grpSpPr>
        <p:sp>
          <p:nvSpPr>
            <p:cNvPr id="839" name="Google Shape;839;p29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0"/>
          <p:cNvSpPr txBox="1"/>
          <p:nvPr>
            <p:ph hasCustomPrompt="1" type="title"/>
          </p:nvPr>
        </p:nvSpPr>
        <p:spPr>
          <a:xfrm>
            <a:off x="2741000" y="2687250"/>
            <a:ext cx="1804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1" name="Google Shape;861;p30"/>
          <p:cNvSpPr txBox="1"/>
          <p:nvPr>
            <p:ph idx="1" type="subTitle"/>
          </p:nvPr>
        </p:nvSpPr>
        <p:spPr>
          <a:xfrm>
            <a:off x="2743000" y="3517437"/>
            <a:ext cx="1801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30"/>
          <p:cNvSpPr txBox="1"/>
          <p:nvPr>
            <p:ph hasCustomPrompt="1" idx="2" type="title"/>
          </p:nvPr>
        </p:nvSpPr>
        <p:spPr>
          <a:xfrm>
            <a:off x="4600000" y="2687250"/>
            <a:ext cx="1804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3" name="Google Shape;863;p30"/>
          <p:cNvSpPr txBox="1"/>
          <p:nvPr>
            <p:ph idx="3" type="subTitle"/>
          </p:nvPr>
        </p:nvSpPr>
        <p:spPr>
          <a:xfrm>
            <a:off x="4601000" y="3517426"/>
            <a:ext cx="1801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0"/>
          <p:cNvSpPr txBox="1"/>
          <p:nvPr>
            <p:ph hasCustomPrompt="1" idx="4" type="title"/>
          </p:nvPr>
        </p:nvSpPr>
        <p:spPr>
          <a:xfrm>
            <a:off x="882000" y="2687225"/>
            <a:ext cx="1804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5" name="Google Shape;865;p30"/>
          <p:cNvSpPr txBox="1"/>
          <p:nvPr>
            <p:ph idx="5" type="subTitle"/>
          </p:nvPr>
        </p:nvSpPr>
        <p:spPr>
          <a:xfrm>
            <a:off x="882000" y="3517450"/>
            <a:ext cx="1804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0"/>
          <p:cNvSpPr txBox="1"/>
          <p:nvPr>
            <p:ph hasCustomPrompt="1" idx="6" type="title"/>
          </p:nvPr>
        </p:nvSpPr>
        <p:spPr>
          <a:xfrm>
            <a:off x="6459000" y="2687250"/>
            <a:ext cx="1801500" cy="4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7" name="Google Shape;867;p30"/>
          <p:cNvSpPr txBox="1"/>
          <p:nvPr>
            <p:ph idx="7" type="subTitle"/>
          </p:nvPr>
        </p:nvSpPr>
        <p:spPr>
          <a:xfrm>
            <a:off x="6459000" y="3517426"/>
            <a:ext cx="1801500" cy="57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0"/>
          <p:cNvSpPr txBox="1"/>
          <p:nvPr>
            <p:ph idx="8"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9" name="Google Shape;869;p30"/>
          <p:cNvSpPr txBox="1"/>
          <p:nvPr>
            <p:ph idx="9" type="title"/>
          </p:nvPr>
        </p:nvSpPr>
        <p:spPr>
          <a:xfrm>
            <a:off x="8820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0" name="Google Shape;870;p30"/>
          <p:cNvSpPr txBox="1"/>
          <p:nvPr>
            <p:ph idx="13" type="title"/>
          </p:nvPr>
        </p:nvSpPr>
        <p:spPr>
          <a:xfrm>
            <a:off x="27405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1" name="Google Shape;871;p30"/>
          <p:cNvSpPr txBox="1"/>
          <p:nvPr>
            <p:ph idx="14" type="title"/>
          </p:nvPr>
        </p:nvSpPr>
        <p:spPr>
          <a:xfrm>
            <a:off x="45990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2" name="Google Shape;872;p30"/>
          <p:cNvSpPr txBox="1"/>
          <p:nvPr>
            <p:ph idx="15" type="title"/>
          </p:nvPr>
        </p:nvSpPr>
        <p:spPr>
          <a:xfrm>
            <a:off x="6457500" y="3186150"/>
            <a:ext cx="1804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3" name="Google Shape;873;p30"/>
          <p:cNvSpPr/>
          <p:nvPr/>
        </p:nvSpPr>
        <p:spPr>
          <a:xfrm rot="5400000">
            <a:off x="225159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/>
          <p:nvPr/>
        </p:nvSpPr>
        <p:spPr>
          <a:xfrm>
            <a:off x="0" y="4109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0"/>
          <p:cNvGrpSpPr/>
          <p:nvPr/>
        </p:nvGrpSpPr>
        <p:grpSpPr>
          <a:xfrm flipH="1">
            <a:off x="6360925" y="4368313"/>
            <a:ext cx="895225" cy="596225"/>
            <a:chOff x="6168950" y="679775"/>
            <a:chExt cx="895225" cy="596225"/>
          </a:xfrm>
        </p:grpSpPr>
        <p:sp>
          <p:nvSpPr>
            <p:cNvPr id="876" name="Google Shape;876;p30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 flipH="1" rot="10800000">
            <a:off x="8554952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30"/>
          <p:cNvGrpSpPr/>
          <p:nvPr/>
        </p:nvGrpSpPr>
        <p:grpSpPr>
          <a:xfrm flipH="1" rot="10800000">
            <a:off x="3871121" y="4462586"/>
            <a:ext cx="700887" cy="407694"/>
            <a:chOff x="7336943" y="4410641"/>
            <a:chExt cx="671927" cy="390811"/>
          </a:xfrm>
        </p:grpSpPr>
        <p:sp>
          <p:nvSpPr>
            <p:cNvPr id="887" name="Google Shape;887;p30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0"/>
          <p:cNvSpPr/>
          <p:nvPr/>
        </p:nvSpPr>
        <p:spPr>
          <a:xfrm rot="10800000">
            <a:off x="8566921" y="2309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9" name="Google Shape;99;p4"/>
          <p:cNvSpPr/>
          <p:nvPr/>
        </p:nvSpPr>
        <p:spPr>
          <a:xfrm>
            <a:off x="6324473" y="4320228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>
            <a:off x="8566818" y="1144551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759249" y="4382054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6876" y="3551223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5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3" name="Google Shape;893;p31"/>
          <p:cNvSpPr/>
          <p:nvPr/>
        </p:nvSpPr>
        <p:spPr>
          <a:xfrm rot="-5400000">
            <a:off x="5032505" y="-401170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0" y="4490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1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 rot="2946381">
            <a:off x="261258" y="2266078"/>
            <a:ext cx="646792" cy="986705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 flipH="1" rot="10800000">
            <a:off x="8554952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 rot="10800000">
            <a:off x="8566921" y="20810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2"/>
          <p:cNvSpPr txBox="1"/>
          <p:nvPr>
            <p:ph type="title"/>
          </p:nvPr>
        </p:nvSpPr>
        <p:spPr>
          <a:xfrm>
            <a:off x="711725" y="535449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2" name="Google Shape;902;p32"/>
          <p:cNvSpPr/>
          <p:nvPr/>
        </p:nvSpPr>
        <p:spPr>
          <a:xfrm flipH="1" rot="10800000">
            <a:off x="0" y="3038016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2"/>
          <p:cNvSpPr/>
          <p:nvPr/>
        </p:nvSpPr>
        <p:spPr>
          <a:xfrm>
            <a:off x="6" y="438161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2"/>
          <p:cNvSpPr/>
          <p:nvPr/>
        </p:nvSpPr>
        <p:spPr>
          <a:xfrm flipH="1" rot="559262">
            <a:off x="8193206" y="3556781"/>
            <a:ext cx="478037" cy="72926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/>
          <p:nvPr/>
        </p:nvSpPr>
        <p:spPr>
          <a:xfrm>
            <a:off x="8541126" y="-3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32"/>
          <p:cNvGrpSpPr/>
          <p:nvPr/>
        </p:nvGrpSpPr>
        <p:grpSpPr>
          <a:xfrm flipH="1" rot="10800000">
            <a:off x="1644157" y="1417645"/>
            <a:ext cx="812897" cy="472803"/>
            <a:chOff x="7336943" y="4410641"/>
            <a:chExt cx="671927" cy="390811"/>
          </a:xfrm>
        </p:grpSpPr>
        <p:sp>
          <p:nvSpPr>
            <p:cNvPr id="907" name="Google Shape;907;p32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32"/>
          <p:cNvSpPr/>
          <p:nvPr/>
        </p:nvSpPr>
        <p:spPr>
          <a:xfrm flipH="1">
            <a:off x="8553094" y="1597143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3"/>
          <p:cNvSpPr txBox="1"/>
          <p:nvPr>
            <p:ph type="title"/>
          </p:nvPr>
        </p:nvSpPr>
        <p:spPr>
          <a:xfrm>
            <a:off x="711725" y="540948"/>
            <a:ext cx="7720500" cy="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3" name="Google Shape;913;p33"/>
          <p:cNvSpPr/>
          <p:nvPr/>
        </p:nvSpPr>
        <p:spPr>
          <a:xfrm>
            <a:off x="8679157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 rot="6458845">
            <a:off x="1584846" y="3977729"/>
            <a:ext cx="598757" cy="896132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33"/>
          <p:cNvGrpSpPr/>
          <p:nvPr/>
        </p:nvGrpSpPr>
        <p:grpSpPr>
          <a:xfrm flipH="1" rot="10800000">
            <a:off x="7550135" y="4295203"/>
            <a:ext cx="793613" cy="461548"/>
            <a:chOff x="7336943" y="4410641"/>
            <a:chExt cx="671927" cy="390811"/>
          </a:xfrm>
        </p:grpSpPr>
        <p:sp>
          <p:nvSpPr>
            <p:cNvPr id="916" name="Google Shape;916;p33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3"/>
          <p:cNvSpPr/>
          <p:nvPr/>
        </p:nvSpPr>
        <p:spPr>
          <a:xfrm>
            <a:off x="-6875" y="32962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33"/>
          <p:cNvGrpSpPr/>
          <p:nvPr/>
        </p:nvGrpSpPr>
        <p:grpSpPr>
          <a:xfrm>
            <a:off x="264113" y="1241913"/>
            <a:ext cx="895225" cy="596225"/>
            <a:chOff x="6168950" y="679775"/>
            <a:chExt cx="895225" cy="596225"/>
          </a:xfrm>
        </p:grpSpPr>
        <p:sp>
          <p:nvSpPr>
            <p:cNvPr id="920" name="Google Shape;920;p33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3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3"/>
          <p:cNvSpPr/>
          <p:nvPr/>
        </p:nvSpPr>
        <p:spPr>
          <a:xfrm>
            <a:off x="8541111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4"/>
          <p:cNvSpPr txBox="1"/>
          <p:nvPr>
            <p:ph type="title"/>
          </p:nvPr>
        </p:nvSpPr>
        <p:spPr>
          <a:xfrm>
            <a:off x="711725" y="539498"/>
            <a:ext cx="77205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3" name="Google Shape;933;p34"/>
          <p:cNvSpPr/>
          <p:nvPr/>
        </p:nvSpPr>
        <p:spPr>
          <a:xfrm>
            <a:off x="8686071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 rot="2161583">
            <a:off x="6415487" y="4053926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34"/>
          <p:cNvGrpSpPr/>
          <p:nvPr/>
        </p:nvGrpSpPr>
        <p:grpSpPr>
          <a:xfrm flipH="1" rot="10800000">
            <a:off x="1198960" y="4208178"/>
            <a:ext cx="793613" cy="461548"/>
            <a:chOff x="7336943" y="4410641"/>
            <a:chExt cx="671927" cy="390811"/>
          </a:xfrm>
        </p:grpSpPr>
        <p:sp>
          <p:nvSpPr>
            <p:cNvPr id="936" name="Google Shape;936;p34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4"/>
          <p:cNvSpPr/>
          <p:nvPr/>
        </p:nvSpPr>
        <p:spPr>
          <a:xfrm>
            <a:off x="-6875" y="32200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34"/>
          <p:cNvGrpSpPr/>
          <p:nvPr/>
        </p:nvGrpSpPr>
        <p:grpSpPr>
          <a:xfrm>
            <a:off x="7337775" y="1919688"/>
            <a:ext cx="895225" cy="596225"/>
            <a:chOff x="6168950" y="679775"/>
            <a:chExt cx="895225" cy="596225"/>
          </a:xfrm>
        </p:grpSpPr>
        <p:sp>
          <p:nvSpPr>
            <p:cNvPr id="940" name="Google Shape;940;p34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34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 flipH="1" rot="10800000">
            <a:off x="7388600" y="35003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34"/>
          <p:cNvGrpSpPr/>
          <p:nvPr/>
        </p:nvGrpSpPr>
        <p:grpSpPr>
          <a:xfrm flipH="1" rot="1236532">
            <a:off x="1095299" y="1976472"/>
            <a:ext cx="1000930" cy="840687"/>
            <a:chOff x="1648650" y="1064850"/>
            <a:chExt cx="691625" cy="580900"/>
          </a:xfrm>
        </p:grpSpPr>
        <p:sp>
          <p:nvSpPr>
            <p:cNvPr id="952" name="Google Shape;952;p34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5"/>
          <p:cNvSpPr txBox="1"/>
          <p:nvPr>
            <p:ph type="title"/>
          </p:nvPr>
        </p:nvSpPr>
        <p:spPr>
          <a:xfrm>
            <a:off x="711725" y="535452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4" name="Google Shape;974;p35"/>
          <p:cNvSpPr/>
          <p:nvPr/>
        </p:nvSpPr>
        <p:spPr>
          <a:xfrm rot="6824275">
            <a:off x="3465181" y="4117687"/>
            <a:ext cx="575632" cy="86152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5"/>
          <p:cNvSpPr/>
          <p:nvPr/>
        </p:nvSpPr>
        <p:spPr>
          <a:xfrm>
            <a:off x="0" y="27648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-3679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 rot="4381075">
            <a:off x="446448" y="1108550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6720975" y="4479175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548024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6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6"/>
          <p:cNvSpPr/>
          <p:nvPr/>
        </p:nvSpPr>
        <p:spPr>
          <a:xfrm flipH="1" rot="-5400000">
            <a:off x="644140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 flipH="1">
            <a:off x="8566931" y="3230975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36"/>
          <p:cNvGrpSpPr/>
          <p:nvPr/>
        </p:nvGrpSpPr>
        <p:grpSpPr>
          <a:xfrm>
            <a:off x="3834011" y="4259713"/>
            <a:ext cx="895225" cy="596225"/>
            <a:chOff x="6168950" y="679775"/>
            <a:chExt cx="895225" cy="596225"/>
          </a:xfrm>
        </p:grpSpPr>
        <p:sp>
          <p:nvSpPr>
            <p:cNvPr id="986" name="Google Shape;986;p36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36"/>
          <p:cNvSpPr/>
          <p:nvPr/>
        </p:nvSpPr>
        <p:spPr>
          <a:xfrm rot="10800000">
            <a:off x="8762307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6"/>
          <p:cNvSpPr/>
          <p:nvPr/>
        </p:nvSpPr>
        <p:spPr>
          <a:xfrm rot="10800000">
            <a:off x="-13827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36"/>
          <p:cNvGrpSpPr/>
          <p:nvPr/>
        </p:nvGrpSpPr>
        <p:grpSpPr>
          <a:xfrm rot="10800000">
            <a:off x="1336032" y="1498045"/>
            <a:ext cx="812897" cy="472803"/>
            <a:chOff x="7336943" y="4410641"/>
            <a:chExt cx="671927" cy="390811"/>
          </a:xfrm>
        </p:grpSpPr>
        <p:sp>
          <p:nvSpPr>
            <p:cNvPr id="997" name="Google Shape;997;p36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6"/>
          <p:cNvSpPr/>
          <p:nvPr/>
        </p:nvSpPr>
        <p:spPr>
          <a:xfrm flipH="1" rot="10800000">
            <a:off x="-13805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_1_1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7"/>
          <p:cNvSpPr txBox="1"/>
          <p:nvPr>
            <p:ph type="title"/>
          </p:nvPr>
        </p:nvSpPr>
        <p:spPr>
          <a:xfrm>
            <a:off x="711725" y="535449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3" name="Google Shape;1003;p37"/>
          <p:cNvSpPr/>
          <p:nvPr/>
        </p:nvSpPr>
        <p:spPr>
          <a:xfrm flipH="1" rot="-5400000">
            <a:off x="773680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 flipH="1">
            <a:off x="8663285" y="39575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37"/>
          <p:cNvGrpSpPr/>
          <p:nvPr/>
        </p:nvGrpSpPr>
        <p:grpSpPr>
          <a:xfrm>
            <a:off x="503336" y="1373825"/>
            <a:ext cx="895225" cy="596225"/>
            <a:chOff x="6168950" y="679775"/>
            <a:chExt cx="895225" cy="596225"/>
          </a:xfrm>
        </p:grpSpPr>
        <p:sp>
          <p:nvSpPr>
            <p:cNvPr id="1006" name="Google Shape;1006;p37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7"/>
          <p:cNvSpPr/>
          <p:nvPr/>
        </p:nvSpPr>
        <p:spPr>
          <a:xfrm rot="10800000">
            <a:off x="8769325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 flipH="1" rot="-8100164">
            <a:off x="2821097" y="1156731"/>
            <a:ext cx="552343" cy="842620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 rot="10800000">
            <a:off x="0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7"/>
          <p:cNvGrpSpPr/>
          <p:nvPr/>
        </p:nvGrpSpPr>
        <p:grpSpPr>
          <a:xfrm>
            <a:off x="7731593" y="982976"/>
            <a:ext cx="1000920" cy="840678"/>
            <a:chOff x="1648650" y="1064850"/>
            <a:chExt cx="691625" cy="580900"/>
          </a:xfrm>
        </p:grpSpPr>
        <p:sp>
          <p:nvSpPr>
            <p:cNvPr id="1018" name="Google Shape;1018;p37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7"/>
          <p:cNvGrpSpPr/>
          <p:nvPr/>
        </p:nvGrpSpPr>
        <p:grpSpPr>
          <a:xfrm rot="10800000">
            <a:off x="4451357" y="4367595"/>
            <a:ext cx="812897" cy="472803"/>
            <a:chOff x="6959029" y="4410641"/>
            <a:chExt cx="671927" cy="390811"/>
          </a:xfrm>
        </p:grpSpPr>
        <p:sp>
          <p:nvSpPr>
            <p:cNvPr id="1038" name="Google Shape;1038;p37"/>
            <p:cNvSpPr/>
            <p:nvPr/>
          </p:nvSpPr>
          <p:spPr>
            <a:xfrm>
              <a:off x="6975623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959029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37"/>
          <p:cNvSpPr/>
          <p:nvPr/>
        </p:nvSpPr>
        <p:spPr>
          <a:xfrm flipH="1" rot="10800000">
            <a:off x="22" y="32240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8"/>
          <p:cNvSpPr txBox="1"/>
          <p:nvPr>
            <p:ph idx="1" type="subTitle"/>
          </p:nvPr>
        </p:nvSpPr>
        <p:spPr>
          <a:xfrm>
            <a:off x="711725" y="1153325"/>
            <a:ext cx="38604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38"/>
          <p:cNvSpPr txBox="1"/>
          <p:nvPr>
            <p:ph type="title"/>
          </p:nvPr>
        </p:nvSpPr>
        <p:spPr>
          <a:xfrm>
            <a:off x="720000" y="550075"/>
            <a:ext cx="4102200" cy="596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5" name="Google Shape;1045;p38"/>
          <p:cNvSpPr/>
          <p:nvPr/>
        </p:nvSpPr>
        <p:spPr>
          <a:xfrm rot="5400000">
            <a:off x="4000697" y="4291639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8"/>
          <p:cNvSpPr/>
          <p:nvPr/>
        </p:nvSpPr>
        <p:spPr>
          <a:xfrm flipH="1" rot="10800000">
            <a:off x="0" y="1590216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7" name="Google Shape;1047;p38"/>
          <p:cNvGrpSpPr/>
          <p:nvPr/>
        </p:nvGrpSpPr>
        <p:grpSpPr>
          <a:xfrm rot="10800000">
            <a:off x="7014125" y="4381618"/>
            <a:ext cx="895225" cy="596225"/>
            <a:chOff x="6168950" y="679775"/>
            <a:chExt cx="895225" cy="596225"/>
          </a:xfrm>
        </p:grpSpPr>
        <p:sp>
          <p:nvSpPr>
            <p:cNvPr id="1048" name="Google Shape;1048;p3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38"/>
          <p:cNvSpPr/>
          <p:nvPr/>
        </p:nvSpPr>
        <p:spPr>
          <a:xfrm>
            <a:off x="6" y="438161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8"/>
          <p:cNvSpPr/>
          <p:nvPr/>
        </p:nvSpPr>
        <p:spPr>
          <a:xfrm>
            <a:off x="8554952" y="-3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38"/>
          <p:cNvGrpSpPr/>
          <p:nvPr/>
        </p:nvGrpSpPr>
        <p:grpSpPr>
          <a:xfrm rot="10800000">
            <a:off x="4428123" y="2508189"/>
            <a:ext cx="1000920" cy="840678"/>
            <a:chOff x="1648650" y="1064850"/>
            <a:chExt cx="691625" cy="580900"/>
          </a:xfrm>
        </p:grpSpPr>
        <p:sp>
          <p:nvSpPr>
            <p:cNvPr id="1059" name="Google Shape;1059;p3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8"/>
          <p:cNvGrpSpPr/>
          <p:nvPr/>
        </p:nvGrpSpPr>
        <p:grpSpPr>
          <a:xfrm flipH="1" rot="10800000">
            <a:off x="3400132" y="1656720"/>
            <a:ext cx="812897" cy="472803"/>
            <a:chOff x="7336943" y="4410641"/>
            <a:chExt cx="671927" cy="390811"/>
          </a:xfrm>
        </p:grpSpPr>
        <p:sp>
          <p:nvSpPr>
            <p:cNvPr id="1079" name="Google Shape;1079;p3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38"/>
          <p:cNvSpPr/>
          <p:nvPr/>
        </p:nvSpPr>
        <p:spPr>
          <a:xfrm flipH="1">
            <a:off x="8566921" y="3044943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 txBox="1"/>
          <p:nvPr/>
        </p:nvSpPr>
        <p:spPr>
          <a:xfrm>
            <a:off x="720000" y="349994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3" name="Google Shape;108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/>
          <p:nvPr/>
        </p:nvSpPr>
        <p:spPr>
          <a:xfrm flipH="1">
            <a:off x="-6870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 flipH="1" rot="-2161583">
            <a:off x="3450218" y="4084076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39"/>
          <p:cNvGrpSpPr/>
          <p:nvPr/>
        </p:nvGrpSpPr>
        <p:grpSpPr>
          <a:xfrm>
            <a:off x="6160632" y="4180528"/>
            <a:ext cx="793613" cy="461548"/>
            <a:chOff x="7336943" y="4410641"/>
            <a:chExt cx="671927" cy="390811"/>
          </a:xfrm>
        </p:grpSpPr>
        <p:sp>
          <p:nvSpPr>
            <p:cNvPr id="1088" name="Google Shape;1088;p3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39"/>
          <p:cNvSpPr/>
          <p:nvPr/>
        </p:nvSpPr>
        <p:spPr>
          <a:xfrm flipH="1">
            <a:off x="8551226" y="375340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 flipH="1">
            <a:off x="8759207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9"/>
          <p:cNvSpPr/>
          <p:nvPr/>
        </p:nvSpPr>
        <p:spPr>
          <a:xfrm flipH="1" rot="-4381075">
            <a:off x="8144320" y="4251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9"/>
          <p:cNvSpPr/>
          <p:nvPr/>
        </p:nvSpPr>
        <p:spPr>
          <a:xfrm>
            <a:off x="1076797" y="53720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9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0"/>
          <p:cNvSpPr/>
          <p:nvPr/>
        </p:nvSpPr>
        <p:spPr>
          <a:xfrm>
            <a:off x="6324473" y="4320228"/>
            <a:ext cx="812921" cy="222239"/>
          </a:xfrm>
          <a:custGeom>
            <a:rect b="b" l="l" r="r" t="t"/>
            <a:pathLst>
              <a:path extrusionOk="0" h="3981" w="14560">
                <a:moveTo>
                  <a:pt x="13978" y="0"/>
                </a:moveTo>
                <a:cubicBezTo>
                  <a:pt x="13908" y="0"/>
                  <a:pt x="13829" y="7"/>
                  <a:pt x="13743" y="20"/>
                </a:cubicBezTo>
                <a:cubicBezTo>
                  <a:pt x="13345" y="84"/>
                  <a:pt x="13120" y="322"/>
                  <a:pt x="13126" y="727"/>
                </a:cubicBezTo>
                <a:cubicBezTo>
                  <a:pt x="13132" y="1177"/>
                  <a:pt x="13023" y="1633"/>
                  <a:pt x="12817" y="2038"/>
                </a:cubicBezTo>
                <a:cubicBezTo>
                  <a:pt x="12652" y="2372"/>
                  <a:pt x="12519" y="2523"/>
                  <a:pt x="12327" y="2523"/>
                </a:cubicBezTo>
                <a:cubicBezTo>
                  <a:pt x="12197" y="2523"/>
                  <a:pt x="12040" y="2454"/>
                  <a:pt x="11828" y="2327"/>
                </a:cubicBezTo>
                <a:cubicBezTo>
                  <a:pt x="11256" y="1993"/>
                  <a:pt x="10921" y="1440"/>
                  <a:pt x="10523" y="945"/>
                </a:cubicBezTo>
                <a:cubicBezTo>
                  <a:pt x="10285" y="653"/>
                  <a:pt x="9985" y="511"/>
                  <a:pt x="9696" y="511"/>
                </a:cubicBezTo>
                <a:cubicBezTo>
                  <a:pt x="9330" y="511"/>
                  <a:pt x="8981" y="739"/>
                  <a:pt x="8794" y="1177"/>
                </a:cubicBezTo>
                <a:cubicBezTo>
                  <a:pt x="8710" y="1370"/>
                  <a:pt x="8665" y="1588"/>
                  <a:pt x="8595" y="1787"/>
                </a:cubicBezTo>
                <a:cubicBezTo>
                  <a:pt x="8427" y="2220"/>
                  <a:pt x="8252" y="2426"/>
                  <a:pt x="8019" y="2426"/>
                </a:cubicBezTo>
                <a:cubicBezTo>
                  <a:pt x="7841" y="2426"/>
                  <a:pt x="7628" y="2305"/>
                  <a:pt x="7360" y="2070"/>
                </a:cubicBezTo>
                <a:cubicBezTo>
                  <a:pt x="6936" y="1691"/>
                  <a:pt x="6666" y="1196"/>
                  <a:pt x="6268" y="798"/>
                </a:cubicBezTo>
                <a:cubicBezTo>
                  <a:pt x="5933" y="466"/>
                  <a:pt x="5624" y="299"/>
                  <a:pt x="5316" y="299"/>
                </a:cubicBezTo>
                <a:cubicBezTo>
                  <a:pt x="5020" y="299"/>
                  <a:pt x="4725" y="454"/>
                  <a:pt x="4410" y="765"/>
                </a:cubicBezTo>
                <a:cubicBezTo>
                  <a:pt x="4031" y="1138"/>
                  <a:pt x="3658" y="1524"/>
                  <a:pt x="3273" y="1897"/>
                </a:cubicBezTo>
                <a:cubicBezTo>
                  <a:pt x="3017" y="2146"/>
                  <a:pt x="2839" y="2270"/>
                  <a:pt x="2662" y="2270"/>
                </a:cubicBezTo>
                <a:cubicBezTo>
                  <a:pt x="2474" y="2270"/>
                  <a:pt x="2288" y="2130"/>
                  <a:pt x="2013" y="1852"/>
                </a:cubicBezTo>
                <a:cubicBezTo>
                  <a:pt x="1846" y="1685"/>
                  <a:pt x="1704" y="1485"/>
                  <a:pt x="1601" y="1267"/>
                </a:cubicBezTo>
                <a:cubicBezTo>
                  <a:pt x="1518" y="1068"/>
                  <a:pt x="1389" y="894"/>
                  <a:pt x="1235" y="753"/>
                </a:cubicBezTo>
                <a:cubicBezTo>
                  <a:pt x="1056" y="586"/>
                  <a:pt x="809" y="486"/>
                  <a:pt x="599" y="486"/>
                </a:cubicBezTo>
                <a:cubicBezTo>
                  <a:pt x="477" y="486"/>
                  <a:pt x="368" y="519"/>
                  <a:pt x="290" y="592"/>
                </a:cubicBezTo>
                <a:cubicBezTo>
                  <a:pt x="1" y="843"/>
                  <a:pt x="65" y="1164"/>
                  <a:pt x="200" y="1472"/>
                </a:cubicBezTo>
                <a:cubicBezTo>
                  <a:pt x="271" y="1614"/>
                  <a:pt x="354" y="1755"/>
                  <a:pt x="451" y="1877"/>
                </a:cubicBezTo>
                <a:cubicBezTo>
                  <a:pt x="605" y="2096"/>
                  <a:pt x="804" y="2289"/>
                  <a:pt x="920" y="2527"/>
                </a:cubicBezTo>
                <a:cubicBezTo>
                  <a:pt x="1268" y="3265"/>
                  <a:pt x="1912" y="3567"/>
                  <a:pt x="2568" y="3567"/>
                </a:cubicBezTo>
                <a:cubicBezTo>
                  <a:pt x="3112" y="3567"/>
                  <a:pt x="3664" y="3359"/>
                  <a:pt x="4063" y="3021"/>
                </a:cubicBezTo>
                <a:cubicBezTo>
                  <a:pt x="4346" y="2784"/>
                  <a:pt x="4642" y="2552"/>
                  <a:pt x="4931" y="2321"/>
                </a:cubicBezTo>
                <a:cubicBezTo>
                  <a:pt x="5108" y="2178"/>
                  <a:pt x="5231" y="2101"/>
                  <a:pt x="5340" y="2101"/>
                </a:cubicBezTo>
                <a:cubicBezTo>
                  <a:pt x="5461" y="2101"/>
                  <a:pt x="5564" y="2195"/>
                  <a:pt x="5702" y="2398"/>
                </a:cubicBezTo>
                <a:cubicBezTo>
                  <a:pt x="6062" y="2938"/>
                  <a:pt x="6557" y="3369"/>
                  <a:pt x="7129" y="3664"/>
                </a:cubicBezTo>
                <a:cubicBezTo>
                  <a:pt x="7551" y="3871"/>
                  <a:pt x="7900" y="3981"/>
                  <a:pt x="8212" y="3981"/>
                </a:cubicBezTo>
                <a:cubicBezTo>
                  <a:pt x="8626" y="3981"/>
                  <a:pt x="8976" y="3787"/>
                  <a:pt x="9347" y="3369"/>
                </a:cubicBezTo>
                <a:cubicBezTo>
                  <a:pt x="9694" y="2977"/>
                  <a:pt x="9859" y="2793"/>
                  <a:pt x="10051" y="2793"/>
                </a:cubicBezTo>
                <a:cubicBezTo>
                  <a:pt x="10221" y="2793"/>
                  <a:pt x="10413" y="2939"/>
                  <a:pt x="10773" y="3214"/>
                </a:cubicBezTo>
                <a:cubicBezTo>
                  <a:pt x="10831" y="3259"/>
                  <a:pt x="10883" y="3324"/>
                  <a:pt x="10947" y="3375"/>
                </a:cubicBezTo>
                <a:cubicBezTo>
                  <a:pt x="11363" y="3691"/>
                  <a:pt x="11845" y="3837"/>
                  <a:pt x="12311" y="3837"/>
                </a:cubicBezTo>
                <a:cubicBezTo>
                  <a:pt x="13049" y="3837"/>
                  <a:pt x="13749" y="3472"/>
                  <a:pt x="14084" y="2842"/>
                </a:cubicBezTo>
                <a:cubicBezTo>
                  <a:pt x="14354" y="2327"/>
                  <a:pt x="14514" y="1762"/>
                  <a:pt x="14559" y="1183"/>
                </a:cubicBezTo>
                <a:cubicBezTo>
                  <a:pt x="14559" y="907"/>
                  <a:pt x="14559" y="798"/>
                  <a:pt x="14553" y="695"/>
                </a:cubicBezTo>
                <a:cubicBezTo>
                  <a:pt x="14531" y="205"/>
                  <a:pt x="14371" y="0"/>
                  <a:pt x="13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0"/>
          <p:cNvSpPr/>
          <p:nvPr/>
        </p:nvSpPr>
        <p:spPr>
          <a:xfrm rot="10800000">
            <a:off x="8566818" y="2058951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9" name="Google Shape;1099;p40"/>
          <p:cNvGrpSpPr/>
          <p:nvPr/>
        </p:nvGrpSpPr>
        <p:grpSpPr>
          <a:xfrm>
            <a:off x="617897" y="4161132"/>
            <a:ext cx="812929" cy="540437"/>
            <a:chOff x="6693150" y="3893250"/>
            <a:chExt cx="384400" cy="255550"/>
          </a:xfrm>
        </p:grpSpPr>
        <p:sp>
          <p:nvSpPr>
            <p:cNvPr id="1100" name="Google Shape;1100;p40"/>
            <p:cNvSpPr/>
            <p:nvPr/>
          </p:nvSpPr>
          <p:spPr>
            <a:xfrm>
              <a:off x="6843075" y="3893250"/>
              <a:ext cx="81325" cy="67250"/>
            </a:xfrm>
            <a:custGeom>
              <a:rect b="b" l="l" r="r" t="t"/>
              <a:pathLst>
                <a:path extrusionOk="0" h="2690" w="3253">
                  <a:moveTo>
                    <a:pt x="1464" y="1"/>
                  </a:moveTo>
                  <a:cubicBezTo>
                    <a:pt x="1174" y="1"/>
                    <a:pt x="883" y="79"/>
                    <a:pt x="592" y="233"/>
                  </a:cubicBezTo>
                  <a:cubicBezTo>
                    <a:pt x="0" y="1030"/>
                    <a:pt x="0" y="1229"/>
                    <a:pt x="592" y="2148"/>
                  </a:cubicBezTo>
                  <a:cubicBezTo>
                    <a:pt x="740" y="2258"/>
                    <a:pt x="881" y="2380"/>
                    <a:pt x="1048" y="2476"/>
                  </a:cubicBezTo>
                  <a:cubicBezTo>
                    <a:pt x="1287" y="2621"/>
                    <a:pt x="1542" y="2690"/>
                    <a:pt x="1787" y="2690"/>
                  </a:cubicBezTo>
                  <a:cubicBezTo>
                    <a:pt x="2241" y="2690"/>
                    <a:pt x="2664" y="2454"/>
                    <a:pt x="2906" y="2020"/>
                  </a:cubicBezTo>
                  <a:cubicBezTo>
                    <a:pt x="3253" y="1383"/>
                    <a:pt x="3015" y="625"/>
                    <a:pt x="2340" y="246"/>
                  </a:cubicBezTo>
                  <a:cubicBezTo>
                    <a:pt x="2049" y="81"/>
                    <a:pt x="175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6928250" y="4062150"/>
              <a:ext cx="76350" cy="59075"/>
            </a:xfrm>
            <a:custGeom>
              <a:rect b="b" l="l" r="r" t="t"/>
              <a:pathLst>
                <a:path extrusionOk="0" h="2363" w="3054">
                  <a:moveTo>
                    <a:pt x="1235" y="1"/>
                  </a:moveTo>
                  <a:cubicBezTo>
                    <a:pt x="1072" y="1"/>
                    <a:pt x="909" y="12"/>
                    <a:pt x="746" y="33"/>
                  </a:cubicBezTo>
                  <a:cubicBezTo>
                    <a:pt x="257" y="104"/>
                    <a:pt x="0" y="586"/>
                    <a:pt x="129" y="1068"/>
                  </a:cubicBezTo>
                  <a:cubicBezTo>
                    <a:pt x="303" y="1735"/>
                    <a:pt x="1191" y="2363"/>
                    <a:pt x="1904" y="2363"/>
                  </a:cubicBezTo>
                  <a:cubicBezTo>
                    <a:pt x="1954" y="2363"/>
                    <a:pt x="2003" y="2360"/>
                    <a:pt x="2050" y="2353"/>
                  </a:cubicBezTo>
                  <a:cubicBezTo>
                    <a:pt x="2603" y="2283"/>
                    <a:pt x="3015" y="1826"/>
                    <a:pt x="3034" y="1267"/>
                  </a:cubicBezTo>
                  <a:cubicBezTo>
                    <a:pt x="3053" y="888"/>
                    <a:pt x="2854" y="521"/>
                    <a:pt x="2520" y="335"/>
                  </a:cubicBezTo>
                  <a:cubicBezTo>
                    <a:pt x="2119" y="90"/>
                    <a:pt x="1681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6862825" y="3977225"/>
              <a:ext cx="69125" cy="55225"/>
            </a:xfrm>
            <a:custGeom>
              <a:rect b="b" l="l" r="r" t="t"/>
              <a:pathLst>
                <a:path extrusionOk="0" h="2209" w="2765">
                  <a:moveTo>
                    <a:pt x="1023" y="0"/>
                  </a:moveTo>
                  <a:cubicBezTo>
                    <a:pt x="982" y="0"/>
                    <a:pt x="941" y="2"/>
                    <a:pt x="901" y="4"/>
                  </a:cubicBezTo>
                  <a:cubicBezTo>
                    <a:pt x="284" y="30"/>
                    <a:pt x="1" y="396"/>
                    <a:pt x="78" y="1020"/>
                  </a:cubicBezTo>
                  <a:cubicBezTo>
                    <a:pt x="173" y="1705"/>
                    <a:pt x="783" y="2209"/>
                    <a:pt x="1522" y="2209"/>
                  </a:cubicBezTo>
                  <a:cubicBezTo>
                    <a:pt x="1531" y="2209"/>
                    <a:pt x="1541" y="2209"/>
                    <a:pt x="1550" y="2209"/>
                  </a:cubicBezTo>
                  <a:cubicBezTo>
                    <a:pt x="2122" y="2202"/>
                    <a:pt x="2482" y="1952"/>
                    <a:pt x="2636" y="1450"/>
                  </a:cubicBezTo>
                  <a:cubicBezTo>
                    <a:pt x="2765" y="1026"/>
                    <a:pt x="2578" y="608"/>
                    <a:pt x="2116" y="319"/>
                  </a:cubicBezTo>
                  <a:cubicBezTo>
                    <a:pt x="1790" y="110"/>
                    <a:pt x="1407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007700" y="4005725"/>
              <a:ext cx="69850" cy="56125"/>
            </a:xfrm>
            <a:custGeom>
              <a:rect b="b" l="l" r="r" t="t"/>
              <a:pathLst>
                <a:path extrusionOk="0" h="2245" w="2794">
                  <a:moveTo>
                    <a:pt x="1319" y="0"/>
                  </a:moveTo>
                  <a:cubicBezTo>
                    <a:pt x="465" y="0"/>
                    <a:pt x="0" y="545"/>
                    <a:pt x="338" y="1101"/>
                  </a:cubicBezTo>
                  <a:cubicBezTo>
                    <a:pt x="563" y="1493"/>
                    <a:pt x="878" y="1827"/>
                    <a:pt x="1251" y="2091"/>
                  </a:cubicBezTo>
                  <a:cubicBezTo>
                    <a:pt x="1407" y="2194"/>
                    <a:pt x="1587" y="2245"/>
                    <a:pt x="1767" y="2245"/>
                  </a:cubicBezTo>
                  <a:cubicBezTo>
                    <a:pt x="1979" y="2245"/>
                    <a:pt x="2192" y="2175"/>
                    <a:pt x="2369" y="2039"/>
                  </a:cubicBezTo>
                  <a:cubicBezTo>
                    <a:pt x="2697" y="1744"/>
                    <a:pt x="2793" y="1274"/>
                    <a:pt x="2607" y="876"/>
                  </a:cubicBezTo>
                  <a:cubicBezTo>
                    <a:pt x="2356" y="317"/>
                    <a:pt x="1906" y="27"/>
                    <a:pt x="1392" y="2"/>
                  </a:cubicBezTo>
                  <a:cubicBezTo>
                    <a:pt x="1367" y="1"/>
                    <a:pt x="1343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6827975" y="4095900"/>
              <a:ext cx="53675" cy="52900"/>
            </a:xfrm>
            <a:custGeom>
              <a:rect b="b" l="l" r="r" t="t"/>
              <a:pathLst>
                <a:path extrusionOk="0" h="2116" w="2147">
                  <a:moveTo>
                    <a:pt x="1048" y="1"/>
                  </a:moveTo>
                  <a:cubicBezTo>
                    <a:pt x="238" y="206"/>
                    <a:pt x="0" y="688"/>
                    <a:pt x="347" y="1402"/>
                  </a:cubicBezTo>
                  <a:cubicBezTo>
                    <a:pt x="489" y="1717"/>
                    <a:pt x="746" y="1974"/>
                    <a:pt x="1067" y="2115"/>
                  </a:cubicBezTo>
                  <a:cubicBezTo>
                    <a:pt x="1832" y="1974"/>
                    <a:pt x="2070" y="1775"/>
                    <a:pt x="2108" y="1248"/>
                  </a:cubicBezTo>
                  <a:cubicBezTo>
                    <a:pt x="2147" y="682"/>
                    <a:pt x="1890" y="354"/>
                    <a:pt x="1234" y="123"/>
                  </a:cubicBezTo>
                  <a:cubicBezTo>
                    <a:pt x="1164" y="91"/>
                    <a:pt x="1106" y="52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765300" y="4018600"/>
              <a:ext cx="62375" cy="60500"/>
            </a:xfrm>
            <a:custGeom>
              <a:rect b="b" l="l" r="r" t="t"/>
              <a:pathLst>
                <a:path extrusionOk="0" h="2420" w="2495">
                  <a:moveTo>
                    <a:pt x="1207" y="1"/>
                  </a:moveTo>
                  <a:cubicBezTo>
                    <a:pt x="539" y="1"/>
                    <a:pt x="20" y="460"/>
                    <a:pt x="13" y="1100"/>
                  </a:cubicBezTo>
                  <a:cubicBezTo>
                    <a:pt x="0" y="1749"/>
                    <a:pt x="605" y="2379"/>
                    <a:pt x="1273" y="2418"/>
                  </a:cubicBezTo>
                  <a:cubicBezTo>
                    <a:pt x="1291" y="2419"/>
                    <a:pt x="1309" y="2419"/>
                    <a:pt x="1326" y="2419"/>
                  </a:cubicBezTo>
                  <a:cubicBezTo>
                    <a:pt x="1923" y="2419"/>
                    <a:pt x="2463" y="1898"/>
                    <a:pt x="2482" y="1280"/>
                  </a:cubicBezTo>
                  <a:cubicBezTo>
                    <a:pt x="2494" y="579"/>
                    <a:pt x="1929" y="7"/>
                    <a:pt x="1235" y="1"/>
                  </a:cubicBezTo>
                  <a:cubicBezTo>
                    <a:pt x="1225" y="1"/>
                    <a:pt x="1216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6702800" y="3910150"/>
              <a:ext cx="68950" cy="58025"/>
            </a:xfrm>
            <a:custGeom>
              <a:rect b="b" l="l" r="r" t="t"/>
              <a:pathLst>
                <a:path extrusionOk="0" h="2321" w="2758">
                  <a:moveTo>
                    <a:pt x="981" y="0"/>
                  </a:moveTo>
                  <a:cubicBezTo>
                    <a:pt x="976" y="0"/>
                    <a:pt x="970" y="0"/>
                    <a:pt x="964" y="0"/>
                  </a:cubicBezTo>
                  <a:cubicBezTo>
                    <a:pt x="424" y="0"/>
                    <a:pt x="0" y="457"/>
                    <a:pt x="39" y="997"/>
                  </a:cubicBezTo>
                  <a:cubicBezTo>
                    <a:pt x="77" y="1549"/>
                    <a:pt x="424" y="1922"/>
                    <a:pt x="913" y="2154"/>
                  </a:cubicBezTo>
                  <a:cubicBezTo>
                    <a:pt x="1136" y="2259"/>
                    <a:pt x="1361" y="2321"/>
                    <a:pt x="1582" y="2321"/>
                  </a:cubicBezTo>
                  <a:cubicBezTo>
                    <a:pt x="1821" y="2321"/>
                    <a:pt x="2056" y="2249"/>
                    <a:pt x="2282" y="2083"/>
                  </a:cubicBezTo>
                  <a:cubicBezTo>
                    <a:pt x="2603" y="1845"/>
                    <a:pt x="2758" y="1402"/>
                    <a:pt x="2635" y="1099"/>
                  </a:cubicBezTo>
                  <a:cubicBezTo>
                    <a:pt x="2426" y="597"/>
                    <a:pt x="1523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6693150" y="4097550"/>
              <a:ext cx="49350" cy="43225"/>
            </a:xfrm>
            <a:custGeom>
              <a:rect b="b" l="l" r="r" t="t"/>
              <a:pathLst>
                <a:path extrusionOk="0" h="1729" w="1974">
                  <a:moveTo>
                    <a:pt x="715" y="1"/>
                  </a:moveTo>
                  <a:cubicBezTo>
                    <a:pt x="484" y="1"/>
                    <a:pt x="290" y="107"/>
                    <a:pt x="155" y="320"/>
                  </a:cubicBezTo>
                  <a:cubicBezTo>
                    <a:pt x="84" y="430"/>
                    <a:pt x="39" y="552"/>
                    <a:pt x="26" y="687"/>
                  </a:cubicBezTo>
                  <a:cubicBezTo>
                    <a:pt x="0" y="1239"/>
                    <a:pt x="438" y="1715"/>
                    <a:pt x="997" y="1728"/>
                  </a:cubicBezTo>
                  <a:cubicBezTo>
                    <a:pt x="1007" y="1728"/>
                    <a:pt x="1018" y="1728"/>
                    <a:pt x="1029" y="1728"/>
                  </a:cubicBezTo>
                  <a:cubicBezTo>
                    <a:pt x="1458" y="1728"/>
                    <a:pt x="1822" y="1475"/>
                    <a:pt x="1909" y="1111"/>
                  </a:cubicBezTo>
                  <a:cubicBezTo>
                    <a:pt x="1974" y="802"/>
                    <a:pt x="1595" y="301"/>
                    <a:pt x="1138" y="102"/>
                  </a:cubicBezTo>
                  <a:cubicBezTo>
                    <a:pt x="987" y="34"/>
                    <a:pt x="84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8" name="Google Shape;1108;p40"/>
          <p:cNvSpPr/>
          <p:nvPr/>
        </p:nvSpPr>
        <p:spPr>
          <a:xfrm rot="10800000">
            <a:off x="8762387" y="4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0"/>
          <p:cNvSpPr/>
          <p:nvPr/>
        </p:nvSpPr>
        <p:spPr>
          <a:xfrm>
            <a:off x="-6876" y="3551223"/>
            <a:ext cx="584067" cy="247199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711725" y="535598"/>
            <a:ext cx="77205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752425" y="19843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752425" y="2556233"/>
            <a:ext cx="3651600" cy="13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title"/>
          </p:nvPr>
        </p:nvSpPr>
        <p:spPr>
          <a:xfrm>
            <a:off x="4739977" y="1984375"/>
            <a:ext cx="28521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739975" y="2556233"/>
            <a:ext cx="3651600" cy="13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5"/>
          <p:cNvSpPr/>
          <p:nvPr/>
        </p:nvSpPr>
        <p:spPr>
          <a:xfrm flipH="1" rot="5588062">
            <a:off x="579888" y="3917700"/>
            <a:ext cx="688314" cy="1050048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544294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 rot="10800000">
            <a:off x="3991837" y="4267996"/>
            <a:ext cx="797510" cy="463854"/>
            <a:chOff x="7336943" y="4410641"/>
            <a:chExt cx="671927" cy="390811"/>
          </a:xfrm>
        </p:grpSpPr>
        <p:sp>
          <p:nvSpPr>
            <p:cNvPr id="113" name="Google Shape;113;p5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5"/>
          <p:cNvSpPr/>
          <p:nvPr/>
        </p:nvSpPr>
        <p:spPr>
          <a:xfrm flipH="1" rot="2077553">
            <a:off x="7803058" y="4095189"/>
            <a:ext cx="530595" cy="80944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428517" y="1403224"/>
            <a:ext cx="772830" cy="205827"/>
          </a:xfrm>
          <a:custGeom>
            <a:rect b="b" l="l" r="r" t="t"/>
            <a:pathLst>
              <a:path extrusionOk="0" h="2895" w="10870">
                <a:moveTo>
                  <a:pt x="555" y="0"/>
                </a:moveTo>
                <a:cubicBezTo>
                  <a:pt x="516" y="0"/>
                  <a:pt x="475" y="4"/>
                  <a:pt x="431" y="11"/>
                </a:cubicBezTo>
                <a:cubicBezTo>
                  <a:pt x="52" y="75"/>
                  <a:pt x="1" y="358"/>
                  <a:pt x="59" y="679"/>
                </a:cubicBezTo>
                <a:cubicBezTo>
                  <a:pt x="78" y="834"/>
                  <a:pt x="91" y="994"/>
                  <a:pt x="110" y="1155"/>
                </a:cubicBezTo>
                <a:cubicBezTo>
                  <a:pt x="224" y="2033"/>
                  <a:pt x="826" y="2833"/>
                  <a:pt x="1685" y="2833"/>
                </a:cubicBezTo>
                <a:cubicBezTo>
                  <a:pt x="2033" y="2833"/>
                  <a:pt x="2424" y="2701"/>
                  <a:pt x="2842" y="2389"/>
                </a:cubicBezTo>
                <a:cubicBezTo>
                  <a:pt x="2906" y="2344"/>
                  <a:pt x="2977" y="2299"/>
                  <a:pt x="3035" y="2248"/>
                </a:cubicBezTo>
                <a:cubicBezTo>
                  <a:pt x="3170" y="2109"/>
                  <a:pt x="3288" y="2036"/>
                  <a:pt x="3408" y="2036"/>
                </a:cubicBezTo>
                <a:cubicBezTo>
                  <a:pt x="3534" y="2036"/>
                  <a:pt x="3661" y="2116"/>
                  <a:pt x="3812" y="2286"/>
                </a:cubicBezTo>
                <a:cubicBezTo>
                  <a:pt x="4181" y="2701"/>
                  <a:pt x="4506" y="2895"/>
                  <a:pt x="4865" y="2895"/>
                </a:cubicBezTo>
                <a:cubicBezTo>
                  <a:pt x="5158" y="2895"/>
                  <a:pt x="5472" y="2766"/>
                  <a:pt x="5850" y="2524"/>
                </a:cubicBezTo>
                <a:cubicBezTo>
                  <a:pt x="6120" y="2344"/>
                  <a:pt x="6377" y="2158"/>
                  <a:pt x="6557" y="1881"/>
                </a:cubicBezTo>
                <a:cubicBezTo>
                  <a:pt x="6666" y="1708"/>
                  <a:pt x="6794" y="1626"/>
                  <a:pt x="6933" y="1626"/>
                </a:cubicBezTo>
                <a:cubicBezTo>
                  <a:pt x="7047" y="1626"/>
                  <a:pt x="7169" y="1681"/>
                  <a:pt x="7296" y="1785"/>
                </a:cubicBezTo>
                <a:cubicBezTo>
                  <a:pt x="7650" y="2081"/>
                  <a:pt x="8029" y="2331"/>
                  <a:pt x="8434" y="2537"/>
                </a:cubicBezTo>
                <a:cubicBezTo>
                  <a:pt x="8631" y="2629"/>
                  <a:pt x="8829" y="2691"/>
                  <a:pt x="9035" y="2691"/>
                </a:cubicBezTo>
                <a:cubicBezTo>
                  <a:pt x="9118" y="2691"/>
                  <a:pt x="9202" y="2681"/>
                  <a:pt x="9289" y="2659"/>
                </a:cubicBezTo>
                <a:cubicBezTo>
                  <a:pt x="9828" y="2518"/>
                  <a:pt x="10793" y="1386"/>
                  <a:pt x="10844" y="827"/>
                </a:cubicBezTo>
                <a:cubicBezTo>
                  <a:pt x="10870" y="513"/>
                  <a:pt x="10697" y="314"/>
                  <a:pt x="10439" y="314"/>
                </a:cubicBezTo>
                <a:cubicBezTo>
                  <a:pt x="10375" y="314"/>
                  <a:pt x="10306" y="326"/>
                  <a:pt x="10233" y="352"/>
                </a:cubicBezTo>
                <a:cubicBezTo>
                  <a:pt x="10047" y="422"/>
                  <a:pt x="9951" y="583"/>
                  <a:pt x="9841" y="737"/>
                </a:cubicBezTo>
                <a:cubicBezTo>
                  <a:pt x="9668" y="975"/>
                  <a:pt x="9501" y="1219"/>
                  <a:pt x="9314" y="1444"/>
                </a:cubicBezTo>
                <a:cubicBezTo>
                  <a:pt x="9196" y="1589"/>
                  <a:pt x="9072" y="1661"/>
                  <a:pt x="8946" y="1661"/>
                </a:cubicBezTo>
                <a:cubicBezTo>
                  <a:pt x="8825" y="1661"/>
                  <a:pt x="8701" y="1595"/>
                  <a:pt x="8575" y="1464"/>
                </a:cubicBezTo>
                <a:cubicBezTo>
                  <a:pt x="8273" y="1155"/>
                  <a:pt x="7977" y="847"/>
                  <a:pt x="7662" y="557"/>
                </a:cubicBezTo>
                <a:cubicBezTo>
                  <a:pt x="7385" y="309"/>
                  <a:pt x="7144" y="185"/>
                  <a:pt x="6914" y="185"/>
                </a:cubicBezTo>
                <a:cubicBezTo>
                  <a:pt x="6644" y="185"/>
                  <a:pt x="6388" y="358"/>
                  <a:pt x="6107" y="705"/>
                </a:cubicBezTo>
                <a:cubicBezTo>
                  <a:pt x="5959" y="892"/>
                  <a:pt x="5818" y="1084"/>
                  <a:pt x="5657" y="1258"/>
                </a:cubicBezTo>
                <a:cubicBezTo>
                  <a:pt x="5301" y="1632"/>
                  <a:pt x="5095" y="1828"/>
                  <a:pt x="4933" y="1828"/>
                </a:cubicBezTo>
                <a:cubicBezTo>
                  <a:pt x="4750" y="1828"/>
                  <a:pt x="4622" y="1577"/>
                  <a:pt x="4397" y="1052"/>
                </a:cubicBezTo>
                <a:cubicBezTo>
                  <a:pt x="4378" y="1007"/>
                  <a:pt x="4359" y="956"/>
                  <a:pt x="4333" y="904"/>
                </a:cubicBezTo>
                <a:cubicBezTo>
                  <a:pt x="4145" y="525"/>
                  <a:pt x="3920" y="333"/>
                  <a:pt x="3678" y="333"/>
                </a:cubicBezTo>
                <a:cubicBezTo>
                  <a:pt x="3465" y="333"/>
                  <a:pt x="3237" y="481"/>
                  <a:pt x="3009" y="782"/>
                </a:cubicBezTo>
                <a:cubicBezTo>
                  <a:pt x="2745" y="1123"/>
                  <a:pt x="2462" y="1438"/>
                  <a:pt x="2090" y="1656"/>
                </a:cubicBezTo>
                <a:cubicBezTo>
                  <a:pt x="1926" y="1753"/>
                  <a:pt x="1798" y="1804"/>
                  <a:pt x="1692" y="1804"/>
                </a:cubicBezTo>
                <a:cubicBezTo>
                  <a:pt x="1522" y="1804"/>
                  <a:pt x="1411" y="1674"/>
                  <a:pt x="1312" y="1393"/>
                </a:cubicBezTo>
                <a:cubicBezTo>
                  <a:pt x="1209" y="1091"/>
                  <a:pt x="1164" y="769"/>
                  <a:pt x="1081" y="461"/>
                </a:cubicBezTo>
                <a:cubicBezTo>
                  <a:pt x="1007" y="174"/>
                  <a:pt x="831" y="0"/>
                  <a:pt x="5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1"/>
          <p:cNvSpPr/>
          <p:nvPr/>
        </p:nvSpPr>
        <p:spPr>
          <a:xfrm rot="-5588058">
            <a:off x="7736949" y="3776708"/>
            <a:ext cx="803845" cy="1226295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 flipH="1">
            <a:off x="0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6626743" y="4044441"/>
            <a:ext cx="671927" cy="390811"/>
            <a:chOff x="7336943" y="4410641"/>
            <a:chExt cx="671927" cy="390811"/>
          </a:xfrm>
        </p:grpSpPr>
        <p:sp>
          <p:nvSpPr>
            <p:cNvPr id="1115" name="Google Shape;1115;p41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41"/>
          <p:cNvSpPr/>
          <p:nvPr/>
        </p:nvSpPr>
        <p:spPr>
          <a:xfrm rot="-2077553">
            <a:off x="820425" y="4095189"/>
            <a:ext cx="530595" cy="80944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41"/>
          <p:cNvGrpSpPr/>
          <p:nvPr/>
        </p:nvGrpSpPr>
        <p:grpSpPr>
          <a:xfrm flipH="1">
            <a:off x="252473" y="2969876"/>
            <a:ext cx="1000920" cy="840678"/>
            <a:chOff x="1648650" y="1064850"/>
            <a:chExt cx="691625" cy="580900"/>
          </a:xfrm>
        </p:grpSpPr>
        <p:sp>
          <p:nvSpPr>
            <p:cNvPr id="1119" name="Google Shape;1119;p41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2"/>
          <p:cNvSpPr/>
          <p:nvPr/>
        </p:nvSpPr>
        <p:spPr>
          <a:xfrm rot="5400000">
            <a:off x="3013597" y="4294304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0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p42"/>
          <p:cNvGrpSpPr/>
          <p:nvPr/>
        </p:nvGrpSpPr>
        <p:grpSpPr>
          <a:xfrm flipH="1">
            <a:off x="5790475" y="4174800"/>
            <a:ext cx="895225" cy="596225"/>
            <a:chOff x="6168950" y="679775"/>
            <a:chExt cx="895225" cy="596225"/>
          </a:xfrm>
        </p:grpSpPr>
        <p:sp>
          <p:nvSpPr>
            <p:cNvPr id="1143" name="Google Shape;1143;p42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1" name="Google Shape;1151;p42"/>
          <p:cNvSpPr/>
          <p:nvPr/>
        </p:nvSpPr>
        <p:spPr>
          <a:xfrm flipH="1" rot="10800000">
            <a:off x="-13820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 rot="8100000">
            <a:off x="6939833" y="160991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 flipH="1" rot="10800000">
            <a:off x="8541126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42"/>
          <p:cNvGrpSpPr/>
          <p:nvPr/>
        </p:nvGrpSpPr>
        <p:grpSpPr>
          <a:xfrm flipH="1">
            <a:off x="501448" y="1041051"/>
            <a:ext cx="1000920" cy="840678"/>
            <a:chOff x="1648650" y="1064850"/>
            <a:chExt cx="691625" cy="580900"/>
          </a:xfrm>
        </p:grpSpPr>
        <p:sp>
          <p:nvSpPr>
            <p:cNvPr id="1155" name="Google Shape;1155;p42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2"/>
          <p:cNvGrpSpPr/>
          <p:nvPr/>
        </p:nvGrpSpPr>
        <p:grpSpPr>
          <a:xfrm>
            <a:off x="939007" y="4132270"/>
            <a:ext cx="812897" cy="472803"/>
            <a:chOff x="7336943" y="4410641"/>
            <a:chExt cx="671927" cy="390811"/>
          </a:xfrm>
        </p:grpSpPr>
        <p:sp>
          <p:nvSpPr>
            <p:cNvPr id="1175" name="Google Shape;1175;p42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2"/>
          <p:cNvSpPr/>
          <p:nvPr/>
        </p:nvSpPr>
        <p:spPr>
          <a:xfrm rot="10800000">
            <a:off x="8553094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711725" y="535450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6"/>
          <p:cNvSpPr/>
          <p:nvPr/>
        </p:nvSpPr>
        <p:spPr>
          <a:xfrm flipH="1" rot="10800000">
            <a:off x="0" y="1569026"/>
            <a:ext cx="551506" cy="233425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6" y="438161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 rot="10800000">
            <a:off x="8656377" y="4141916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>
            <a:off x="8626249" y="23"/>
            <a:ext cx="531572" cy="1033530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721275" y="2647950"/>
            <a:ext cx="3819000" cy="107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721275" y="1626175"/>
            <a:ext cx="3819000" cy="9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 rot="-5588124">
            <a:off x="3413876" y="3562048"/>
            <a:ext cx="643255" cy="981310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-13827" y="0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895616" y="4009866"/>
            <a:ext cx="671927" cy="390811"/>
            <a:chOff x="7336943" y="4410641"/>
            <a:chExt cx="671927" cy="390811"/>
          </a:xfrm>
        </p:grpSpPr>
        <p:sp>
          <p:nvSpPr>
            <p:cNvPr id="131" name="Google Shape;131;p7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7"/>
          <p:cNvSpPr/>
          <p:nvPr/>
        </p:nvSpPr>
        <p:spPr>
          <a:xfrm rot="-2077553">
            <a:off x="2314698" y="700789"/>
            <a:ext cx="530595" cy="809443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1081500" y="1534650"/>
            <a:ext cx="6981000" cy="22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8"/>
          <p:cNvSpPr/>
          <p:nvPr/>
        </p:nvSpPr>
        <p:spPr>
          <a:xfrm rot="5400000">
            <a:off x="2251597" y="4287286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0" y="3347950"/>
            <a:ext cx="501451" cy="212227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 flipH="1">
            <a:off x="6640825" y="3856775"/>
            <a:ext cx="895225" cy="596225"/>
            <a:chOff x="6168950" y="679775"/>
            <a:chExt cx="895225" cy="596225"/>
          </a:xfrm>
        </p:grpSpPr>
        <p:sp>
          <p:nvSpPr>
            <p:cNvPr id="140" name="Google Shape;140;p8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8"/>
          <p:cNvSpPr/>
          <p:nvPr/>
        </p:nvSpPr>
        <p:spPr>
          <a:xfrm flipH="1" rot="10800000">
            <a:off x="6" y="-3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8100000">
            <a:off x="5943033" y="545416"/>
            <a:ext cx="646787" cy="986697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flipH="1" rot="10800000">
            <a:off x="8554952" y="4339169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 flipH="1">
            <a:off x="1807973" y="391201"/>
            <a:ext cx="1000920" cy="840678"/>
            <a:chOff x="1648650" y="1064850"/>
            <a:chExt cx="691625" cy="580900"/>
          </a:xfrm>
        </p:grpSpPr>
        <p:sp>
          <p:nvSpPr>
            <p:cNvPr id="152" name="Google Shape;152;p8"/>
            <p:cNvSpPr/>
            <p:nvPr/>
          </p:nvSpPr>
          <p:spPr>
            <a:xfrm>
              <a:off x="2267450" y="1209500"/>
              <a:ext cx="72825" cy="117900"/>
            </a:xfrm>
            <a:custGeom>
              <a:rect b="b" l="l" r="r" t="t"/>
              <a:pathLst>
                <a:path extrusionOk="0" h="4716" w="2913">
                  <a:moveTo>
                    <a:pt x="802" y="0"/>
                  </a:moveTo>
                  <a:cubicBezTo>
                    <a:pt x="679" y="0"/>
                    <a:pt x="557" y="34"/>
                    <a:pt x="438" y="101"/>
                  </a:cubicBezTo>
                  <a:cubicBezTo>
                    <a:pt x="58" y="313"/>
                    <a:pt x="1" y="500"/>
                    <a:pt x="226" y="1059"/>
                  </a:cubicBezTo>
                  <a:cubicBezTo>
                    <a:pt x="566" y="1908"/>
                    <a:pt x="856" y="2762"/>
                    <a:pt x="1138" y="3630"/>
                  </a:cubicBezTo>
                  <a:cubicBezTo>
                    <a:pt x="1248" y="3990"/>
                    <a:pt x="1466" y="4311"/>
                    <a:pt x="1775" y="4536"/>
                  </a:cubicBezTo>
                  <a:cubicBezTo>
                    <a:pt x="1925" y="4654"/>
                    <a:pt x="2106" y="4716"/>
                    <a:pt x="2290" y="4716"/>
                  </a:cubicBezTo>
                  <a:cubicBezTo>
                    <a:pt x="2398" y="4716"/>
                    <a:pt x="2506" y="4695"/>
                    <a:pt x="2610" y="4652"/>
                  </a:cubicBezTo>
                  <a:cubicBezTo>
                    <a:pt x="2912" y="4536"/>
                    <a:pt x="2816" y="4260"/>
                    <a:pt x="2854" y="3868"/>
                  </a:cubicBezTo>
                  <a:cubicBezTo>
                    <a:pt x="2585" y="2769"/>
                    <a:pt x="2250" y="1535"/>
                    <a:pt x="1543" y="436"/>
                  </a:cubicBezTo>
                  <a:cubicBezTo>
                    <a:pt x="1518" y="391"/>
                    <a:pt x="1479" y="352"/>
                    <a:pt x="1440" y="313"/>
                  </a:cubicBezTo>
                  <a:cubicBezTo>
                    <a:pt x="1236" y="105"/>
                    <a:pt x="1018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931450" y="1465550"/>
              <a:ext cx="70700" cy="122950"/>
            </a:xfrm>
            <a:custGeom>
              <a:rect b="b" l="l" r="r" t="t"/>
              <a:pathLst>
                <a:path extrusionOk="0" h="4918" w="2828">
                  <a:moveTo>
                    <a:pt x="713" y="1"/>
                  </a:moveTo>
                  <a:cubicBezTo>
                    <a:pt x="628" y="1"/>
                    <a:pt x="534" y="28"/>
                    <a:pt x="425" y="92"/>
                  </a:cubicBezTo>
                  <a:cubicBezTo>
                    <a:pt x="110" y="272"/>
                    <a:pt x="1" y="510"/>
                    <a:pt x="116" y="812"/>
                  </a:cubicBezTo>
                  <a:cubicBezTo>
                    <a:pt x="553" y="1982"/>
                    <a:pt x="1035" y="3132"/>
                    <a:pt x="1466" y="4302"/>
                  </a:cubicBezTo>
                  <a:cubicBezTo>
                    <a:pt x="1620" y="4733"/>
                    <a:pt x="1961" y="4803"/>
                    <a:pt x="2321" y="4893"/>
                  </a:cubicBezTo>
                  <a:cubicBezTo>
                    <a:pt x="2389" y="4910"/>
                    <a:pt x="2449" y="4918"/>
                    <a:pt x="2503" y="4918"/>
                  </a:cubicBezTo>
                  <a:cubicBezTo>
                    <a:pt x="2724" y="4918"/>
                    <a:pt x="2827" y="4777"/>
                    <a:pt x="2822" y="4482"/>
                  </a:cubicBezTo>
                  <a:cubicBezTo>
                    <a:pt x="2777" y="4276"/>
                    <a:pt x="2764" y="4058"/>
                    <a:pt x="2687" y="3859"/>
                  </a:cubicBezTo>
                  <a:cubicBezTo>
                    <a:pt x="2282" y="2792"/>
                    <a:pt x="1871" y="1725"/>
                    <a:pt x="1453" y="664"/>
                  </a:cubicBezTo>
                  <a:cubicBezTo>
                    <a:pt x="1376" y="491"/>
                    <a:pt x="1267" y="343"/>
                    <a:pt x="1132" y="214"/>
                  </a:cubicBezTo>
                  <a:cubicBezTo>
                    <a:pt x="1002" y="96"/>
                    <a:pt x="874" y="1"/>
                    <a:pt x="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790525" y="1371825"/>
              <a:ext cx="83275" cy="110675"/>
            </a:xfrm>
            <a:custGeom>
              <a:rect b="b" l="l" r="r" t="t"/>
              <a:pathLst>
                <a:path extrusionOk="0" h="4427" w="3331">
                  <a:moveTo>
                    <a:pt x="836" y="1"/>
                  </a:moveTo>
                  <a:cubicBezTo>
                    <a:pt x="715" y="1"/>
                    <a:pt x="573" y="67"/>
                    <a:pt x="367" y="184"/>
                  </a:cubicBezTo>
                  <a:cubicBezTo>
                    <a:pt x="1" y="383"/>
                    <a:pt x="65" y="647"/>
                    <a:pt x="226" y="917"/>
                  </a:cubicBezTo>
                  <a:cubicBezTo>
                    <a:pt x="785" y="1881"/>
                    <a:pt x="1357" y="2838"/>
                    <a:pt x="1942" y="3796"/>
                  </a:cubicBezTo>
                  <a:cubicBezTo>
                    <a:pt x="2141" y="4124"/>
                    <a:pt x="2469" y="4310"/>
                    <a:pt x="2848" y="4394"/>
                  </a:cubicBezTo>
                  <a:cubicBezTo>
                    <a:pt x="2935" y="4415"/>
                    <a:pt x="3008" y="4426"/>
                    <a:pt x="3069" y="4426"/>
                  </a:cubicBezTo>
                  <a:cubicBezTo>
                    <a:pt x="3266" y="4426"/>
                    <a:pt x="3330" y="4306"/>
                    <a:pt x="3330" y="4021"/>
                  </a:cubicBezTo>
                  <a:cubicBezTo>
                    <a:pt x="3330" y="3828"/>
                    <a:pt x="3292" y="3648"/>
                    <a:pt x="3208" y="3475"/>
                  </a:cubicBezTo>
                  <a:cubicBezTo>
                    <a:pt x="2617" y="2376"/>
                    <a:pt x="1955" y="1315"/>
                    <a:pt x="1235" y="293"/>
                  </a:cubicBezTo>
                  <a:cubicBezTo>
                    <a:pt x="1087" y="90"/>
                    <a:pt x="975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120275" y="1537450"/>
              <a:ext cx="62675" cy="108300"/>
            </a:xfrm>
            <a:custGeom>
              <a:rect b="b" l="l" r="r" t="t"/>
              <a:pathLst>
                <a:path extrusionOk="0" h="4332" w="2507">
                  <a:moveTo>
                    <a:pt x="632" y="0"/>
                  </a:moveTo>
                  <a:cubicBezTo>
                    <a:pt x="436" y="0"/>
                    <a:pt x="274" y="146"/>
                    <a:pt x="116" y="436"/>
                  </a:cubicBezTo>
                  <a:cubicBezTo>
                    <a:pt x="0" y="655"/>
                    <a:pt x="64" y="854"/>
                    <a:pt x="167" y="1040"/>
                  </a:cubicBezTo>
                  <a:cubicBezTo>
                    <a:pt x="476" y="1606"/>
                    <a:pt x="662" y="2210"/>
                    <a:pt x="823" y="2834"/>
                  </a:cubicBezTo>
                  <a:cubicBezTo>
                    <a:pt x="919" y="3219"/>
                    <a:pt x="1041" y="3605"/>
                    <a:pt x="1266" y="3939"/>
                  </a:cubicBezTo>
                  <a:cubicBezTo>
                    <a:pt x="1478" y="4261"/>
                    <a:pt x="1851" y="4331"/>
                    <a:pt x="2166" y="4331"/>
                  </a:cubicBezTo>
                  <a:cubicBezTo>
                    <a:pt x="2475" y="4325"/>
                    <a:pt x="2449" y="3939"/>
                    <a:pt x="2507" y="3605"/>
                  </a:cubicBezTo>
                  <a:cubicBezTo>
                    <a:pt x="2295" y="2544"/>
                    <a:pt x="1973" y="1458"/>
                    <a:pt x="1363" y="468"/>
                  </a:cubicBezTo>
                  <a:cubicBezTo>
                    <a:pt x="1298" y="378"/>
                    <a:pt x="1221" y="301"/>
                    <a:pt x="1138" y="243"/>
                  </a:cubicBezTo>
                  <a:cubicBezTo>
                    <a:pt x="943" y="81"/>
                    <a:pt x="778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993650" y="1372100"/>
              <a:ext cx="83025" cy="111550"/>
            </a:xfrm>
            <a:custGeom>
              <a:rect b="b" l="l" r="r" t="t"/>
              <a:pathLst>
                <a:path extrusionOk="0" h="4462" w="3321">
                  <a:moveTo>
                    <a:pt x="405" y="738"/>
                  </a:moveTo>
                  <a:cubicBezTo>
                    <a:pt x="399" y="758"/>
                    <a:pt x="399" y="790"/>
                    <a:pt x="386" y="796"/>
                  </a:cubicBezTo>
                  <a:cubicBezTo>
                    <a:pt x="363" y="802"/>
                    <a:pt x="341" y="807"/>
                    <a:pt x="323" y="809"/>
                  </a:cubicBezTo>
                  <a:lnTo>
                    <a:pt x="323" y="809"/>
                  </a:lnTo>
                  <a:lnTo>
                    <a:pt x="405" y="738"/>
                  </a:lnTo>
                  <a:close/>
                  <a:moveTo>
                    <a:pt x="576" y="0"/>
                  </a:moveTo>
                  <a:cubicBezTo>
                    <a:pt x="436" y="0"/>
                    <a:pt x="310" y="108"/>
                    <a:pt x="199" y="263"/>
                  </a:cubicBezTo>
                  <a:cubicBezTo>
                    <a:pt x="0" y="533"/>
                    <a:pt x="7" y="565"/>
                    <a:pt x="315" y="816"/>
                  </a:cubicBezTo>
                  <a:lnTo>
                    <a:pt x="317" y="814"/>
                  </a:lnTo>
                  <a:lnTo>
                    <a:pt x="317" y="814"/>
                  </a:lnTo>
                  <a:cubicBezTo>
                    <a:pt x="703" y="2027"/>
                    <a:pt x="1376" y="3099"/>
                    <a:pt x="2031" y="4177"/>
                  </a:cubicBezTo>
                  <a:cubicBezTo>
                    <a:pt x="2180" y="4427"/>
                    <a:pt x="2418" y="4451"/>
                    <a:pt x="2660" y="4451"/>
                  </a:cubicBezTo>
                  <a:cubicBezTo>
                    <a:pt x="2716" y="4451"/>
                    <a:pt x="2773" y="4450"/>
                    <a:pt x="2829" y="4450"/>
                  </a:cubicBezTo>
                  <a:cubicBezTo>
                    <a:pt x="2897" y="4450"/>
                    <a:pt x="2964" y="4452"/>
                    <a:pt x="3027" y="4460"/>
                  </a:cubicBezTo>
                  <a:cubicBezTo>
                    <a:pt x="3038" y="4461"/>
                    <a:pt x="3048" y="4462"/>
                    <a:pt x="3058" y="4462"/>
                  </a:cubicBezTo>
                  <a:cubicBezTo>
                    <a:pt x="3242" y="4462"/>
                    <a:pt x="3321" y="4244"/>
                    <a:pt x="3278" y="4049"/>
                  </a:cubicBezTo>
                  <a:cubicBezTo>
                    <a:pt x="3233" y="3869"/>
                    <a:pt x="3169" y="3695"/>
                    <a:pt x="3085" y="3528"/>
                  </a:cubicBezTo>
                  <a:cubicBezTo>
                    <a:pt x="2642" y="2583"/>
                    <a:pt x="2070" y="1722"/>
                    <a:pt x="1466" y="880"/>
                  </a:cubicBezTo>
                  <a:cubicBezTo>
                    <a:pt x="1279" y="616"/>
                    <a:pt x="1080" y="366"/>
                    <a:pt x="855" y="141"/>
                  </a:cubicBezTo>
                  <a:cubicBezTo>
                    <a:pt x="756" y="42"/>
                    <a:pt x="663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147425" y="1362650"/>
              <a:ext cx="68625" cy="102225"/>
            </a:xfrm>
            <a:custGeom>
              <a:rect b="b" l="l" r="r" t="t"/>
              <a:pathLst>
                <a:path extrusionOk="0" h="4089" w="2745">
                  <a:moveTo>
                    <a:pt x="796" y="1"/>
                  </a:moveTo>
                  <a:cubicBezTo>
                    <a:pt x="722" y="1"/>
                    <a:pt x="644" y="19"/>
                    <a:pt x="559" y="62"/>
                  </a:cubicBezTo>
                  <a:cubicBezTo>
                    <a:pt x="84" y="313"/>
                    <a:pt x="0" y="512"/>
                    <a:pt x="212" y="994"/>
                  </a:cubicBezTo>
                  <a:cubicBezTo>
                    <a:pt x="572" y="1798"/>
                    <a:pt x="932" y="2595"/>
                    <a:pt x="1318" y="3379"/>
                  </a:cubicBezTo>
                  <a:cubicBezTo>
                    <a:pt x="1485" y="3707"/>
                    <a:pt x="1729" y="3983"/>
                    <a:pt x="2147" y="4067"/>
                  </a:cubicBezTo>
                  <a:cubicBezTo>
                    <a:pt x="2220" y="4081"/>
                    <a:pt x="2285" y="4088"/>
                    <a:pt x="2345" y="4088"/>
                  </a:cubicBezTo>
                  <a:cubicBezTo>
                    <a:pt x="2606" y="4088"/>
                    <a:pt x="2740" y="3943"/>
                    <a:pt x="2745" y="3597"/>
                  </a:cubicBezTo>
                  <a:cubicBezTo>
                    <a:pt x="2732" y="3469"/>
                    <a:pt x="2706" y="3347"/>
                    <a:pt x="2668" y="3225"/>
                  </a:cubicBezTo>
                  <a:cubicBezTo>
                    <a:pt x="2211" y="2267"/>
                    <a:pt x="1768" y="1303"/>
                    <a:pt x="1286" y="358"/>
                  </a:cubicBezTo>
                  <a:cubicBezTo>
                    <a:pt x="1189" y="174"/>
                    <a:pt x="1019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020000" y="1244050"/>
              <a:ext cx="81475" cy="102200"/>
            </a:xfrm>
            <a:custGeom>
              <a:rect b="b" l="l" r="r" t="t"/>
              <a:pathLst>
                <a:path extrusionOk="0" h="4088" w="3259">
                  <a:moveTo>
                    <a:pt x="439" y="1"/>
                  </a:moveTo>
                  <a:cubicBezTo>
                    <a:pt x="400" y="1"/>
                    <a:pt x="359" y="6"/>
                    <a:pt x="315" y="18"/>
                  </a:cubicBezTo>
                  <a:cubicBezTo>
                    <a:pt x="199" y="50"/>
                    <a:pt x="0" y="699"/>
                    <a:pt x="64" y="834"/>
                  </a:cubicBezTo>
                  <a:cubicBezTo>
                    <a:pt x="527" y="1830"/>
                    <a:pt x="1067" y="2775"/>
                    <a:pt x="1800" y="3604"/>
                  </a:cubicBezTo>
                  <a:cubicBezTo>
                    <a:pt x="2037" y="3870"/>
                    <a:pt x="2306" y="4048"/>
                    <a:pt x="2605" y="4048"/>
                  </a:cubicBezTo>
                  <a:cubicBezTo>
                    <a:pt x="2639" y="4048"/>
                    <a:pt x="2672" y="4046"/>
                    <a:pt x="2706" y="4041"/>
                  </a:cubicBezTo>
                  <a:cubicBezTo>
                    <a:pt x="2796" y="4068"/>
                    <a:pt x="2872" y="4087"/>
                    <a:pt x="2936" y="4087"/>
                  </a:cubicBezTo>
                  <a:cubicBezTo>
                    <a:pt x="3014" y="4087"/>
                    <a:pt x="3075" y="4058"/>
                    <a:pt x="3124" y="3977"/>
                  </a:cubicBezTo>
                  <a:cubicBezTo>
                    <a:pt x="3259" y="3797"/>
                    <a:pt x="3253" y="3553"/>
                    <a:pt x="3111" y="3379"/>
                  </a:cubicBezTo>
                  <a:cubicBezTo>
                    <a:pt x="2366" y="2338"/>
                    <a:pt x="1620" y="1297"/>
                    <a:pt x="862" y="262"/>
                  </a:cubicBezTo>
                  <a:cubicBezTo>
                    <a:pt x="756" y="114"/>
                    <a:pt x="62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158675" y="1236600"/>
              <a:ext cx="66725" cy="91875"/>
            </a:xfrm>
            <a:custGeom>
              <a:rect b="b" l="l" r="r" t="t"/>
              <a:pathLst>
                <a:path extrusionOk="0" h="3675" w="2669">
                  <a:moveTo>
                    <a:pt x="608" y="0"/>
                  </a:moveTo>
                  <a:cubicBezTo>
                    <a:pt x="527" y="0"/>
                    <a:pt x="443" y="20"/>
                    <a:pt x="354" y="65"/>
                  </a:cubicBezTo>
                  <a:cubicBezTo>
                    <a:pt x="84" y="206"/>
                    <a:pt x="0" y="599"/>
                    <a:pt x="148" y="978"/>
                  </a:cubicBezTo>
                  <a:cubicBezTo>
                    <a:pt x="431" y="1698"/>
                    <a:pt x="797" y="2385"/>
                    <a:pt x="1131" y="3080"/>
                  </a:cubicBezTo>
                  <a:cubicBezTo>
                    <a:pt x="1335" y="3505"/>
                    <a:pt x="1640" y="3674"/>
                    <a:pt x="2065" y="3674"/>
                  </a:cubicBezTo>
                  <a:cubicBezTo>
                    <a:pt x="2096" y="3674"/>
                    <a:pt x="2128" y="3673"/>
                    <a:pt x="2160" y="3671"/>
                  </a:cubicBezTo>
                  <a:cubicBezTo>
                    <a:pt x="2198" y="3673"/>
                    <a:pt x="2234" y="3675"/>
                    <a:pt x="2267" y="3675"/>
                  </a:cubicBezTo>
                  <a:cubicBezTo>
                    <a:pt x="2589" y="3675"/>
                    <a:pt x="2669" y="3554"/>
                    <a:pt x="2616" y="3163"/>
                  </a:cubicBezTo>
                  <a:cubicBezTo>
                    <a:pt x="2597" y="2977"/>
                    <a:pt x="2546" y="2797"/>
                    <a:pt x="2468" y="2630"/>
                  </a:cubicBezTo>
                  <a:cubicBezTo>
                    <a:pt x="2141" y="1955"/>
                    <a:pt x="1800" y="1293"/>
                    <a:pt x="1453" y="631"/>
                  </a:cubicBezTo>
                  <a:cubicBezTo>
                    <a:pt x="1376" y="489"/>
                    <a:pt x="1273" y="361"/>
                    <a:pt x="1151" y="258"/>
                  </a:cubicBezTo>
                  <a:cubicBezTo>
                    <a:pt x="989" y="12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648650" y="1350650"/>
              <a:ext cx="64300" cy="92075"/>
            </a:xfrm>
            <a:custGeom>
              <a:rect b="b" l="l" r="r" t="t"/>
              <a:pathLst>
                <a:path extrusionOk="0" h="3683" w="2572">
                  <a:moveTo>
                    <a:pt x="714" y="0"/>
                  </a:moveTo>
                  <a:cubicBezTo>
                    <a:pt x="634" y="0"/>
                    <a:pt x="558" y="16"/>
                    <a:pt x="495" y="47"/>
                  </a:cubicBezTo>
                  <a:cubicBezTo>
                    <a:pt x="122" y="247"/>
                    <a:pt x="0" y="587"/>
                    <a:pt x="187" y="1063"/>
                  </a:cubicBezTo>
                  <a:cubicBezTo>
                    <a:pt x="450" y="1699"/>
                    <a:pt x="733" y="2336"/>
                    <a:pt x="1035" y="2959"/>
                  </a:cubicBezTo>
                  <a:cubicBezTo>
                    <a:pt x="1228" y="3358"/>
                    <a:pt x="1530" y="3647"/>
                    <a:pt x="2012" y="3679"/>
                  </a:cubicBezTo>
                  <a:cubicBezTo>
                    <a:pt x="2045" y="3681"/>
                    <a:pt x="2077" y="3682"/>
                    <a:pt x="2107" y="3682"/>
                  </a:cubicBezTo>
                  <a:cubicBezTo>
                    <a:pt x="2433" y="3682"/>
                    <a:pt x="2552" y="3549"/>
                    <a:pt x="2552" y="3178"/>
                  </a:cubicBezTo>
                  <a:cubicBezTo>
                    <a:pt x="2571" y="2940"/>
                    <a:pt x="2449" y="2721"/>
                    <a:pt x="2359" y="2503"/>
                  </a:cubicBezTo>
                  <a:cubicBezTo>
                    <a:pt x="2063" y="1815"/>
                    <a:pt x="1781" y="1121"/>
                    <a:pt x="1440" y="459"/>
                  </a:cubicBezTo>
                  <a:cubicBezTo>
                    <a:pt x="1292" y="164"/>
                    <a:pt x="975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734775" y="1521425"/>
              <a:ext cx="63650" cy="84825"/>
            </a:xfrm>
            <a:custGeom>
              <a:rect b="b" l="l" r="r" t="t"/>
              <a:pathLst>
                <a:path extrusionOk="0" h="3393" w="2546">
                  <a:moveTo>
                    <a:pt x="840" y="0"/>
                  </a:moveTo>
                  <a:cubicBezTo>
                    <a:pt x="766" y="0"/>
                    <a:pt x="689" y="14"/>
                    <a:pt x="611" y="42"/>
                  </a:cubicBezTo>
                  <a:cubicBezTo>
                    <a:pt x="322" y="152"/>
                    <a:pt x="0" y="306"/>
                    <a:pt x="77" y="685"/>
                  </a:cubicBezTo>
                  <a:cubicBezTo>
                    <a:pt x="97" y="1116"/>
                    <a:pt x="823" y="2646"/>
                    <a:pt x="1177" y="3006"/>
                  </a:cubicBezTo>
                  <a:cubicBezTo>
                    <a:pt x="1267" y="3102"/>
                    <a:pt x="1363" y="3218"/>
                    <a:pt x="1479" y="3263"/>
                  </a:cubicBezTo>
                  <a:cubicBezTo>
                    <a:pt x="1643" y="3325"/>
                    <a:pt x="1821" y="3392"/>
                    <a:pt x="1990" y="3392"/>
                  </a:cubicBezTo>
                  <a:cubicBezTo>
                    <a:pt x="2100" y="3392"/>
                    <a:pt x="2205" y="3364"/>
                    <a:pt x="2301" y="3288"/>
                  </a:cubicBezTo>
                  <a:cubicBezTo>
                    <a:pt x="2546" y="3102"/>
                    <a:pt x="2481" y="2819"/>
                    <a:pt x="2372" y="2562"/>
                  </a:cubicBezTo>
                  <a:cubicBezTo>
                    <a:pt x="2321" y="2440"/>
                    <a:pt x="2314" y="2298"/>
                    <a:pt x="2269" y="2176"/>
                  </a:cubicBezTo>
                  <a:cubicBezTo>
                    <a:pt x="2044" y="1553"/>
                    <a:pt x="1761" y="949"/>
                    <a:pt x="1427" y="377"/>
                  </a:cubicBezTo>
                  <a:cubicBezTo>
                    <a:pt x="1294" y="145"/>
                    <a:pt x="1082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1682375" y="1187950"/>
              <a:ext cx="66075" cy="90400"/>
            </a:xfrm>
            <a:custGeom>
              <a:rect b="b" l="l" r="r" t="t"/>
              <a:pathLst>
                <a:path extrusionOk="0" h="3616" w="2643">
                  <a:moveTo>
                    <a:pt x="715" y="1"/>
                  </a:moveTo>
                  <a:cubicBezTo>
                    <a:pt x="526" y="1"/>
                    <a:pt x="372" y="107"/>
                    <a:pt x="245" y="269"/>
                  </a:cubicBezTo>
                  <a:cubicBezTo>
                    <a:pt x="110" y="449"/>
                    <a:pt x="1" y="648"/>
                    <a:pt x="162" y="848"/>
                  </a:cubicBezTo>
                  <a:cubicBezTo>
                    <a:pt x="676" y="1478"/>
                    <a:pt x="856" y="2294"/>
                    <a:pt x="1338" y="2937"/>
                  </a:cubicBezTo>
                  <a:cubicBezTo>
                    <a:pt x="1550" y="3219"/>
                    <a:pt x="1768" y="3483"/>
                    <a:pt x="2122" y="3579"/>
                  </a:cubicBezTo>
                  <a:cubicBezTo>
                    <a:pt x="2210" y="3603"/>
                    <a:pt x="2285" y="3616"/>
                    <a:pt x="2349" y="3616"/>
                  </a:cubicBezTo>
                  <a:cubicBezTo>
                    <a:pt x="2546" y="3616"/>
                    <a:pt x="2633" y="3493"/>
                    <a:pt x="2643" y="3187"/>
                  </a:cubicBezTo>
                  <a:cubicBezTo>
                    <a:pt x="2630" y="3123"/>
                    <a:pt x="2617" y="3020"/>
                    <a:pt x="2591" y="2917"/>
                  </a:cubicBezTo>
                  <a:cubicBezTo>
                    <a:pt x="2366" y="1966"/>
                    <a:pt x="1846" y="1156"/>
                    <a:pt x="1325" y="346"/>
                  </a:cubicBezTo>
                  <a:cubicBezTo>
                    <a:pt x="1216" y="186"/>
                    <a:pt x="1061" y="76"/>
                    <a:pt x="875" y="25"/>
                  </a:cubicBezTo>
                  <a:cubicBezTo>
                    <a:pt x="819" y="9"/>
                    <a:pt x="766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248825" y="1406725"/>
              <a:ext cx="59950" cy="75950"/>
            </a:xfrm>
            <a:custGeom>
              <a:rect b="b" l="l" r="r" t="t"/>
              <a:pathLst>
                <a:path extrusionOk="0" h="3038" w="2398">
                  <a:moveTo>
                    <a:pt x="752" y="1"/>
                  </a:moveTo>
                  <a:cubicBezTo>
                    <a:pt x="514" y="1"/>
                    <a:pt x="331" y="128"/>
                    <a:pt x="174" y="311"/>
                  </a:cubicBezTo>
                  <a:cubicBezTo>
                    <a:pt x="0" y="523"/>
                    <a:pt x="58" y="761"/>
                    <a:pt x="219" y="967"/>
                  </a:cubicBezTo>
                  <a:cubicBezTo>
                    <a:pt x="501" y="1333"/>
                    <a:pt x="649" y="1757"/>
                    <a:pt x="765" y="2201"/>
                  </a:cubicBezTo>
                  <a:cubicBezTo>
                    <a:pt x="823" y="2406"/>
                    <a:pt x="919" y="2599"/>
                    <a:pt x="1048" y="2766"/>
                  </a:cubicBezTo>
                  <a:cubicBezTo>
                    <a:pt x="1156" y="2928"/>
                    <a:pt x="1540" y="3038"/>
                    <a:pt x="1834" y="3038"/>
                  </a:cubicBezTo>
                  <a:cubicBezTo>
                    <a:pt x="1925" y="3038"/>
                    <a:pt x="2007" y="3027"/>
                    <a:pt x="2070" y="3004"/>
                  </a:cubicBezTo>
                  <a:cubicBezTo>
                    <a:pt x="2398" y="2882"/>
                    <a:pt x="2256" y="2606"/>
                    <a:pt x="2295" y="2381"/>
                  </a:cubicBezTo>
                  <a:cubicBezTo>
                    <a:pt x="2320" y="1719"/>
                    <a:pt x="2038" y="1140"/>
                    <a:pt x="1691" y="607"/>
                  </a:cubicBezTo>
                  <a:cubicBezTo>
                    <a:pt x="1523" y="324"/>
                    <a:pt x="1260" y="125"/>
                    <a:pt x="951" y="28"/>
                  </a:cubicBezTo>
                  <a:cubicBezTo>
                    <a:pt x="881" y="10"/>
                    <a:pt x="814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778150" y="1130300"/>
              <a:ext cx="63675" cy="80000"/>
            </a:xfrm>
            <a:custGeom>
              <a:rect b="b" l="l" r="r" t="t"/>
              <a:pathLst>
                <a:path extrusionOk="0" h="3200" w="2547">
                  <a:moveTo>
                    <a:pt x="791" y="1"/>
                  </a:moveTo>
                  <a:cubicBezTo>
                    <a:pt x="546" y="1"/>
                    <a:pt x="444" y="309"/>
                    <a:pt x="232" y="383"/>
                  </a:cubicBezTo>
                  <a:cubicBezTo>
                    <a:pt x="1" y="467"/>
                    <a:pt x="142" y="705"/>
                    <a:pt x="219" y="865"/>
                  </a:cubicBezTo>
                  <a:cubicBezTo>
                    <a:pt x="515" y="1438"/>
                    <a:pt x="830" y="1997"/>
                    <a:pt x="1100" y="2582"/>
                  </a:cubicBezTo>
                  <a:cubicBezTo>
                    <a:pt x="1312" y="3044"/>
                    <a:pt x="1749" y="3077"/>
                    <a:pt x="2135" y="3186"/>
                  </a:cubicBezTo>
                  <a:cubicBezTo>
                    <a:pt x="2168" y="3195"/>
                    <a:pt x="2200" y="3200"/>
                    <a:pt x="2231" y="3200"/>
                  </a:cubicBezTo>
                  <a:cubicBezTo>
                    <a:pt x="2409" y="3200"/>
                    <a:pt x="2541" y="3048"/>
                    <a:pt x="2546" y="2813"/>
                  </a:cubicBezTo>
                  <a:cubicBezTo>
                    <a:pt x="2527" y="2710"/>
                    <a:pt x="2514" y="2607"/>
                    <a:pt x="2482" y="2505"/>
                  </a:cubicBezTo>
                  <a:cubicBezTo>
                    <a:pt x="2263" y="1752"/>
                    <a:pt x="1884" y="1071"/>
                    <a:pt x="1485" y="409"/>
                  </a:cubicBezTo>
                  <a:cubicBezTo>
                    <a:pt x="1363" y="210"/>
                    <a:pt x="1164" y="146"/>
                    <a:pt x="971" y="49"/>
                  </a:cubicBezTo>
                  <a:cubicBezTo>
                    <a:pt x="903" y="15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1992525" y="1064850"/>
              <a:ext cx="63425" cy="77975"/>
            </a:xfrm>
            <a:custGeom>
              <a:rect b="b" l="l" r="r" t="t"/>
              <a:pathLst>
                <a:path extrusionOk="0" h="3119" w="2537">
                  <a:moveTo>
                    <a:pt x="702" y="1"/>
                  </a:moveTo>
                  <a:cubicBezTo>
                    <a:pt x="581" y="1"/>
                    <a:pt x="456" y="44"/>
                    <a:pt x="334" y="148"/>
                  </a:cubicBezTo>
                  <a:cubicBezTo>
                    <a:pt x="52" y="392"/>
                    <a:pt x="0" y="752"/>
                    <a:pt x="238" y="1073"/>
                  </a:cubicBezTo>
                  <a:cubicBezTo>
                    <a:pt x="585" y="1549"/>
                    <a:pt x="881" y="2057"/>
                    <a:pt x="1125" y="2590"/>
                  </a:cubicBezTo>
                  <a:cubicBezTo>
                    <a:pt x="1311" y="3001"/>
                    <a:pt x="1613" y="3104"/>
                    <a:pt x="2018" y="3117"/>
                  </a:cubicBezTo>
                  <a:cubicBezTo>
                    <a:pt x="2037" y="3118"/>
                    <a:pt x="2055" y="3118"/>
                    <a:pt x="2072" y="3118"/>
                  </a:cubicBezTo>
                  <a:cubicBezTo>
                    <a:pt x="2367" y="3118"/>
                    <a:pt x="2536" y="3013"/>
                    <a:pt x="2488" y="2661"/>
                  </a:cubicBezTo>
                  <a:cubicBezTo>
                    <a:pt x="2340" y="1735"/>
                    <a:pt x="1890" y="880"/>
                    <a:pt x="1202" y="238"/>
                  </a:cubicBezTo>
                  <a:cubicBezTo>
                    <a:pt x="1062" y="101"/>
                    <a:pt x="887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846125" y="1296050"/>
              <a:ext cx="71175" cy="75025"/>
            </a:xfrm>
            <a:custGeom>
              <a:rect b="b" l="l" r="r" t="t"/>
              <a:pathLst>
                <a:path extrusionOk="0" h="3001" w="2847">
                  <a:moveTo>
                    <a:pt x="627" y="1"/>
                  </a:moveTo>
                  <a:cubicBezTo>
                    <a:pt x="523" y="1"/>
                    <a:pt x="415" y="46"/>
                    <a:pt x="309" y="162"/>
                  </a:cubicBezTo>
                  <a:cubicBezTo>
                    <a:pt x="7" y="489"/>
                    <a:pt x="1" y="779"/>
                    <a:pt x="245" y="1107"/>
                  </a:cubicBezTo>
                  <a:cubicBezTo>
                    <a:pt x="560" y="1537"/>
                    <a:pt x="913" y="1955"/>
                    <a:pt x="1177" y="2398"/>
                  </a:cubicBezTo>
                  <a:cubicBezTo>
                    <a:pt x="1424" y="2820"/>
                    <a:pt x="1755" y="2999"/>
                    <a:pt x="2065" y="2999"/>
                  </a:cubicBezTo>
                  <a:cubicBezTo>
                    <a:pt x="2086" y="2999"/>
                    <a:pt x="2107" y="2998"/>
                    <a:pt x="2128" y="2996"/>
                  </a:cubicBezTo>
                  <a:cubicBezTo>
                    <a:pt x="2168" y="2999"/>
                    <a:pt x="2205" y="3000"/>
                    <a:pt x="2241" y="3000"/>
                  </a:cubicBezTo>
                  <a:cubicBezTo>
                    <a:pt x="2726" y="3000"/>
                    <a:pt x="2847" y="2758"/>
                    <a:pt x="2655" y="2308"/>
                  </a:cubicBezTo>
                  <a:cubicBezTo>
                    <a:pt x="2295" y="1492"/>
                    <a:pt x="1742" y="811"/>
                    <a:pt x="1074" y="226"/>
                  </a:cubicBezTo>
                  <a:cubicBezTo>
                    <a:pt x="945" y="109"/>
                    <a:pt x="790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161250" y="1104325"/>
              <a:ext cx="55925" cy="74700"/>
            </a:xfrm>
            <a:custGeom>
              <a:rect b="b" l="l" r="r" t="t"/>
              <a:pathLst>
                <a:path extrusionOk="0" h="2988" w="2237">
                  <a:moveTo>
                    <a:pt x="688" y="0"/>
                  </a:moveTo>
                  <a:cubicBezTo>
                    <a:pt x="570" y="0"/>
                    <a:pt x="460" y="28"/>
                    <a:pt x="373" y="85"/>
                  </a:cubicBezTo>
                  <a:cubicBezTo>
                    <a:pt x="71" y="285"/>
                    <a:pt x="0" y="645"/>
                    <a:pt x="180" y="1069"/>
                  </a:cubicBezTo>
                  <a:cubicBezTo>
                    <a:pt x="341" y="1435"/>
                    <a:pt x="495" y="1802"/>
                    <a:pt x="662" y="2162"/>
                  </a:cubicBezTo>
                  <a:cubicBezTo>
                    <a:pt x="765" y="2406"/>
                    <a:pt x="919" y="2624"/>
                    <a:pt x="1118" y="2804"/>
                  </a:cubicBezTo>
                  <a:cubicBezTo>
                    <a:pt x="1278" y="2938"/>
                    <a:pt x="1450" y="2988"/>
                    <a:pt x="1626" y="2988"/>
                  </a:cubicBezTo>
                  <a:cubicBezTo>
                    <a:pt x="1756" y="2988"/>
                    <a:pt x="1888" y="2961"/>
                    <a:pt x="2018" y="2920"/>
                  </a:cubicBezTo>
                  <a:cubicBezTo>
                    <a:pt x="2237" y="2849"/>
                    <a:pt x="2224" y="2631"/>
                    <a:pt x="2224" y="2374"/>
                  </a:cubicBezTo>
                  <a:cubicBezTo>
                    <a:pt x="2134" y="1660"/>
                    <a:pt x="1813" y="966"/>
                    <a:pt x="1363" y="336"/>
                  </a:cubicBezTo>
                  <a:cubicBezTo>
                    <a:pt x="1199" y="116"/>
                    <a:pt x="928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894025" y="1186525"/>
              <a:ext cx="61000" cy="66800"/>
            </a:xfrm>
            <a:custGeom>
              <a:rect b="b" l="l" r="r" t="t"/>
              <a:pathLst>
                <a:path extrusionOk="0" h="2672" w="2440">
                  <a:moveTo>
                    <a:pt x="771" y="0"/>
                  </a:moveTo>
                  <a:cubicBezTo>
                    <a:pt x="582" y="0"/>
                    <a:pt x="408" y="203"/>
                    <a:pt x="231" y="268"/>
                  </a:cubicBezTo>
                  <a:cubicBezTo>
                    <a:pt x="26" y="352"/>
                    <a:pt x="0" y="596"/>
                    <a:pt x="135" y="815"/>
                  </a:cubicBezTo>
                  <a:cubicBezTo>
                    <a:pt x="450" y="1303"/>
                    <a:pt x="758" y="1798"/>
                    <a:pt x="1067" y="2293"/>
                  </a:cubicBezTo>
                  <a:cubicBezTo>
                    <a:pt x="1241" y="2569"/>
                    <a:pt x="1504" y="2659"/>
                    <a:pt x="1813" y="2666"/>
                  </a:cubicBezTo>
                  <a:cubicBezTo>
                    <a:pt x="1853" y="2670"/>
                    <a:pt x="1892" y="2671"/>
                    <a:pt x="1929" y="2671"/>
                  </a:cubicBezTo>
                  <a:cubicBezTo>
                    <a:pt x="2270" y="2671"/>
                    <a:pt x="2439" y="2512"/>
                    <a:pt x="2352" y="2222"/>
                  </a:cubicBezTo>
                  <a:cubicBezTo>
                    <a:pt x="2108" y="1393"/>
                    <a:pt x="1600" y="705"/>
                    <a:pt x="996" y="108"/>
                  </a:cubicBezTo>
                  <a:cubicBezTo>
                    <a:pt x="918" y="30"/>
                    <a:pt x="844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842425" y="1551625"/>
              <a:ext cx="54025" cy="64800"/>
            </a:xfrm>
            <a:custGeom>
              <a:rect b="b" l="l" r="r" t="t"/>
              <a:pathLst>
                <a:path extrusionOk="0" h="2592" w="2161">
                  <a:moveTo>
                    <a:pt x="762" y="0"/>
                  </a:moveTo>
                  <a:cubicBezTo>
                    <a:pt x="567" y="0"/>
                    <a:pt x="365" y="131"/>
                    <a:pt x="161" y="377"/>
                  </a:cubicBezTo>
                  <a:cubicBezTo>
                    <a:pt x="1" y="563"/>
                    <a:pt x="39" y="692"/>
                    <a:pt x="136" y="866"/>
                  </a:cubicBezTo>
                  <a:cubicBezTo>
                    <a:pt x="335" y="1206"/>
                    <a:pt x="554" y="1547"/>
                    <a:pt x="701" y="1907"/>
                  </a:cubicBezTo>
                  <a:cubicBezTo>
                    <a:pt x="907" y="2415"/>
                    <a:pt x="1357" y="2472"/>
                    <a:pt x="1781" y="2575"/>
                  </a:cubicBezTo>
                  <a:cubicBezTo>
                    <a:pt x="1822" y="2586"/>
                    <a:pt x="1860" y="2591"/>
                    <a:pt x="1894" y="2591"/>
                  </a:cubicBezTo>
                  <a:cubicBezTo>
                    <a:pt x="2082" y="2591"/>
                    <a:pt x="2160" y="2433"/>
                    <a:pt x="2160" y="2215"/>
                  </a:cubicBezTo>
                  <a:cubicBezTo>
                    <a:pt x="2141" y="1476"/>
                    <a:pt x="1665" y="936"/>
                    <a:pt x="1293" y="371"/>
                  </a:cubicBezTo>
                  <a:cubicBezTo>
                    <a:pt x="1126" y="119"/>
                    <a:pt x="947" y="0"/>
                    <a:pt x="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001525" y="1390550"/>
              <a:ext cx="2275" cy="1950"/>
            </a:xfrm>
            <a:custGeom>
              <a:rect b="b" l="l" r="r" t="t"/>
              <a:pathLst>
                <a:path extrusionOk="0" h="78" w="91">
                  <a:moveTo>
                    <a:pt x="90" y="0"/>
                  </a:moveTo>
                  <a:lnTo>
                    <a:pt x="8" y="71"/>
                  </a:lnTo>
                  <a:lnTo>
                    <a:pt x="8" y="71"/>
                  </a:lnTo>
                  <a:cubicBezTo>
                    <a:pt x="26" y="69"/>
                    <a:pt x="48" y="64"/>
                    <a:pt x="71" y="58"/>
                  </a:cubicBezTo>
                  <a:cubicBezTo>
                    <a:pt x="84" y="45"/>
                    <a:pt x="84" y="20"/>
                    <a:pt x="90" y="0"/>
                  </a:cubicBezTo>
                  <a:close/>
                  <a:moveTo>
                    <a:pt x="8" y="71"/>
                  </a:moveTo>
                  <a:cubicBezTo>
                    <a:pt x="5" y="71"/>
                    <a:pt x="3" y="71"/>
                    <a:pt x="0" y="71"/>
                  </a:cubicBezTo>
                  <a:lnTo>
                    <a:pt x="0" y="78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3331007" y="3980195"/>
            <a:ext cx="812897" cy="472803"/>
            <a:chOff x="7336943" y="4410641"/>
            <a:chExt cx="671927" cy="390811"/>
          </a:xfrm>
        </p:grpSpPr>
        <p:sp>
          <p:nvSpPr>
            <p:cNvPr id="172" name="Google Shape;172;p8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 rot="10800000">
            <a:off x="8566921" y="1166649"/>
            <a:ext cx="597793" cy="253001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711725" y="1284192"/>
            <a:ext cx="41676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9"/>
          <p:cNvSpPr/>
          <p:nvPr/>
        </p:nvSpPr>
        <p:spPr>
          <a:xfrm flipH="1">
            <a:off x="-6870" y="3656601"/>
            <a:ext cx="471732" cy="1254478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flipH="1" rot="-2161583">
            <a:off x="4590893" y="4042601"/>
            <a:ext cx="598764" cy="896141"/>
          </a:xfrm>
          <a:custGeom>
            <a:rect b="b" l="l" r="r" t="t"/>
            <a:pathLst>
              <a:path extrusionOk="0" h="16990" w="11352">
                <a:moveTo>
                  <a:pt x="8034" y="0"/>
                </a:moveTo>
                <a:cubicBezTo>
                  <a:pt x="7512" y="0"/>
                  <a:pt x="7009" y="246"/>
                  <a:pt x="6499" y="690"/>
                </a:cubicBezTo>
                <a:cubicBezTo>
                  <a:pt x="5168" y="1847"/>
                  <a:pt x="4332" y="3319"/>
                  <a:pt x="4307" y="5163"/>
                </a:cubicBezTo>
                <a:cubicBezTo>
                  <a:pt x="4294" y="5992"/>
                  <a:pt x="4146" y="6809"/>
                  <a:pt x="3960" y="7619"/>
                </a:cubicBezTo>
                <a:cubicBezTo>
                  <a:pt x="3613" y="9129"/>
                  <a:pt x="2861" y="10453"/>
                  <a:pt x="2134" y="11797"/>
                </a:cubicBezTo>
                <a:cubicBezTo>
                  <a:pt x="1537" y="12902"/>
                  <a:pt x="868" y="13969"/>
                  <a:pt x="425" y="15158"/>
                </a:cubicBezTo>
                <a:cubicBezTo>
                  <a:pt x="0" y="16322"/>
                  <a:pt x="373" y="16906"/>
                  <a:pt x="1601" y="16984"/>
                </a:cubicBezTo>
                <a:cubicBezTo>
                  <a:pt x="1626" y="16990"/>
                  <a:pt x="1652" y="16990"/>
                  <a:pt x="1678" y="16990"/>
                </a:cubicBezTo>
                <a:cubicBezTo>
                  <a:pt x="3465" y="16900"/>
                  <a:pt x="5072" y="16277"/>
                  <a:pt x="6293" y="15004"/>
                </a:cubicBezTo>
                <a:cubicBezTo>
                  <a:pt x="8311" y="12902"/>
                  <a:pt x="9796" y="10427"/>
                  <a:pt x="10799" y="7670"/>
                </a:cubicBezTo>
                <a:cubicBezTo>
                  <a:pt x="11133" y="6732"/>
                  <a:pt x="11249" y="5748"/>
                  <a:pt x="11351" y="4848"/>
                </a:cubicBezTo>
                <a:cubicBezTo>
                  <a:pt x="11300" y="3235"/>
                  <a:pt x="10869" y="1892"/>
                  <a:pt x="9706" y="805"/>
                </a:cubicBezTo>
                <a:cubicBezTo>
                  <a:pt x="9111" y="252"/>
                  <a:pt x="8563" y="0"/>
                  <a:pt x="80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9"/>
          <p:cNvGrpSpPr/>
          <p:nvPr/>
        </p:nvGrpSpPr>
        <p:grpSpPr>
          <a:xfrm flipH="1">
            <a:off x="1076797" y="4180528"/>
            <a:ext cx="793613" cy="461548"/>
            <a:chOff x="7336943" y="4410641"/>
            <a:chExt cx="671927" cy="390811"/>
          </a:xfrm>
        </p:grpSpPr>
        <p:sp>
          <p:nvSpPr>
            <p:cNvPr id="181" name="Google Shape;181;p9"/>
            <p:cNvSpPr/>
            <p:nvPr/>
          </p:nvSpPr>
          <p:spPr>
            <a:xfrm>
              <a:off x="7353536" y="4410641"/>
              <a:ext cx="655333" cy="178030"/>
            </a:xfrm>
            <a:custGeom>
              <a:rect b="b" l="l" r="r" t="t"/>
              <a:pathLst>
                <a:path extrusionOk="0" h="2972" w="10940">
                  <a:moveTo>
                    <a:pt x="543" y="0"/>
                  </a:moveTo>
                  <a:cubicBezTo>
                    <a:pt x="517" y="0"/>
                    <a:pt x="490" y="3"/>
                    <a:pt x="463" y="8"/>
                  </a:cubicBezTo>
                  <a:cubicBezTo>
                    <a:pt x="109" y="79"/>
                    <a:pt x="19" y="355"/>
                    <a:pt x="0" y="670"/>
                  </a:cubicBezTo>
                  <a:lnTo>
                    <a:pt x="0" y="985"/>
                  </a:lnTo>
                  <a:cubicBezTo>
                    <a:pt x="7" y="1551"/>
                    <a:pt x="424" y="2444"/>
                    <a:pt x="964" y="2669"/>
                  </a:cubicBezTo>
                  <a:cubicBezTo>
                    <a:pt x="1217" y="2774"/>
                    <a:pt x="1468" y="2825"/>
                    <a:pt x="1716" y="2825"/>
                  </a:cubicBezTo>
                  <a:cubicBezTo>
                    <a:pt x="2110" y="2825"/>
                    <a:pt x="2496" y="2695"/>
                    <a:pt x="2867" y="2438"/>
                  </a:cubicBezTo>
                  <a:cubicBezTo>
                    <a:pt x="3135" y="2250"/>
                    <a:pt x="3282" y="2155"/>
                    <a:pt x="3414" y="2155"/>
                  </a:cubicBezTo>
                  <a:cubicBezTo>
                    <a:pt x="3568" y="2155"/>
                    <a:pt x="3703" y="2282"/>
                    <a:pt x="3985" y="2541"/>
                  </a:cubicBezTo>
                  <a:cubicBezTo>
                    <a:pt x="4296" y="2830"/>
                    <a:pt x="4579" y="2971"/>
                    <a:pt x="4882" y="2971"/>
                  </a:cubicBezTo>
                  <a:cubicBezTo>
                    <a:pt x="5116" y="2971"/>
                    <a:pt x="5363" y="2886"/>
                    <a:pt x="5644" y="2721"/>
                  </a:cubicBezTo>
                  <a:cubicBezTo>
                    <a:pt x="5946" y="2541"/>
                    <a:pt x="6183" y="2297"/>
                    <a:pt x="6441" y="2052"/>
                  </a:cubicBezTo>
                  <a:cubicBezTo>
                    <a:pt x="6682" y="1824"/>
                    <a:pt x="6808" y="1717"/>
                    <a:pt x="6946" y="1717"/>
                  </a:cubicBezTo>
                  <a:cubicBezTo>
                    <a:pt x="7072" y="1717"/>
                    <a:pt x="7207" y="1806"/>
                    <a:pt x="7450" y="1975"/>
                  </a:cubicBezTo>
                  <a:cubicBezTo>
                    <a:pt x="7758" y="2181"/>
                    <a:pt x="8073" y="2380"/>
                    <a:pt x="8395" y="2586"/>
                  </a:cubicBezTo>
                  <a:cubicBezTo>
                    <a:pt x="8577" y="2702"/>
                    <a:pt x="8760" y="2753"/>
                    <a:pt x="8939" y="2753"/>
                  </a:cubicBezTo>
                  <a:cubicBezTo>
                    <a:pt x="9194" y="2753"/>
                    <a:pt x="9440" y="2649"/>
                    <a:pt x="9667" y="2483"/>
                  </a:cubicBezTo>
                  <a:cubicBezTo>
                    <a:pt x="10169" y="2117"/>
                    <a:pt x="10490" y="1577"/>
                    <a:pt x="10798" y="1050"/>
                  </a:cubicBezTo>
                  <a:cubicBezTo>
                    <a:pt x="10895" y="889"/>
                    <a:pt x="10940" y="683"/>
                    <a:pt x="10779" y="529"/>
                  </a:cubicBezTo>
                  <a:cubicBezTo>
                    <a:pt x="10692" y="439"/>
                    <a:pt x="10594" y="405"/>
                    <a:pt x="10492" y="405"/>
                  </a:cubicBezTo>
                  <a:cubicBezTo>
                    <a:pt x="10390" y="405"/>
                    <a:pt x="10284" y="439"/>
                    <a:pt x="10181" y="484"/>
                  </a:cubicBezTo>
                  <a:cubicBezTo>
                    <a:pt x="10008" y="561"/>
                    <a:pt x="9905" y="728"/>
                    <a:pt x="9789" y="876"/>
                  </a:cubicBezTo>
                  <a:cubicBezTo>
                    <a:pt x="9641" y="1063"/>
                    <a:pt x="9487" y="1249"/>
                    <a:pt x="9320" y="1422"/>
                  </a:cubicBezTo>
                  <a:cubicBezTo>
                    <a:pt x="9184" y="1568"/>
                    <a:pt x="9045" y="1640"/>
                    <a:pt x="8906" y="1640"/>
                  </a:cubicBezTo>
                  <a:cubicBezTo>
                    <a:pt x="8767" y="1640"/>
                    <a:pt x="8628" y="1569"/>
                    <a:pt x="8491" y="1429"/>
                  </a:cubicBezTo>
                  <a:cubicBezTo>
                    <a:pt x="8227" y="1165"/>
                    <a:pt x="7964" y="895"/>
                    <a:pt x="7694" y="638"/>
                  </a:cubicBezTo>
                  <a:cubicBezTo>
                    <a:pt x="7414" y="374"/>
                    <a:pt x="7182" y="240"/>
                    <a:pt x="6956" y="240"/>
                  </a:cubicBezTo>
                  <a:cubicBezTo>
                    <a:pt x="6715" y="240"/>
                    <a:pt x="6481" y="391"/>
                    <a:pt x="6203" y="696"/>
                  </a:cubicBezTo>
                  <a:cubicBezTo>
                    <a:pt x="6061" y="850"/>
                    <a:pt x="5952" y="1043"/>
                    <a:pt x="5817" y="1204"/>
                  </a:cubicBezTo>
                  <a:cubicBezTo>
                    <a:pt x="5502" y="1570"/>
                    <a:pt x="5258" y="1755"/>
                    <a:pt x="5047" y="1755"/>
                  </a:cubicBezTo>
                  <a:cubicBezTo>
                    <a:pt x="4805" y="1755"/>
                    <a:pt x="4606" y="1514"/>
                    <a:pt x="4390" y="1024"/>
                  </a:cubicBezTo>
                  <a:cubicBezTo>
                    <a:pt x="4222" y="637"/>
                    <a:pt x="3969" y="439"/>
                    <a:pt x="3686" y="439"/>
                  </a:cubicBezTo>
                  <a:cubicBezTo>
                    <a:pt x="3471" y="439"/>
                    <a:pt x="3239" y="553"/>
                    <a:pt x="3015" y="786"/>
                  </a:cubicBezTo>
                  <a:cubicBezTo>
                    <a:pt x="2700" y="1114"/>
                    <a:pt x="2385" y="1442"/>
                    <a:pt x="2063" y="1763"/>
                  </a:cubicBezTo>
                  <a:cubicBezTo>
                    <a:pt x="1958" y="1869"/>
                    <a:pt x="1858" y="1918"/>
                    <a:pt x="1764" y="1918"/>
                  </a:cubicBezTo>
                  <a:cubicBezTo>
                    <a:pt x="1636" y="1918"/>
                    <a:pt x="1521" y="1825"/>
                    <a:pt x="1421" y="1654"/>
                  </a:cubicBezTo>
                  <a:cubicBezTo>
                    <a:pt x="1234" y="1326"/>
                    <a:pt x="1125" y="966"/>
                    <a:pt x="1093" y="593"/>
                  </a:cubicBezTo>
                  <a:cubicBezTo>
                    <a:pt x="1052" y="244"/>
                    <a:pt x="800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36943" y="4628034"/>
              <a:ext cx="651140" cy="173418"/>
            </a:xfrm>
            <a:custGeom>
              <a:rect b="b" l="l" r="r" t="t"/>
              <a:pathLst>
                <a:path extrusionOk="0" h="2895" w="10870">
                  <a:moveTo>
                    <a:pt x="555" y="0"/>
                  </a:moveTo>
                  <a:cubicBezTo>
                    <a:pt x="516" y="0"/>
                    <a:pt x="475" y="4"/>
                    <a:pt x="431" y="11"/>
                  </a:cubicBezTo>
                  <a:cubicBezTo>
                    <a:pt x="52" y="75"/>
                    <a:pt x="1" y="358"/>
                    <a:pt x="59" y="679"/>
                  </a:cubicBezTo>
                  <a:cubicBezTo>
                    <a:pt x="78" y="834"/>
                    <a:pt x="91" y="994"/>
                    <a:pt x="110" y="1155"/>
                  </a:cubicBezTo>
                  <a:cubicBezTo>
                    <a:pt x="224" y="2033"/>
                    <a:pt x="826" y="2833"/>
                    <a:pt x="1685" y="2833"/>
                  </a:cubicBezTo>
                  <a:cubicBezTo>
                    <a:pt x="2033" y="2833"/>
                    <a:pt x="2424" y="2701"/>
                    <a:pt x="2842" y="2389"/>
                  </a:cubicBezTo>
                  <a:cubicBezTo>
                    <a:pt x="2906" y="2344"/>
                    <a:pt x="2977" y="2299"/>
                    <a:pt x="3035" y="2248"/>
                  </a:cubicBezTo>
                  <a:cubicBezTo>
                    <a:pt x="3170" y="2109"/>
                    <a:pt x="3288" y="2036"/>
                    <a:pt x="3408" y="2036"/>
                  </a:cubicBezTo>
                  <a:cubicBezTo>
                    <a:pt x="3534" y="2036"/>
                    <a:pt x="3661" y="2116"/>
                    <a:pt x="3812" y="2286"/>
                  </a:cubicBezTo>
                  <a:cubicBezTo>
                    <a:pt x="4181" y="2701"/>
                    <a:pt x="4506" y="2895"/>
                    <a:pt x="4865" y="2895"/>
                  </a:cubicBezTo>
                  <a:cubicBezTo>
                    <a:pt x="5158" y="2895"/>
                    <a:pt x="5472" y="2766"/>
                    <a:pt x="5850" y="2524"/>
                  </a:cubicBezTo>
                  <a:cubicBezTo>
                    <a:pt x="6120" y="2344"/>
                    <a:pt x="6377" y="2158"/>
                    <a:pt x="6557" y="1881"/>
                  </a:cubicBezTo>
                  <a:cubicBezTo>
                    <a:pt x="6666" y="1708"/>
                    <a:pt x="6794" y="1626"/>
                    <a:pt x="6933" y="1626"/>
                  </a:cubicBezTo>
                  <a:cubicBezTo>
                    <a:pt x="7047" y="1626"/>
                    <a:pt x="7169" y="1681"/>
                    <a:pt x="7296" y="1785"/>
                  </a:cubicBezTo>
                  <a:cubicBezTo>
                    <a:pt x="7650" y="2081"/>
                    <a:pt x="8029" y="2331"/>
                    <a:pt x="8434" y="2537"/>
                  </a:cubicBezTo>
                  <a:cubicBezTo>
                    <a:pt x="8631" y="2629"/>
                    <a:pt x="8829" y="2691"/>
                    <a:pt x="9035" y="2691"/>
                  </a:cubicBezTo>
                  <a:cubicBezTo>
                    <a:pt x="9118" y="2691"/>
                    <a:pt x="9202" y="2681"/>
                    <a:pt x="9289" y="2659"/>
                  </a:cubicBezTo>
                  <a:cubicBezTo>
                    <a:pt x="9828" y="2518"/>
                    <a:pt x="10793" y="1386"/>
                    <a:pt x="10844" y="827"/>
                  </a:cubicBezTo>
                  <a:cubicBezTo>
                    <a:pt x="10870" y="513"/>
                    <a:pt x="10697" y="314"/>
                    <a:pt x="10439" y="314"/>
                  </a:cubicBezTo>
                  <a:cubicBezTo>
                    <a:pt x="10375" y="314"/>
                    <a:pt x="10306" y="326"/>
                    <a:pt x="10233" y="352"/>
                  </a:cubicBezTo>
                  <a:cubicBezTo>
                    <a:pt x="10047" y="422"/>
                    <a:pt x="9951" y="583"/>
                    <a:pt x="9841" y="737"/>
                  </a:cubicBezTo>
                  <a:cubicBezTo>
                    <a:pt x="9668" y="975"/>
                    <a:pt x="9501" y="1219"/>
                    <a:pt x="9314" y="1444"/>
                  </a:cubicBezTo>
                  <a:cubicBezTo>
                    <a:pt x="9196" y="1589"/>
                    <a:pt x="9072" y="1661"/>
                    <a:pt x="8946" y="1661"/>
                  </a:cubicBezTo>
                  <a:cubicBezTo>
                    <a:pt x="8825" y="1661"/>
                    <a:pt x="8701" y="1595"/>
                    <a:pt x="8575" y="1464"/>
                  </a:cubicBezTo>
                  <a:cubicBezTo>
                    <a:pt x="8273" y="1155"/>
                    <a:pt x="7977" y="847"/>
                    <a:pt x="7662" y="557"/>
                  </a:cubicBezTo>
                  <a:cubicBezTo>
                    <a:pt x="7385" y="309"/>
                    <a:pt x="7144" y="185"/>
                    <a:pt x="6914" y="185"/>
                  </a:cubicBezTo>
                  <a:cubicBezTo>
                    <a:pt x="6644" y="185"/>
                    <a:pt x="6388" y="358"/>
                    <a:pt x="6107" y="705"/>
                  </a:cubicBezTo>
                  <a:cubicBezTo>
                    <a:pt x="5959" y="892"/>
                    <a:pt x="5818" y="1084"/>
                    <a:pt x="5657" y="1258"/>
                  </a:cubicBezTo>
                  <a:cubicBezTo>
                    <a:pt x="5301" y="1632"/>
                    <a:pt x="5095" y="1828"/>
                    <a:pt x="4933" y="1828"/>
                  </a:cubicBezTo>
                  <a:cubicBezTo>
                    <a:pt x="4750" y="1828"/>
                    <a:pt x="4622" y="1577"/>
                    <a:pt x="4397" y="1052"/>
                  </a:cubicBezTo>
                  <a:cubicBezTo>
                    <a:pt x="4378" y="1007"/>
                    <a:pt x="4359" y="956"/>
                    <a:pt x="4333" y="904"/>
                  </a:cubicBezTo>
                  <a:cubicBezTo>
                    <a:pt x="4145" y="525"/>
                    <a:pt x="3920" y="333"/>
                    <a:pt x="3678" y="333"/>
                  </a:cubicBezTo>
                  <a:cubicBezTo>
                    <a:pt x="3465" y="333"/>
                    <a:pt x="3237" y="481"/>
                    <a:pt x="3009" y="782"/>
                  </a:cubicBezTo>
                  <a:cubicBezTo>
                    <a:pt x="2745" y="1123"/>
                    <a:pt x="2462" y="1438"/>
                    <a:pt x="2090" y="1656"/>
                  </a:cubicBezTo>
                  <a:cubicBezTo>
                    <a:pt x="1926" y="1753"/>
                    <a:pt x="1798" y="1804"/>
                    <a:pt x="1692" y="1804"/>
                  </a:cubicBezTo>
                  <a:cubicBezTo>
                    <a:pt x="1522" y="1804"/>
                    <a:pt x="1411" y="1674"/>
                    <a:pt x="1312" y="1393"/>
                  </a:cubicBezTo>
                  <a:cubicBezTo>
                    <a:pt x="1209" y="1091"/>
                    <a:pt x="1164" y="769"/>
                    <a:pt x="1081" y="461"/>
                  </a:cubicBezTo>
                  <a:cubicBezTo>
                    <a:pt x="1007" y="174"/>
                    <a:pt x="831" y="0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9"/>
          <p:cNvSpPr/>
          <p:nvPr/>
        </p:nvSpPr>
        <p:spPr>
          <a:xfrm flipH="1">
            <a:off x="8558144" y="2108050"/>
            <a:ext cx="599669" cy="253802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9"/>
          <p:cNvGrpSpPr/>
          <p:nvPr/>
        </p:nvGrpSpPr>
        <p:grpSpPr>
          <a:xfrm flipH="1">
            <a:off x="6947144" y="3952213"/>
            <a:ext cx="895225" cy="596225"/>
            <a:chOff x="6168950" y="679775"/>
            <a:chExt cx="895225" cy="596225"/>
          </a:xfrm>
        </p:grpSpPr>
        <p:sp>
          <p:nvSpPr>
            <p:cNvPr id="185" name="Google Shape;185;p9"/>
            <p:cNvSpPr/>
            <p:nvPr/>
          </p:nvSpPr>
          <p:spPr>
            <a:xfrm>
              <a:off x="6536345" y="679775"/>
              <a:ext cx="170516" cy="162064"/>
            </a:xfrm>
            <a:custGeom>
              <a:rect b="b" l="l" r="r" t="t"/>
              <a:pathLst>
                <a:path extrusionOk="0" h="2090" w="2199">
                  <a:moveTo>
                    <a:pt x="1205" y="0"/>
                  </a:moveTo>
                  <a:cubicBezTo>
                    <a:pt x="564" y="0"/>
                    <a:pt x="0" y="513"/>
                    <a:pt x="0" y="1093"/>
                  </a:cubicBezTo>
                  <a:cubicBezTo>
                    <a:pt x="13" y="1649"/>
                    <a:pt x="463" y="2090"/>
                    <a:pt x="1016" y="2090"/>
                  </a:cubicBezTo>
                  <a:cubicBezTo>
                    <a:pt x="1020" y="2090"/>
                    <a:pt x="1024" y="2090"/>
                    <a:pt x="1028" y="2090"/>
                  </a:cubicBezTo>
                  <a:cubicBezTo>
                    <a:pt x="1607" y="2070"/>
                    <a:pt x="2198" y="1453"/>
                    <a:pt x="2192" y="875"/>
                  </a:cubicBezTo>
                  <a:cubicBezTo>
                    <a:pt x="2179" y="374"/>
                    <a:pt x="1787" y="14"/>
                    <a:pt x="1241" y="1"/>
                  </a:cubicBezTo>
                  <a:cubicBezTo>
                    <a:pt x="1229" y="0"/>
                    <a:pt x="1217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331944" y="1074157"/>
              <a:ext cx="188971" cy="140972"/>
            </a:xfrm>
            <a:custGeom>
              <a:rect b="b" l="l" r="r" t="t"/>
              <a:pathLst>
                <a:path extrusionOk="0" h="1818" w="2437">
                  <a:moveTo>
                    <a:pt x="1615" y="0"/>
                  </a:moveTo>
                  <a:cubicBezTo>
                    <a:pt x="1553" y="0"/>
                    <a:pt x="1486" y="4"/>
                    <a:pt x="1415" y="12"/>
                  </a:cubicBezTo>
                  <a:cubicBezTo>
                    <a:pt x="1261" y="31"/>
                    <a:pt x="939" y="12"/>
                    <a:pt x="643" y="160"/>
                  </a:cubicBezTo>
                  <a:cubicBezTo>
                    <a:pt x="200" y="385"/>
                    <a:pt x="1" y="790"/>
                    <a:pt x="142" y="1201"/>
                  </a:cubicBezTo>
                  <a:cubicBezTo>
                    <a:pt x="271" y="1578"/>
                    <a:pt x="628" y="1818"/>
                    <a:pt x="1010" y="1818"/>
                  </a:cubicBezTo>
                  <a:cubicBezTo>
                    <a:pt x="1104" y="1818"/>
                    <a:pt x="1199" y="1803"/>
                    <a:pt x="1293" y="1773"/>
                  </a:cubicBezTo>
                  <a:cubicBezTo>
                    <a:pt x="1653" y="1664"/>
                    <a:pt x="1961" y="1432"/>
                    <a:pt x="2173" y="1117"/>
                  </a:cubicBezTo>
                  <a:cubicBezTo>
                    <a:pt x="2328" y="892"/>
                    <a:pt x="2437" y="648"/>
                    <a:pt x="2295" y="372"/>
                  </a:cubicBezTo>
                  <a:cubicBezTo>
                    <a:pt x="2169" y="126"/>
                    <a:pt x="1969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749121" y="974359"/>
              <a:ext cx="148571" cy="140662"/>
            </a:xfrm>
            <a:custGeom>
              <a:rect b="b" l="l" r="r" t="t"/>
              <a:pathLst>
                <a:path extrusionOk="0" h="1814" w="1916">
                  <a:moveTo>
                    <a:pt x="997" y="0"/>
                  </a:moveTo>
                  <a:cubicBezTo>
                    <a:pt x="451" y="0"/>
                    <a:pt x="1" y="425"/>
                    <a:pt x="7" y="932"/>
                  </a:cubicBezTo>
                  <a:cubicBezTo>
                    <a:pt x="26" y="1402"/>
                    <a:pt x="399" y="1781"/>
                    <a:pt x="868" y="1813"/>
                  </a:cubicBezTo>
                  <a:cubicBezTo>
                    <a:pt x="878" y="1813"/>
                    <a:pt x="888" y="1814"/>
                    <a:pt x="899" y="1814"/>
                  </a:cubicBezTo>
                  <a:cubicBezTo>
                    <a:pt x="1421" y="1814"/>
                    <a:pt x="1916" y="1327"/>
                    <a:pt x="1903" y="810"/>
                  </a:cubicBezTo>
                  <a:cubicBezTo>
                    <a:pt x="1890" y="354"/>
                    <a:pt x="1498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877221" y="721105"/>
              <a:ext cx="167569" cy="136785"/>
            </a:xfrm>
            <a:custGeom>
              <a:rect b="b" l="l" r="r" t="t"/>
              <a:pathLst>
                <a:path extrusionOk="0" h="1764" w="2161">
                  <a:moveTo>
                    <a:pt x="1392" y="0"/>
                  </a:moveTo>
                  <a:cubicBezTo>
                    <a:pt x="1295" y="0"/>
                    <a:pt x="1193" y="19"/>
                    <a:pt x="1087" y="53"/>
                  </a:cubicBezTo>
                  <a:cubicBezTo>
                    <a:pt x="836" y="143"/>
                    <a:pt x="605" y="284"/>
                    <a:pt x="412" y="464"/>
                  </a:cubicBezTo>
                  <a:cubicBezTo>
                    <a:pt x="193" y="663"/>
                    <a:pt x="0" y="901"/>
                    <a:pt x="142" y="1235"/>
                  </a:cubicBezTo>
                  <a:cubicBezTo>
                    <a:pt x="291" y="1572"/>
                    <a:pt x="543" y="1763"/>
                    <a:pt x="793" y="1763"/>
                  </a:cubicBezTo>
                  <a:cubicBezTo>
                    <a:pt x="801" y="1763"/>
                    <a:pt x="809" y="1763"/>
                    <a:pt x="817" y="1762"/>
                  </a:cubicBezTo>
                  <a:cubicBezTo>
                    <a:pt x="1389" y="1737"/>
                    <a:pt x="1710" y="1531"/>
                    <a:pt x="1954" y="1184"/>
                  </a:cubicBezTo>
                  <a:cubicBezTo>
                    <a:pt x="2160" y="888"/>
                    <a:pt x="2160" y="599"/>
                    <a:pt x="1942" y="297"/>
                  </a:cubicBezTo>
                  <a:cubicBezTo>
                    <a:pt x="1791" y="89"/>
                    <a:pt x="1605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504940" y="875182"/>
              <a:ext cx="170516" cy="132753"/>
            </a:xfrm>
            <a:custGeom>
              <a:rect b="b" l="l" r="r" t="t"/>
              <a:pathLst>
                <a:path extrusionOk="0" h="1712" w="2199">
                  <a:moveTo>
                    <a:pt x="1419" y="0"/>
                  </a:moveTo>
                  <a:cubicBezTo>
                    <a:pt x="1319" y="0"/>
                    <a:pt x="1215" y="13"/>
                    <a:pt x="1112" y="33"/>
                  </a:cubicBezTo>
                  <a:cubicBezTo>
                    <a:pt x="900" y="71"/>
                    <a:pt x="701" y="148"/>
                    <a:pt x="521" y="264"/>
                  </a:cubicBezTo>
                  <a:cubicBezTo>
                    <a:pt x="219" y="457"/>
                    <a:pt x="0" y="720"/>
                    <a:pt x="122" y="1125"/>
                  </a:cubicBezTo>
                  <a:cubicBezTo>
                    <a:pt x="231" y="1485"/>
                    <a:pt x="546" y="1704"/>
                    <a:pt x="971" y="1710"/>
                  </a:cubicBezTo>
                  <a:cubicBezTo>
                    <a:pt x="986" y="1711"/>
                    <a:pt x="1002" y="1711"/>
                    <a:pt x="1018" y="1711"/>
                  </a:cubicBezTo>
                  <a:cubicBezTo>
                    <a:pt x="1297" y="1711"/>
                    <a:pt x="1567" y="1603"/>
                    <a:pt x="1768" y="1408"/>
                  </a:cubicBezTo>
                  <a:cubicBezTo>
                    <a:pt x="2076" y="1138"/>
                    <a:pt x="2198" y="624"/>
                    <a:pt x="2025" y="328"/>
                  </a:cubicBezTo>
                  <a:cubicBezTo>
                    <a:pt x="1876" y="75"/>
                    <a:pt x="165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168950" y="940473"/>
              <a:ext cx="157101" cy="136785"/>
            </a:xfrm>
            <a:custGeom>
              <a:rect b="b" l="l" r="r" t="t"/>
              <a:pathLst>
                <a:path extrusionOk="0" h="1764" w="2026">
                  <a:moveTo>
                    <a:pt x="1171" y="0"/>
                  </a:moveTo>
                  <a:cubicBezTo>
                    <a:pt x="734" y="39"/>
                    <a:pt x="374" y="245"/>
                    <a:pt x="162" y="656"/>
                  </a:cubicBezTo>
                  <a:cubicBezTo>
                    <a:pt x="1" y="971"/>
                    <a:pt x="72" y="1363"/>
                    <a:pt x="342" y="1601"/>
                  </a:cubicBezTo>
                  <a:cubicBezTo>
                    <a:pt x="485" y="1712"/>
                    <a:pt x="635" y="1764"/>
                    <a:pt x="783" y="1764"/>
                  </a:cubicBezTo>
                  <a:cubicBezTo>
                    <a:pt x="934" y="1764"/>
                    <a:pt x="1083" y="1711"/>
                    <a:pt x="1222" y="1614"/>
                  </a:cubicBezTo>
                  <a:cubicBezTo>
                    <a:pt x="1415" y="1479"/>
                    <a:pt x="1556" y="1273"/>
                    <a:pt x="1724" y="1106"/>
                  </a:cubicBezTo>
                  <a:cubicBezTo>
                    <a:pt x="1929" y="900"/>
                    <a:pt x="2026" y="656"/>
                    <a:pt x="1903" y="386"/>
                  </a:cubicBezTo>
                  <a:cubicBezTo>
                    <a:pt x="1768" y="71"/>
                    <a:pt x="1486" y="7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624588" y="1152630"/>
              <a:ext cx="116624" cy="123370"/>
            </a:xfrm>
            <a:custGeom>
              <a:rect b="b" l="l" r="r" t="t"/>
              <a:pathLst>
                <a:path extrusionOk="0" h="1591" w="1504">
                  <a:moveTo>
                    <a:pt x="891" y="0"/>
                  </a:moveTo>
                  <a:cubicBezTo>
                    <a:pt x="445" y="0"/>
                    <a:pt x="0" y="452"/>
                    <a:pt x="13" y="909"/>
                  </a:cubicBezTo>
                  <a:cubicBezTo>
                    <a:pt x="19" y="1269"/>
                    <a:pt x="295" y="1564"/>
                    <a:pt x="655" y="1590"/>
                  </a:cubicBezTo>
                  <a:cubicBezTo>
                    <a:pt x="663" y="1591"/>
                    <a:pt x="671" y="1591"/>
                    <a:pt x="678" y="1591"/>
                  </a:cubicBezTo>
                  <a:cubicBezTo>
                    <a:pt x="1064" y="1591"/>
                    <a:pt x="1491" y="1119"/>
                    <a:pt x="1497" y="677"/>
                  </a:cubicBezTo>
                  <a:cubicBezTo>
                    <a:pt x="1504" y="330"/>
                    <a:pt x="1253" y="28"/>
                    <a:pt x="945" y="3"/>
                  </a:cubicBezTo>
                  <a:cubicBezTo>
                    <a:pt x="927" y="1"/>
                    <a:pt x="90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949955" y="1154801"/>
              <a:ext cx="114220" cy="103209"/>
            </a:xfrm>
            <a:custGeom>
              <a:rect b="b" l="l" r="r" t="t"/>
              <a:pathLst>
                <a:path extrusionOk="0" h="1331" w="1473">
                  <a:moveTo>
                    <a:pt x="894" y="0"/>
                  </a:moveTo>
                  <a:cubicBezTo>
                    <a:pt x="534" y="7"/>
                    <a:pt x="1" y="502"/>
                    <a:pt x="20" y="810"/>
                  </a:cubicBezTo>
                  <a:cubicBezTo>
                    <a:pt x="39" y="1096"/>
                    <a:pt x="346" y="1331"/>
                    <a:pt x="700" y="1331"/>
                  </a:cubicBezTo>
                  <a:cubicBezTo>
                    <a:pt x="705" y="1331"/>
                    <a:pt x="710" y="1331"/>
                    <a:pt x="714" y="1331"/>
                  </a:cubicBezTo>
                  <a:cubicBezTo>
                    <a:pt x="1132" y="1324"/>
                    <a:pt x="1473" y="977"/>
                    <a:pt x="1460" y="559"/>
                  </a:cubicBezTo>
                  <a:cubicBezTo>
                    <a:pt x="1447" y="251"/>
                    <a:pt x="1203" y="7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/>
          <p:nvPr/>
        </p:nvSpPr>
        <p:spPr>
          <a:xfrm flipH="1">
            <a:off x="8752293" y="4387265"/>
            <a:ext cx="395405" cy="768782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 flipH="1" rot="-4381075">
            <a:off x="7821420" y="542675"/>
            <a:ext cx="530563" cy="809394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4879335" y="975850"/>
            <a:ext cx="793585" cy="217039"/>
          </a:xfrm>
          <a:custGeom>
            <a:rect b="b" l="l" r="r" t="t"/>
            <a:pathLst>
              <a:path extrusionOk="0" h="4031" w="14739">
                <a:moveTo>
                  <a:pt x="13966" y="0"/>
                </a:moveTo>
                <a:cubicBezTo>
                  <a:pt x="13592" y="0"/>
                  <a:pt x="13359" y="199"/>
                  <a:pt x="13267" y="574"/>
                </a:cubicBezTo>
                <a:cubicBezTo>
                  <a:pt x="13151" y="1069"/>
                  <a:pt x="13080" y="1570"/>
                  <a:pt x="12920" y="2046"/>
                </a:cubicBezTo>
                <a:cubicBezTo>
                  <a:pt x="12805" y="2381"/>
                  <a:pt x="12651" y="2523"/>
                  <a:pt x="12416" y="2523"/>
                </a:cubicBezTo>
                <a:cubicBezTo>
                  <a:pt x="12296" y="2523"/>
                  <a:pt x="12155" y="2486"/>
                  <a:pt x="11988" y="2419"/>
                </a:cubicBezTo>
                <a:cubicBezTo>
                  <a:pt x="11370" y="2168"/>
                  <a:pt x="11068" y="1615"/>
                  <a:pt x="10715" y="1133"/>
                </a:cubicBezTo>
                <a:cubicBezTo>
                  <a:pt x="10470" y="803"/>
                  <a:pt x="10221" y="629"/>
                  <a:pt x="9859" y="629"/>
                </a:cubicBezTo>
                <a:cubicBezTo>
                  <a:pt x="9812" y="629"/>
                  <a:pt x="9763" y="632"/>
                  <a:pt x="9712" y="638"/>
                </a:cubicBezTo>
                <a:cubicBezTo>
                  <a:pt x="9237" y="696"/>
                  <a:pt x="8934" y="959"/>
                  <a:pt x="8787" y="1409"/>
                </a:cubicBezTo>
                <a:cubicBezTo>
                  <a:pt x="8722" y="1615"/>
                  <a:pt x="8645" y="1814"/>
                  <a:pt x="8555" y="2007"/>
                </a:cubicBezTo>
                <a:cubicBezTo>
                  <a:pt x="8373" y="2379"/>
                  <a:pt x="8246" y="2551"/>
                  <a:pt x="8077" y="2551"/>
                </a:cubicBezTo>
                <a:cubicBezTo>
                  <a:pt x="7935" y="2551"/>
                  <a:pt x="7765" y="2431"/>
                  <a:pt x="7508" y="2206"/>
                </a:cubicBezTo>
                <a:cubicBezTo>
                  <a:pt x="7025" y="1776"/>
                  <a:pt x="6691" y="1223"/>
                  <a:pt x="6241" y="767"/>
                </a:cubicBezTo>
                <a:cubicBezTo>
                  <a:pt x="5940" y="465"/>
                  <a:pt x="5672" y="314"/>
                  <a:pt x="5400" y="314"/>
                </a:cubicBezTo>
                <a:cubicBezTo>
                  <a:pt x="5145" y="314"/>
                  <a:pt x="4885" y="447"/>
                  <a:pt x="4589" y="715"/>
                </a:cubicBezTo>
                <a:cubicBezTo>
                  <a:pt x="4255" y="1024"/>
                  <a:pt x="3947" y="1358"/>
                  <a:pt x="3625" y="1679"/>
                </a:cubicBezTo>
                <a:cubicBezTo>
                  <a:pt x="3162" y="2142"/>
                  <a:pt x="2901" y="2380"/>
                  <a:pt x="2670" y="2380"/>
                </a:cubicBezTo>
                <a:cubicBezTo>
                  <a:pt x="2417" y="2380"/>
                  <a:pt x="2200" y="2094"/>
                  <a:pt x="1793" y="1506"/>
                </a:cubicBezTo>
                <a:cubicBezTo>
                  <a:pt x="1594" y="1223"/>
                  <a:pt x="1446" y="902"/>
                  <a:pt x="1170" y="677"/>
                </a:cubicBezTo>
                <a:cubicBezTo>
                  <a:pt x="1042" y="575"/>
                  <a:pt x="866" y="522"/>
                  <a:pt x="691" y="522"/>
                </a:cubicBezTo>
                <a:cubicBezTo>
                  <a:pt x="514" y="522"/>
                  <a:pt x="338" y="576"/>
                  <a:pt x="219" y="690"/>
                </a:cubicBezTo>
                <a:cubicBezTo>
                  <a:pt x="0" y="895"/>
                  <a:pt x="103" y="1127"/>
                  <a:pt x="206" y="1352"/>
                </a:cubicBezTo>
                <a:cubicBezTo>
                  <a:pt x="489" y="1962"/>
                  <a:pt x="855" y="2521"/>
                  <a:pt x="1298" y="3023"/>
                </a:cubicBezTo>
                <a:cubicBezTo>
                  <a:pt x="1643" y="3416"/>
                  <a:pt x="2163" y="3693"/>
                  <a:pt x="2732" y="3693"/>
                </a:cubicBezTo>
                <a:cubicBezTo>
                  <a:pt x="3046" y="3693"/>
                  <a:pt x="3374" y="3609"/>
                  <a:pt x="3696" y="3415"/>
                </a:cubicBezTo>
                <a:cubicBezTo>
                  <a:pt x="4043" y="3203"/>
                  <a:pt x="4268" y="2856"/>
                  <a:pt x="4641" y="2688"/>
                </a:cubicBezTo>
                <a:cubicBezTo>
                  <a:pt x="4922" y="2557"/>
                  <a:pt x="5039" y="2147"/>
                  <a:pt x="5369" y="2147"/>
                </a:cubicBezTo>
                <a:cubicBezTo>
                  <a:pt x="5379" y="2147"/>
                  <a:pt x="5389" y="2148"/>
                  <a:pt x="5399" y="2149"/>
                </a:cubicBezTo>
                <a:cubicBezTo>
                  <a:pt x="5753" y="2168"/>
                  <a:pt x="5804" y="2598"/>
                  <a:pt x="6036" y="2817"/>
                </a:cubicBezTo>
                <a:cubicBezTo>
                  <a:pt x="6563" y="3331"/>
                  <a:pt x="7128" y="3788"/>
                  <a:pt x="7835" y="3974"/>
                </a:cubicBezTo>
                <a:cubicBezTo>
                  <a:pt x="7978" y="4013"/>
                  <a:pt x="8114" y="4031"/>
                  <a:pt x="8242" y="4031"/>
                </a:cubicBezTo>
                <a:cubicBezTo>
                  <a:pt x="8842" y="4031"/>
                  <a:pt x="9293" y="3640"/>
                  <a:pt x="9674" y="3132"/>
                </a:cubicBezTo>
                <a:cubicBezTo>
                  <a:pt x="9843" y="2904"/>
                  <a:pt x="9924" y="2802"/>
                  <a:pt x="10029" y="2802"/>
                </a:cubicBezTo>
                <a:cubicBezTo>
                  <a:pt x="10122" y="2802"/>
                  <a:pt x="10236" y="2884"/>
                  <a:pt x="10451" y="3029"/>
                </a:cubicBezTo>
                <a:cubicBezTo>
                  <a:pt x="10987" y="3396"/>
                  <a:pt x="11492" y="3848"/>
                  <a:pt x="12189" y="3848"/>
                </a:cubicBezTo>
                <a:cubicBezTo>
                  <a:pt x="12261" y="3848"/>
                  <a:pt x="12335" y="3843"/>
                  <a:pt x="12412" y="3833"/>
                </a:cubicBezTo>
                <a:cubicBezTo>
                  <a:pt x="12511" y="3847"/>
                  <a:pt x="12608" y="3855"/>
                  <a:pt x="12701" y="3855"/>
                </a:cubicBezTo>
                <a:cubicBezTo>
                  <a:pt x="13258" y="3855"/>
                  <a:pt x="13702" y="3593"/>
                  <a:pt x="14038" y="3087"/>
                </a:cubicBezTo>
                <a:cubicBezTo>
                  <a:pt x="14494" y="2393"/>
                  <a:pt x="14616" y="1602"/>
                  <a:pt x="14694" y="805"/>
                </a:cubicBezTo>
                <a:cubicBezTo>
                  <a:pt x="14739" y="304"/>
                  <a:pt x="14462" y="15"/>
                  <a:pt x="14019" y="2"/>
                </a:cubicBezTo>
                <a:cubicBezTo>
                  <a:pt x="14001" y="1"/>
                  <a:pt x="13983" y="0"/>
                  <a:pt x="13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6875" y="-6"/>
            <a:ext cx="609784" cy="811228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>
            <p:ph idx="1" type="subTitle"/>
          </p:nvPr>
        </p:nvSpPr>
        <p:spPr>
          <a:xfrm>
            <a:off x="711725" y="2729617"/>
            <a:ext cx="50490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5035550" y="679450"/>
            <a:ext cx="3396600" cy="16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/>
        </p:txBody>
      </p:sp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buNone/>
              <a:def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ela Gothic One"/>
              <a:buNone/>
              <a:defRPr sz="28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idact Gothic"/>
              <a:buChar char="●"/>
              <a:defRPr sz="18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○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○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○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  <a:defRPr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3"/>
          <p:cNvSpPr txBox="1"/>
          <p:nvPr>
            <p:ph type="ctrTitle"/>
          </p:nvPr>
        </p:nvSpPr>
        <p:spPr>
          <a:xfrm>
            <a:off x="723900" y="1258175"/>
            <a:ext cx="3669600" cy="23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WinWin</a:t>
            </a:r>
            <a:endParaRPr sz="5500"/>
          </a:p>
        </p:txBody>
      </p:sp>
      <p:sp>
        <p:nvSpPr>
          <p:cNvPr id="1184" name="Google Shape;1184;p43"/>
          <p:cNvSpPr txBox="1"/>
          <p:nvPr>
            <p:ph idx="1" type="subTitle"/>
          </p:nvPr>
        </p:nvSpPr>
        <p:spPr>
          <a:xfrm>
            <a:off x="723900" y="3237075"/>
            <a:ext cx="53742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Initial Report Database Sys </a:t>
            </a:r>
            <a:r>
              <a:rPr lang="en" sz="1800">
                <a:solidFill>
                  <a:schemeClr val="dk1"/>
                </a:solidFill>
              </a:rPr>
              <a:t>Presentation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 G14 Waterfall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2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253" name="Google Shape;125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4" name="Google Shape;12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75" y="1113848"/>
            <a:ext cx="7705827" cy="38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3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-Based Design Schema</a:t>
            </a:r>
            <a:endParaRPr/>
          </a:p>
        </p:txBody>
      </p:sp>
      <p:sp>
        <p:nvSpPr>
          <p:cNvPr id="1260" name="Google Shape;126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1" name="Google Shape;1261;p53"/>
          <p:cNvSpPr txBox="1"/>
          <p:nvPr>
            <p:ph idx="1" type="body"/>
          </p:nvPr>
        </p:nvSpPr>
        <p:spPr>
          <a:xfrm>
            <a:off x="711725" y="1121125"/>
            <a:ext cx="81672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"type": "object",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"bsonType": "object",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"title": "Location",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"description": "Location of customer and station",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"required": [ "_id", "latitude", "longitude", "sub_district", "district", "province", "postalcode" ],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-Based Design Schema</a:t>
            </a:r>
            <a:endParaRPr/>
          </a:p>
        </p:txBody>
      </p:sp>
      <p:sp>
        <p:nvSpPr>
          <p:cNvPr id="1267" name="Google Shape;126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8" name="Google Shape;1268;p54"/>
          <p:cNvSpPr txBox="1"/>
          <p:nvPr>
            <p:ph idx="1" type="body"/>
          </p:nvPr>
        </p:nvSpPr>
        <p:spPr>
          <a:xfrm>
            <a:off x="711725" y="1121125"/>
            <a:ext cx="82203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"properties": {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"_id": { "bsonType": "objectid"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"latitude": { "bsonType": "double", "minimum": -90, "maxmum": 90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"longitude": { "bsonType": "double", "minimum": -180, "maxmum": 180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"sub_district": { "bsonType": "string", "minLength": 1, "maxLength": 50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"district": { "bsonType": "string", "minLength": 1, "maxLength": 50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"province": { "bsonType": "string", "minLength": 1, "maxLength": 50 }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"patternProperties": {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"postalcode": { "bsonType": "string", "minLength": 1, "maxLength": 5, "pattern": "(1-9)(0-9)*" }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"minProperties": 8,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5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-Based Design Schema</a:t>
            </a:r>
            <a:endParaRPr/>
          </a:p>
        </p:txBody>
      </p:sp>
      <p:sp>
        <p:nvSpPr>
          <p:cNvPr id="1274" name="Google Shape;127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5" name="Google Shape;1275;p55"/>
          <p:cNvSpPr txBox="1"/>
          <p:nvPr>
            <p:ph idx="1" type="body"/>
          </p:nvPr>
        </p:nvSpPr>
        <p:spPr>
          <a:xfrm>
            <a:off x="711725" y="1121125"/>
            <a:ext cx="8393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"dependencies": {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"locatedstation": {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"station": { "bsonType": "object"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"numberofriders": { "bsonType": "int", "minimum": 0, "maxmum": 100 }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6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-Based Design Schema</a:t>
            </a:r>
            <a:endParaRPr/>
          </a:p>
        </p:txBody>
      </p:sp>
      <p:sp>
        <p:nvSpPr>
          <p:cNvPr id="1281" name="Google Shape;128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2" name="Google Shape;1282;p56"/>
          <p:cNvSpPr txBox="1"/>
          <p:nvPr>
            <p:ph idx="1" type="body"/>
          </p:nvPr>
        </p:nvSpPr>
        <p:spPr>
          <a:xfrm>
            <a:off x="711725" y="1197325"/>
            <a:ext cx="8393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"customerSavedAddress": {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"bsonType": "array",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"items": {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"locationname": { "bsonType": "string", "minLength": 1, "maxLength": 50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"user": { "bsonType": "objectid"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"userfirstname": { "bsonType": "string", "minLength": 1, "maxLength": 50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"userlastname": { "bsonType": "string", "minLength": 1, "maxLength": 50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"userphone": { "bsonType": "string", "minLength": 10, "maxLength": 10, "pattern": "(0)(8-9)(0-9)*" }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"minItems": 0,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"uniqueItems": true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7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G14 Waterfall - Members</a:t>
            </a:r>
            <a:endParaRPr/>
          </a:p>
        </p:txBody>
      </p:sp>
      <p:sp>
        <p:nvSpPr>
          <p:cNvPr id="1288" name="Google Shape;1288;p57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6230123921 	Thitaree Setwipattanachai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6230252121 	Tarm Kalavantavanich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6231301421 	Kanokpich Chaiyawan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6231304321 	Kittipong Deevee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6231307221 	Jirawat Kusalangkurwat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6231333521 	Nopdanai Sayamnet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6231353021 	Raviporn Akekunanon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6231372021 	Atiwat Deepo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4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90" name="Google Shape;1190;p44"/>
          <p:cNvSpPr txBox="1"/>
          <p:nvPr>
            <p:ph idx="2" type="title"/>
          </p:nvPr>
        </p:nvSpPr>
        <p:spPr>
          <a:xfrm>
            <a:off x="757475" y="2931675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Overview of The System</a:t>
            </a:r>
            <a:endParaRPr sz="2000"/>
          </a:p>
        </p:txBody>
      </p:sp>
      <p:sp>
        <p:nvSpPr>
          <p:cNvPr id="1191" name="Google Shape;1191;p44"/>
          <p:cNvSpPr txBox="1"/>
          <p:nvPr>
            <p:ph idx="3" type="title"/>
          </p:nvPr>
        </p:nvSpPr>
        <p:spPr>
          <a:xfrm>
            <a:off x="757475" y="3912198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192" name="Google Shape;1192;p44"/>
          <p:cNvSpPr txBox="1"/>
          <p:nvPr>
            <p:ph idx="5" type="title"/>
          </p:nvPr>
        </p:nvSpPr>
        <p:spPr>
          <a:xfrm>
            <a:off x="4617180" y="2781000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System Functionalities</a:t>
            </a:r>
            <a:endParaRPr sz="2000"/>
          </a:p>
        </p:txBody>
      </p:sp>
      <p:sp>
        <p:nvSpPr>
          <p:cNvPr id="1193" name="Google Shape;119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4" name="Google Shape;1194;p44"/>
          <p:cNvSpPr txBox="1"/>
          <p:nvPr>
            <p:ph idx="2" type="title"/>
          </p:nvPr>
        </p:nvSpPr>
        <p:spPr>
          <a:xfrm>
            <a:off x="757075" y="1677388"/>
            <a:ext cx="37686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1195" name="Google Shape;1195;p44"/>
          <p:cNvSpPr txBox="1"/>
          <p:nvPr>
            <p:ph idx="5" type="title"/>
          </p:nvPr>
        </p:nvSpPr>
        <p:spPr>
          <a:xfrm>
            <a:off x="4616780" y="1677388"/>
            <a:ext cx="3770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Organization Background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5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1" name="Google Shape;1201;p45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Motorcycle taxi is the </a:t>
            </a:r>
            <a:r>
              <a:rPr b="1" lang="en">
                <a:solidFill>
                  <a:schemeClr val="dk1"/>
                </a:solidFill>
              </a:rPr>
              <a:t>second most used tran</a:t>
            </a:r>
            <a:r>
              <a:rPr b="1" lang="en">
                <a:solidFill>
                  <a:schemeClr val="dk1"/>
                </a:solidFill>
              </a:rPr>
              <a:t>sportation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in Bangkok</a:t>
            </a:r>
            <a:r>
              <a:rPr lang="en">
                <a:solidFill>
                  <a:schemeClr val="dk1"/>
                </a:solidFill>
              </a:rPr>
              <a:t>, besides MRT.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Other Ride-hailing applications reduced </a:t>
            </a:r>
            <a:r>
              <a:rPr b="1" lang="en">
                <a:solidFill>
                  <a:schemeClr val="dk1"/>
                </a:solidFill>
              </a:rPr>
              <a:t>customer count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of motorcycle taxis.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>
                <a:solidFill>
                  <a:schemeClr val="dk1"/>
                </a:solidFill>
              </a:rPr>
              <a:t>Digitalization </a:t>
            </a:r>
            <a:r>
              <a:rPr lang="en">
                <a:solidFill>
                  <a:schemeClr val="dk1"/>
                </a:solidFill>
              </a:rPr>
              <a:t>of the motorcycle taxi system.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02" name="Google Shape;12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93" y="2386050"/>
            <a:ext cx="2852774" cy="21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/>
          <p:nvPr>
            <p:ph type="title"/>
          </p:nvPr>
        </p:nvSpPr>
        <p:spPr>
          <a:xfrm>
            <a:off x="711725" y="535452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Background</a:t>
            </a:r>
            <a:endParaRPr/>
          </a:p>
        </p:txBody>
      </p:sp>
      <p:sp>
        <p:nvSpPr>
          <p:cNvPr id="1209" name="Google Shape;1209;p46"/>
          <p:cNvSpPr txBox="1"/>
          <p:nvPr>
            <p:ph idx="4294967295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Matchmaking</a:t>
            </a:r>
            <a:r>
              <a:rPr lang="en" sz="1250">
                <a:solidFill>
                  <a:schemeClr val="dk1"/>
                </a:solidFill>
              </a:rPr>
              <a:t> between customers and motorcycle taxis.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Department of Land Transport, Ministry of Transport</a:t>
            </a:r>
            <a:r>
              <a:rPr lang="en" sz="1250">
                <a:solidFill>
                  <a:schemeClr val="dk1"/>
                </a:solidFill>
              </a:rPr>
              <a:t> is one of our </a:t>
            </a:r>
            <a:r>
              <a:rPr lang="en" sz="1250" u="sng">
                <a:solidFill>
                  <a:schemeClr val="dk1"/>
                </a:solidFill>
              </a:rPr>
              <a:t>partners.</a:t>
            </a:r>
            <a:endParaRPr sz="1250" u="sng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Winnonie</a:t>
            </a:r>
            <a:r>
              <a:rPr lang="en" sz="1250">
                <a:solidFill>
                  <a:schemeClr val="dk1"/>
                </a:solidFill>
              </a:rPr>
              <a:t>, a startup from Bangchak Corporation, is also one of </a:t>
            </a:r>
            <a:r>
              <a:rPr lang="en" sz="1250">
                <a:solidFill>
                  <a:schemeClr val="dk1"/>
                </a:solidFill>
              </a:rPr>
              <a:t>our </a:t>
            </a:r>
            <a:r>
              <a:rPr lang="en" sz="1250" u="sng">
                <a:solidFill>
                  <a:schemeClr val="dk1"/>
                </a:solidFill>
              </a:rPr>
              <a:t>partners.</a:t>
            </a:r>
            <a:endParaRPr sz="1250" u="sng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Motorcycle taxis are </a:t>
            </a:r>
            <a:r>
              <a:rPr b="1" lang="en" sz="1250">
                <a:solidFill>
                  <a:schemeClr val="dk1"/>
                </a:solidFill>
              </a:rPr>
              <a:t>more familiar with the local route.</a:t>
            </a:r>
            <a:endParaRPr b="1"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Provide chances for </a:t>
            </a:r>
            <a:r>
              <a:rPr lang="en" sz="1250">
                <a:solidFill>
                  <a:schemeClr val="dk1"/>
                </a:solidFill>
              </a:rPr>
              <a:t>motorcycle</a:t>
            </a:r>
            <a:r>
              <a:rPr lang="en" sz="1250">
                <a:solidFill>
                  <a:schemeClr val="dk1"/>
                </a:solidFill>
              </a:rPr>
              <a:t> taxis to </a:t>
            </a:r>
            <a:r>
              <a:rPr b="1" lang="en" sz="1250">
                <a:solidFill>
                  <a:schemeClr val="dk1"/>
                </a:solidFill>
              </a:rPr>
              <a:t>make more </a:t>
            </a:r>
            <a:r>
              <a:rPr b="1" lang="en" sz="1250">
                <a:solidFill>
                  <a:schemeClr val="dk1"/>
                </a:solidFill>
              </a:rPr>
              <a:t>income</a:t>
            </a:r>
            <a:r>
              <a:rPr lang="en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Reduce waiting time</a:t>
            </a:r>
            <a:r>
              <a:rPr lang="en" sz="1250">
                <a:solidFill>
                  <a:schemeClr val="dk1"/>
                </a:solidFill>
              </a:rPr>
              <a:t> for customers.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Support locals.</a:t>
            </a:r>
            <a:endParaRPr b="1" sz="1250">
              <a:solidFill>
                <a:schemeClr val="dk1"/>
              </a:solidFill>
            </a:endParaRPr>
          </a:p>
        </p:txBody>
      </p:sp>
      <p:sp>
        <p:nvSpPr>
          <p:cNvPr id="1210" name="Google Shape;121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7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S</a:t>
            </a:r>
            <a:r>
              <a:rPr lang="en"/>
              <a:t>ystem</a:t>
            </a:r>
            <a:endParaRPr/>
          </a:p>
        </p:txBody>
      </p:sp>
      <p:sp>
        <p:nvSpPr>
          <p:cNvPr id="1216" name="Google Shape;1216;p47"/>
          <p:cNvSpPr txBox="1"/>
          <p:nvPr>
            <p:ph idx="1" type="body"/>
          </p:nvPr>
        </p:nvSpPr>
        <p:spPr>
          <a:xfrm>
            <a:off x="711725" y="1121135"/>
            <a:ext cx="7720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Both customers and riders will </a:t>
            </a:r>
            <a:r>
              <a:rPr b="1" lang="en">
                <a:solidFill>
                  <a:schemeClr val="dk1"/>
                </a:solidFill>
              </a:rPr>
              <a:t>use the same application</a:t>
            </a:r>
            <a:endParaRPr b="1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However, their </a:t>
            </a:r>
            <a:r>
              <a:rPr b="1" lang="en" sz="1250">
                <a:solidFill>
                  <a:schemeClr val="dk1"/>
                </a:solidFill>
              </a:rPr>
              <a:t>interface will be different</a:t>
            </a:r>
            <a:r>
              <a:rPr lang="en" sz="1250">
                <a:solidFill>
                  <a:schemeClr val="dk1"/>
                </a:solidFill>
              </a:rPr>
              <a:t> based on their </a:t>
            </a:r>
            <a:r>
              <a:rPr b="1" lang="en" sz="1250">
                <a:solidFill>
                  <a:schemeClr val="dk1"/>
                </a:solidFill>
              </a:rPr>
              <a:t>user type</a:t>
            </a:r>
            <a:r>
              <a:rPr lang="en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First, </a:t>
            </a:r>
            <a:r>
              <a:rPr b="1" lang="en">
                <a:solidFill>
                  <a:schemeClr val="dk1"/>
                </a:solidFill>
              </a:rPr>
              <a:t>Customer and Rider</a:t>
            </a:r>
            <a:r>
              <a:rPr lang="en">
                <a:solidFill>
                  <a:schemeClr val="dk1"/>
                </a:solidFill>
              </a:rPr>
              <a:t> register to the system.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matchmaking</a:t>
            </a:r>
            <a:r>
              <a:rPr lang="en">
                <a:solidFill>
                  <a:schemeClr val="dk1"/>
                </a:solidFill>
              </a:rPr>
              <a:t> system starts when the user selects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en">
                <a:solidFill>
                  <a:schemeClr val="dk1"/>
                </a:solidFill>
              </a:rPr>
              <a:t>pick-up location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destination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en">
                <a:solidFill>
                  <a:schemeClr val="dk1"/>
                </a:solidFill>
              </a:rPr>
              <a:t>rider preference</a:t>
            </a:r>
            <a:endParaRPr b="1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en">
                <a:solidFill>
                  <a:schemeClr val="dk1"/>
                </a:solidFill>
              </a:rPr>
              <a:t>payment method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>
                <a:solidFill>
                  <a:schemeClr val="dk1"/>
                </a:solidFill>
              </a:rPr>
              <a:t>During the service</a:t>
            </a:r>
            <a:r>
              <a:rPr lang="en">
                <a:solidFill>
                  <a:schemeClr val="dk1"/>
                </a:solidFill>
              </a:rPr>
              <a:t>, on motorcycle taxi side, there shall be </a:t>
            </a:r>
            <a:r>
              <a:rPr b="1" lang="en">
                <a:solidFill>
                  <a:schemeClr val="dk1"/>
                </a:solidFill>
              </a:rPr>
              <a:t>an update (update status)</a:t>
            </a:r>
            <a:r>
              <a:rPr lang="en">
                <a:solidFill>
                  <a:schemeClr val="dk1"/>
                </a:solidFill>
              </a:rPr>
              <a:t> to let the system know </a:t>
            </a:r>
            <a:r>
              <a:rPr lang="en">
                <a:solidFill>
                  <a:srgbClr val="999999"/>
                </a:solidFill>
              </a:rPr>
              <a:t>(that the motorcycle taxi has arrived, on the way to the destination, or arrived at the destination.)</a:t>
            </a:r>
            <a:endParaRPr>
              <a:solidFill>
                <a:srgbClr val="999999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>
                <a:solidFill>
                  <a:schemeClr val="dk1"/>
                </a:solidFill>
              </a:rPr>
              <a:t>After arriving at the destination,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customer can </a:t>
            </a:r>
            <a:r>
              <a:rPr b="1" lang="en">
                <a:solidFill>
                  <a:schemeClr val="dk1"/>
                </a:solidFill>
              </a:rPr>
              <a:t>review their rider.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17" name="Google Shape;12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550" y="1226025"/>
            <a:ext cx="2706825" cy="17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8"/>
          <p:cNvSpPr txBox="1"/>
          <p:nvPr>
            <p:ph idx="1" type="body"/>
          </p:nvPr>
        </p:nvSpPr>
        <p:spPr>
          <a:xfrm>
            <a:off x="711725" y="1349725"/>
            <a:ext cx="37272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Register </a:t>
            </a:r>
            <a:r>
              <a:rPr lang="en" sz="1800">
                <a:solidFill>
                  <a:schemeClr val="dk1"/>
                </a:solidFill>
              </a:rPr>
              <a:t>and </a:t>
            </a:r>
            <a:r>
              <a:rPr b="1" lang="en" sz="1800">
                <a:solidFill>
                  <a:schemeClr val="dk1"/>
                </a:solidFill>
              </a:rPr>
              <a:t>manage</a:t>
            </a:r>
            <a:r>
              <a:rPr lang="en" sz="1800">
                <a:solidFill>
                  <a:schemeClr val="dk1"/>
                </a:solidFill>
              </a:rPr>
              <a:t> account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Login/Logout </a:t>
            </a:r>
            <a:r>
              <a:rPr lang="en" sz="1800">
                <a:solidFill>
                  <a:schemeClr val="dk1"/>
                </a:solidFill>
              </a:rPr>
              <a:t>system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</a:t>
            </a:r>
            <a:r>
              <a:rPr b="1" lang="en" sz="1800">
                <a:solidFill>
                  <a:schemeClr val="dk1"/>
                </a:solidFill>
              </a:rPr>
              <a:t>Adds Card Info.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Monthly Subscription 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Book </a:t>
            </a:r>
            <a:r>
              <a:rPr lang="en" sz="1800">
                <a:solidFill>
                  <a:schemeClr val="dk1"/>
                </a:solidFill>
              </a:rPr>
              <a:t>a ride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</a:t>
            </a:r>
            <a:r>
              <a:rPr b="1" lang="en" sz="1800">
                <a:solidFill>
                  <a:schemeClr val="dk1"/>
                </a:solidFill>
              </a:rPr>
              <a:t>Chooses</a:t>
            </a:r>
            <a:r>
              <a:rPr lang="en" sz="1800">
                <a:solidFill>
                  <a:schemeClr val="dk1"/>
                </a:solidFill>
              </a:rPr>
              <a:t> location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Match</a:t>
            </a:r>
            <a:r>
              <a:rPr lang="en" sz="1800">
                <a:solidFill>
                  <a:schemeClr val="dk1"/>
                </a:solidFill>
              </a:rPr>
              <a:t> a rider to the user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4" name="Google Shape;1224;p48"/>
          <p:cNvSpPr txBox="1"/>
          <p:nvPr>
            <p:ph type="title"/>
          </p:nvPr>
        </p:nvSpPr>
        <p:spPr>
          <a:xfrm>
            <a:off x="711725" y="535447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Functionalities</a:t>
            </a:r>
            <a:endParaRPr/>
          </a:p>
        </p:txBody>
      </p:sp>
      <p:sp>
        <p:nvSpPr>
          <p:cNvPr id="1225" name="Google Shape;122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6" name="Google Shape;1226;p48"/>
          <p:cNvSpPr txBox="1"/>
          <p:nvPr>
            <p:ph idx="1" type="body"/>
          </p:nvPr>
        </p:nvSpPr>
        <p:spPr>
          <a:xfrm>
            <a:off x="4829575" y="1349725"/>
            <a:ext cx="37272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Make payment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Make review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Transaction and Ride </a:t>
            </a:r>
            <a:r>
              <a:rPr b="1" lang="en" sz="1800">
                <a:solidFill>
                  <a:schemeClr val="dk1"/>
                </a:solidFill>
              </a:rPr>
              <a:t>History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Rider’s </a:t>
            </a:r>
            <a:r>
              <a:rPr b="1" lang="en" sz="1800">
                <a:solidFill>
                  <a:schemeClr val="dk1"/>
                </a:solidFill>
              </a:rPr>
              <a:t>v</a:t>
            </a:r>
            <a:r>
              <a:rPr b="1" lang="en" sz="1800">
                <a:solidFill>
                  <a:schemeClr val="dk1"/>
                </a:solidFill>
              </a:rPr>
              <a:t>ehicle &amp; station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Rider </a:t>
            </a:r>
            <a:r>
              <a:rPr b="1" lang="en" sz="1800">
                <a:solidFill>
                  <a:schemeClr val="dk1"/>
                </a:solidFill>
              </a:rPr>
              <a:t>Top-up </a:t>
            </a:r>
            <a:r>
              <a:rPr lang="en" sz="1800">
                <a:solidFill>
                  <a:schemeClr val="dk1"/>
                </a:solidFill>
              </a:rPr>
              <a:t>Credit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Contact</a:t>
            </a:r>
            <a:r>
              <a:rPr lang="en" sz="1800">
                <a:solidFill>
                  <a:schemeClr val="dk1"/>
                </a:solidFill>
              </a:rPr>
              <a:t> rider’s manager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9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232" name="Google Shape;123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3" name="Google Shape;12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5" y="1104250"/>
            <a:ext cx="8325161" cy="39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0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239" name="Google Shape;123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0" name="Google Shape;12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75" y="1062023"/>
            <a:ext cx="5854046" cy="381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1"/>
          <p:cNvSpPr txBox="1"/>
          <p:nvPr>
            <p:ph type="title"/>
          </p:nvPr>
        </p:nvSpPr>
        <p:spPr>
          <a:xfrm>
            <a:off x="711725" y="535448"/>
            <a:ext cx="7720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246" name="Google Shape;124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7" name="Google Shape;12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38" y="1136048"/>
            <a:ext cx="4537127" cy="381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 More Plastic Project Proposal by Slidesgo">
  <a:themeElements>
    <a:clrScheme name="Simple Light">
      <a:dk1>
        <a:srgbClr val="101C20"/>
      </a:dk1>
      <a:lt1>
        <a:srgbClr val="FFFFFF"/>
      </a:lt1>
      <a:dk2>
        <a:srgbClr val="D6B589"/>
      </a:dk2>
      <a:lt2>
        <a:srgbClr val="F4D7B3"/>
      </a:lt2>
      <a:accent1>
        <a:srgbClr val="626262"/>
      </a:accent1>
      <a:accent2>
        <a:srgbClr val="E4E4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B3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