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Document Chat App using Ollama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document understanding and chat interface</a:t>
            </a:r>
          </a:p>
          <a:p/>
          <a:p>
            <a:r>
              <a:t>by Hexaware-GenAI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Diagram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463040" cy="73152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/>
            </a:pPr>
            <a:r>
              <a:t>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468880" y="1828800"/>
            <a:ext cx="1463040" cy="73152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/>
            </a:pPr>
            <a:r>
              <a:t>Streamlit UI</a:t>
            </a:r>
          </a:p>
        </p:txBody>
      </p:sp>
      <p:sp>
        <p:nvSpPr>
          <p:cNvPr id="5" name="Rectangle 4"/>
          <p:cNvSpPr/>
          <p:nvPr/>
        </p:nvSpPr>
        <p:spPr>
          <a:xfrm>
            <a:off x="4480560" y="1828800"/>
            <a:ext cx="1463040" cy="73152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/>
            </a:pPr>
            <a:r>
              <a:t>Text Extractor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6492240" y="1828800"/>
            <a:ext cx="1463040" cy="73152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/>
            </a:pPr>
            <a:r>
              <a:t>Vector Store</a:t>
            </a:r>
          </a:p>
          <a:p>
            <a:r>
              <a:t>(vector_store.py)</a:t>
            </a:r>
          </a:p>
        </p:txBody>
      </p:sp>
      <p:sp>
        <p:nvSpPr>
          <p:cNvPr id="7" name="Rectangle 6"/>
          <p:cNvSpPr/>
          <p:nvPr/>
        </p:nvSpPr>
        <p:spPr>
          <a:xfrm>
            <a:off x="8503920" y="1828800"/>
            <a:ext cx="1463040" cy="73152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/>
            </a:pPr>
            <a:r>
              <a:t>Ollama LLM</a:t>
            </a:r>
          </a:p>
          <a:p>
            <a:r>
              <a:t>(Llama3.2 via LangChain)</a:t>
            </a:r>
          </a:p>
        </p:txBody>
      </p:sp>
      <p:sp>
        <p:nvSpPr>
          <p:cNvPr id="8" name="Rectangle 7"/>
          <p:cNvSpPr/>
          <p:nvPr/>
        </p:nvSpPr>
        <p:spPr>
          <a:xfrm>
            <a:off x="10515600" y="1828800"/>
            <a:ext cx="1463040" cy="731520"/>
          </a:xfrm>
          <a:prstGeom prst="rect">
            <a:avLst/>
          </a:prstGeom>
          <a:solidFill>
            <a:srgbClr val="F0F0F0"/>
          </a:solidFill>
          <a:ln>
            <a:solidFill>
              <a:srgbClr val="64646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/>
            </a:pPr>
            <a:r>
              <a:t>Streamlit Chat</a:t>
            </a:r>
          </a:p>
          <a:p>
            <a:r>
              <a:t>(Response Display)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1920240" y="2194560.0"/>
            <a:ext cx="54864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3931920" y="2194560.0"/>
            <a:ext cx="54864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5943600" y="2194560.0"/>
            <a:ext cx="54864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7955280" y="2194560.0"/>
            <a:ext cx="54864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9966960" y="2194560.0"/>
            <a:ext cx="548640" cy="0.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Title: Document Chat App – AI-powered Document Understanding System</a:t>
            </a:r>
          </a:p>
          <a:p/>
          <a:p>
            <a:r>
              <a:t>Objectives:</a:t>
            </a:r>
          </a:p>
          <a:p>
            <a:r>
              <a:t>• Enable users to chat with uploaded documents using natural language.</a:t>
            </a:r>
          </a:p>
          <a:p>
            <a:r>
              <a:t>• Use Ollama models (Llama 3.2) for local, privacy-preserving AI inference.</a:t>
            </a:r>
          </a:p>
          <a:p>
            <a:r>
              <a:t>• Extract, index, and query document content dynamically.</a:t>
            </a:r>
          </a:p>
          <a:p>
            <a:r>
              <a:t>• Provide contextual and accurate answers with references from the source 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Streamlit Web App for document upload and chat interface.</a:t>
            </a:r>
          </a:p>
          <a:p>
            <a:r>
              <a:t>• Text Extraction and Vector Embedding using LangChain.</a:t>
            </a:r>
          </a:p>
          <a:p>
            <a:r>
              <a:t>• LLM Query Handling through Ollama (Llama3.2).</a:t>
            </a:r>
          </a:p>
          <a:p>
            <a:r>
              <a:t>• Context-aware Answer Retrieval from Indexed Documents.</a:t>
            </a:r>
          </a:p>
          <a:p>
            <a:r>
              <a:t>• Error Handling and Session Memory Management.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100"/>
            </a:pPr>
            <a:r>
              <a:t>Accurate design summary extracted from the codebase:</a:t>
            </a:r>
            <a:br/>
            <a:br/>
            <a:r>
              <a:t>Architecture overview:</a:t>
            </a:r>
            <a:br/>
            <a:r>
              <a:t>• Frontend: Streamlit app (frontend/) — handles UI, uploads, chat interface, and calls the FastAPI backend via APIClient.</a:t>
            </a:r>
            <a:br/>
            <a:r>
              <a:t>• Backend: FastAPI service (backend/main.py + backend/routes.py) — exposes endpoints for health, uploads, and queries.</a:t>
            </a:r>
            <a:br/>
            <a:r>
              <a:t>• Document processing: DocumentProcessor inside backend/utils.py — extracts text (PDF/text), cleans content, and performs chunking.</a:t>
            </a:r>
            <a:br/>
            <a:r>
              <a:t>• Vector store: Local VectorStore (vector_store.py) — in-memory embeddings with JSON persistence (vector_data/vectors.json) used for retrieval.</a:t>
            </a:r>
            <a:br/>
            <a:r>
              <a:t>• Embeddings &amp; retrieval: OllamaEmbeddings (langchain_ollama) or equivalent integration in managers.py — embeddings created and stored in VectorStore; LangChain-style retriever logic in managers.</a:t>
            </a:r>
            <a:br/>
            <a:r>
              <a:t>• Model inference: AsyncOllamaLLM (backend/ollama.py) — async client that streams responses from local Ollama server (Llama3.2). Manager classes coordinate calls to the model and retrieval.</a:t>
            </a:r>
            <a:br/>
            <a:r>
              <a:t>• Orchestration: backend/managers.py — ConfigManager, MetadataManager, ModelManager glue together config, metadata, vector store, and model interactions.</a:t>
            </a:r>
            <a:br/>
            <a:br/>
            <a:r>
              <a:t>Key behavior:</a:t>
            </a:r>
            <a:br/>
            <a:r>
              <a:t>• Streamlit UI performs health_check against FastAPI before rendering.</a:t>
            </a:r>
            <a:br/>
            <a:r>
              <a:t>• Uploads are sent to FastAPI, which uses DocumentProcessor to extract text and create embeddings added to the VectorStore.</a:t>
            </a:r>
            <a:br/>
            <a:r>
              <a:t>• Queries call the retriever to fetch top-k document chunks; Ollama receives the context + user query and returns streamed or full responses.</a:t>
            </a:r>
            <a:br/>
            <a:r>
              <a:t>• VectorStore persists data to vector_data/vectors.json so embeddings survive restarts.</a:t>
            </a:r>
            <a:br/>
            <a:r>
              <a:t>• The system supports graceful error handling: Ollama health checks, file validation, and JSON persistence safety checks.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uploads document(s) through Streamlit UI.</a:t>
            </a:r>
          </a:p>
          <a:p>
            <a:r>
              <a:t>2. Text is extracted and split into chunks for embedding.</a:t>
            </a:r>
          </a:p>
          <a:p>
            <a:r>
              <a:t>3. LangChain creates a vector store from document chunks.</a:t>
            </a:r>
          </a:p>
          <a:p>
            <a:r>
              <a:t>4. User enters a query in the chat box.</a:t>
            </a:r>
          </a:p>
          <a:p>
            <a:r>
              <a:t>5. The app retrieves top matching chunks from the store.</a:t>
            </a:r>
          </a:p>
          <a:p>
            <a:r>
              <a:t>6. Ollama’s LLM processes the context + query to generate an answer.</a:t>
            </a:r>
          </a:p>
          <a:p>
            <a:r>
              <a:t>7. The result is displayed in the chat with context snippets.</a:t>
            </a:r>
          </a:p>
          <a:p>
            <a:r>
              <a:t>8. Errors or missing context are gracefully handled.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TC01 – Upload valid document</a:t>
            </a:r>
          </a:p>
          <a:p>
            <a:r>
              <a:t>Expected: Extracts text, creates embeddings, responds to queries.</a:t>
            </a:r>
          </a:p>
          <a:p/>
          <a:p>
            <a:r>
              <a:t>TC02 – Upload invalid/corrupted file</a:t>
            </a:r>
          </a:p>
          <a:p>
            <a:r>
              <a:t>Expected: Error message displayed, no crash.</a:t>
            </a:r>
          </a:p>
          <a:p/>
          <a:p>
            <a:r>
              <a:t>TC03 – Query with no matching content</a:t>
            </a:r>
          </a:p>
          <a:p>
            <a:r>
              <a:t>Expected: Graceful response: 'No relevant information found.'</a:t>
            </a:r>
          </a:p>
          <a:p/>
          <a:p>
            <a:r>
              <a:t>TC04 – Model unresponsive or not loaded</a:t>
            </a:r>
          </a:p>
          <a:p>
            <a:r>
              <a:t>Expected: Display warning, suggest restarting Ollama service.</a:t>
            </a:r>
          </a:p>
          <a:p/>
          <a:p>
            <a:r>
              <a:t>TC05 – Validate memory context</a:t>
            </a:r>
          </a:p>
          <a:p>
            <a:r>
              <a:t>Expected: Answers reference previous conversation turns accurately.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Edge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TC06 – Empty document upload</a:t>
            </a:r>
          </a:p>
          <a:p>
            <a:r>
              <a:t>Expected: Extraction failure handled gracefully.</a:t>
            </a:r>
          </a:p>
          <a:p/>
          <a:p>
            <a:r>
              <a:t>TC07 – Large document upload (multiple MB)</a:t>
            </a:r>
          </a:p>
          <a:p>
            <a:r>
              <a:t>Expected: Chunking and embedding run without timeout.</a:t>
            </a:r>
          </a:p>
          <a:p/>
          <a:p>
            <a:r>
              <a:t>TC08 – Concurrent users or multiple sessions</a:t>
            </a:r>
          </a:p>
          <a:p>
            <a:r>
              <a:t>Expected: Each session isolated, no data leakage.</a:t>
            </a:r>
          </a:p>
          <a:p/>
          <a:p>
            <a:r>
              <a:t>TC09 – Non-text files (e.g., image-only PDF)</a:t>
            </a:r>
          </a:p>
          <a:p>
            <a:r>
              <a:t>Expected: Warning shown, extraction skipped.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and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Tools:</a:t>
            </a:r>
          </a:p>
          <a:p>
            <a:r>
              <a:t>• Ollama (Llama3.2) – Local LLM for natural language reasoning.</a:t>
            </a:r>
          </a:p>
          <a:p>
            <a:r>
              <a:t>• LangChain – Document embedding, retrieval, and context management.</a:t>
            </a:r>
          </a:p>
          <a:p>
            <a:r>
              <a:t>• Streamlit – Interactive web UI for upload and chat.</a:t>
            </a:r>
          </a:p>
          <a:p/>
          <a:p>
            <a:r>
              <a:t>Tech Stack:</a:t>
            </a:r>
          </a:p>
          <a:p>
            <a:r>
              <a:t>• Python 3.10+</a:t>
            </a:r>
          </a:p>
          <a:p>
            <a:r>
              <a:t>• FAISS / Chroma for vector storage</a:t>
            </a:r>
          </a:p>
          <a:p>
            <a:r>
              <a:t>• PyMuPDF or pdfplumber for PDF parsing</a:t>
            </a:r>
          </a:p>
          <a:p>
            <a:r>
              <a:t>• Environment management: dotenv</a:t>
            </a:r>
          </a:p>
          <a:p/>
          <a:p>
            <a:r>
              <a:t>Version Control: GitHub</a:t>
            </a:r>
          </a:p>
          <a:p>
            <a:r>
              <a:t>Deployment: Local or Dockerized runtime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Delighted Customers</a:t>
            </a:r>
          </a:p>
          <a:p>
            <a:r>
              <a:t>Innovative Services</a:t>
            </a:r>
          </a:p>
          <a:p>
            <a:r>
              <a:t>Passionate Developers</a:t>
            </a:r>
          </a:p>
          <a:p/>
          <a:p>
            <a:r>
              <a:t>www.hexaware.com | © Hexaware Technologies. All rights reserved.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