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4DA4-10EA-4B31-BC7A-FD3CBDCF5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225" y="2099733"/>
            <a:ext cx="8942388" cy="2677648"/>
          </a:xfrm>
        </p:spPr>
        <p:txBody>
          <a:bodyPr/>
          <a:lstStyle/>
          <a:p>
            <a:r>
              <a:rPr lang="en-IN" sz="4800" b="1" dirty="0"/>
              <a:t>Plasma Donation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9EF57-7B0C-4453-BC78-65445FCB6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" y="4777381"/>
            <a:ext cx="8942388" cy="1023344"/>
          </a:xfrm>
        </p:spPr>
        <p:txBody>
          <a:bodyPr>
            <a:noAutofit/>
          </a:bodyPr>
          <a:lstStyle/>
          <a:p>
            <a:r>
              <a:rPr lang="en-IN" sz="1600" dirty="0"/>
              <a:t>Ravi </a:t>
            </a:r>
            <a:r>
              <a:rPr lang="en-IN" sz="1600" dirty="0" err="1"/>
              <a:t>patel</a:t>
            </a:r>
            <a:endParaRPr lang="en-IN" sz="1600" dirty="0"/>
          </a:p>
          <a:p>
            <a:r>
              <a:rPr lang="en-IN" sz="1600" dirty="0"/>
              <a:t>Surbhi </a:t>
            </a:r>
            <a:r>
              <a:rPr lang="en-IN" sz="1600" dirty="0" err="1"/>
              <a:t>Wagh</a:t>
            </a:r>
            <a:endParaRPr lang="en-IN" sz="1600" dirty="0"/>
          </a:p>
          <a:p>
            <a:r>
              <a:rPr lang="en-IN" sz="1600" dirty="0"/>
              <a:t>TRUNALI DUMBRE</a:t>
            </a:r>
          </a:p>
        </p:txBody>
      </p:sp>
    </p:spTree>
    <p:extLst>
      <p:ext uri="{BB962C8B-B14F-4D97-AF65-F5344CB8AC3E}">
        <p14:creationId xmlns:p14="http://schemas.microsoft.com/office/powerpoint/2010/main" val="223107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1FAB0C-AB59-4D63-8980-23D69764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69AB8-3485-4414-9E29-83269698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2914E-FFE9-498C-9ACB-3213E369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AE041-486E-41A6-A944-5C9DDA70A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2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78E6E-146B-42CA-8640-E8E535D5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81EC-4031-4168-8D18-195F2420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C3C41-8127-435D-A36C-7989F0EF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8025"/>
            <a:ext cx="5519737" cy="2947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3969E-1EE2-4F12-8A15-D1B5EFC0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96" y="2516598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1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7C4C-EFDA-4DF0-A7ED-1C7BD14D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833122"/>
            <a:ext cx="3157538" cy="624203"/>
          </a:xfrm>
        </p:spPr>
        <p:txBody>
          <a:bodyPr/>
          <a:lstStyle/>
          <a:p>
            <a:r>
              <a:rPr lang="en-IN" sz="2800" b="1" dirty="0"/>
              <a:t>MOTIVATION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14889-4D10-4196-B604-3BD22F08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0" y="0"/>
            <a:ext cx="74295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4B05E-047C-4B19-8BB0-B500F5E7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74" y="1457325"/>
            <a:ext cx="3157538" cy="4676775"/>
          </a:xfrm>
        </p:spPr>
        <p:txBody>
          <a:bodyPr>
            <a:normAutofit/>
          </a:bodyPr>
          <a:lstStyle/>
          <a:p>
            <a:r>
              <a:rPr lang="en-IN" sz="1800" dirty="0"/>
              <a:t>Everyday we wake up to the  news  and stories of people loosing their life to covid, due to insufficient resources , government bodies putting out holders for people to donate blood if they’ve been cured from covid. This is where we got the idea of connecting donors to receive with a hassle free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8671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A34-DB82-42ED-AA63-CD6555E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3187-9EE5-46A9-99C0-E9F6FC898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52675"/>
            <a:ext cx="4825158" cy="93345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Insufficient Resources </a:t>
            </a:r>
          </a:p>
          <a:p>
            <a:r>
              <a:rPr lang="en-IN" b="1" dirty="0"/>
              <a:t>Lack of proper Knowledge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72D4E-408B-45AF-92F3-2B2DFE3C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52675"/>
            <a:ext cx="4825159" cy="86677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Lack of funds in under developed countries.</a:t>
            </a:r>
          </a:p>
          <a:p>
            <a:r>
              <a:rPr lang="en-IN" b="1" dirty="0"/>
              <a:t>Mutating Virus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1E6BE9-D3A6-426B-B02A-EABB2FFE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3219450"/>
            <a:ext cx="11944350" cy="3714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81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7655-83E7-4D8C-90FC-DE0684CE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22EAD-411B-4FFD-A2C0-FE84F728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4" y="2305051"/>
            <a:ext cx="6000751" cy="4448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B147A-5141-44C7-83B4-289ED8DD2A71}"/>
              </a:ext>
            </a:extLst>
          </p:cNvPr>
          <p:cNvSpPr txBox="1"/>
          <p:nvPr/>
        </p:nvSpPr>
        <p:spPr>
          <a:xfrm>
            <a:off x="371475" y="2495549"/>
            <a:ext cx="53740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Our system is hassle free as donors don’t have to create an account, they could just fill in the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Application is monitored by Government Authority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Hospitals can monitor the availability of blood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Network zones crated for better outreach.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31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36E01-0069-4FE6-AD8A-8AE42857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15500" cy="6858000"/>
          </a:xfrm>
          <a:prstGeom prst="rect">
            <a:avLst/>
          </a:prstGeom>
        </p:spPr>
      </p:pic>
      <p:pic>
        <p:nvPicPr>
          <p:cNvPr id="3" name="Graphic 2" descr="Research">
            <a:extLst>
              <a:ext uri="{FF2B5EF4-FFF2-40B4-BE49-F238E27FC236}">
                <a16:creationId xmlns:a16="http://schemas.microsoft.com/office/drawing/2014/main" id="{45E32B1E-AF2A-431E-A9A6-0460B5DA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5500" y="3190875"/>
            <a:ext cx="2476500" cy="28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E141-B5F0-4B4A-9F41-7DA74B3C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DIAGRAM</a:t>
            </a:r>
          </a:p>
        </p:txBody>
      </p:sp>
    </p:spTree>
    <p:extLst>
      <p:ext uri="{BB962C8B-B14F-4D97-AF65-F5344CB8AC3E}">
        <p14:creationId xmlns:p14="http://schemas.microsoft.com/office/powerpoint/2010/main" val="415403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688F-107D-454C-B6E4-864FCB8B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5DA4-B178-4BB6-81CF-A67C3887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2551"/>
            <a:ext cx="8825658" cy="933449"/>
          </a:xfrm>
        </p:spPr>
        <p:txBody>
          <a:bodyPr/>
          <a:lstStyle/>
          <a:p>
            <a:r>
              <a:rPr lang="en-IN" dirty="0"/>
              <a:t>SCREENSHOTS AHEAD!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D1CD1-3268-4265-A928-F2B71F66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59" y="2286000"/>
            <a:ext cx="42862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4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6677-1811-4A72-B72F-2D0C556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05B90-0FF0-4FA2-B6A8-14FA4764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9119"/>
            <a:ext cx="11839575" cy="66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9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{864ED8A3-596B-4B2B-9C12-3CE42D0E279A}tf02900722</Template>
  <TotalTime>97</TotalTime>
  <Words>135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Plasma Donation Application</vt:lpstr>
      <vt:lpstr>MOTIVATION</vt:lpstr>
      <vt:lpstr>ISSUES </vt:lpstr>
      <vt:lpstr>Our Solution</vt:lpstr>
      <vt:lpstr>PowerPoint Presentation</vt:lpstr>
      <vt:lpstr>SEQUENTIAL DIAGRAM</vt:lpstr>
      <vt:lpstr>PowerPoint Presentation</vt:lpstr>
      <vt:lpstr>SCREENSHOTS AHEAD!</vt:lpstr>
      <vt:lpstr>SCREENSHOTS!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Donation Application</dc:title>
  <dc:creator>Trunali Dumbre</dc:creator>
  <cp:lastModifiedBy>Trunali Dumbre</cp:lastModifiedBy>
  <cp:revision>13</cp:revision>
  <dcterms:created xsi:type="dcterms:W3CDTF">2021-04-23T21:47:28Z</dcterms:created>
  <dcterms:modified xsi:type="dcterms:W3CDTF">2021-04-23T23:28:17Z</dcterms:modified>
</cp:coreProperties>
</file>