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D05A05A-35AD-49F3-B32B-CC3D046BB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1131" y="1444764"/>
            <a:ext cx="8791575" cy="1655762"/>
          </a:xfrm>
        </p:spPr>
        <p:txBody>
          <a:bodyPr/>
          <a:lstStyle/>
          <a:p>
            <a:r>
              <a:rPr lang="en-IN" b="1" i="1" dirty="0" smtClean="0">
                <a:solidFill>
                  <a:srgbClr val="00B050"/>
                </a:solidFill>
              </a:rPr>
              <a:t>DONE as a part of </a:t>
            </a:r>
            <a:r>
              <a:rPr lang="en-IN" b="1" i="1" dirty="0">
                <a:solidFill>
                  <a:srgbClr val="00B050"/>
                </a:solidFill>
              </a:rPr>
              <a:t>P</a:t>
            </a:r>
            <a:r>
              <a:rPr lang="en-IN" b="1" i="1" dirty="0" smtClean="0">
                <a:solidFill>
                  <a:srgbClr val="00B050"/>
                </a:solidFill>
              </a:rPr>
              <a:t>ython Data Science program </a:t>
            </a:r>
            <a:r>
              <a:rPr lang="en-IN" b="1" i="1" dirty="0">
                <a:solidFill>
                  <a:srgbClr val="00B050"/>
                </a:solidFill>
              </a:rPr>
              <a:t>by </a:t>
            </a:r>
            <a:r>
              <a:rPr lang="en-IN" b="1" i="1" dirty="0" err="1" smtClean="0">
                <a:solidFill>
                  <a:srgbClr val="00B050"/>
                </a:solidFill>
              </a:rPr>
              <a:t>E</a:t>
            </a:r>
            <a:r>
              <a:rPr lang="en-IN" b="1" i="1" dirty="0" err="1" smtClean="0">
                <a:solidFill>
                  <a:srgbClr val="00B050"/>
                </a:solidFill>
              </a:rPr>
              <a:t>dyoda</a:t>
            </a:r>
            <a:r>
              <a:rPr lang="en-IN" b="1" i="1" dirty="0" smtClean="0">
                <a:solidFill>
                  <a:srgbClr val="00B050"/>
                </a:solidFill>
              </a:rPr>
              <a:t>.</a:t>
            </a:r>
            <a:endParaRPr lang="en-IN" b="1" i="1" dirty="0">
              <a:solidFill>
                <a:srgbClr val="00B05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847584-EB0E-47FC-A950-7431AE76F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7" y="509804"/>
            <a:ext cx="8791575" cy="848480"/>
          </a:xfrm>
        </p:spPr>
        <p:txBody>
          <a:bodyPr>
            <a:normAutofit/>
          </a:bodyPr>
          <a:lstStyle/>
          <a:p>
            <a:pPr algn="ctr"/>
            <a:r>
              <a:rPr lang="en-IN" b="1" i="1" u="sng" dirty="0">
                <a:solidFill>
                  <a:schemeClr val="accent2">
                    <a:lumMod val="75000"/>
                  </a:schemeClr>
                </a:solidFill>
              </a:rPr>
              <a:t>LIBRARY MANAGEMENT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D93C028-2B05-461B-9B02-CA8B6853B60D}"/>
              </a:ext>
            </a:extLst>
          </p:cNvPr>
          <p:cNvSpPr txBox="1"/>
          <p:nvPr/>
        </p:nvSpPr>
        <p:spPr>
          <a:xfrm>
            <a:off x="7232347" y="2895803"/>
            <a:ext cx="3551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BY</a:t>
            </a:r>
            <a:r>
              <a:rPr lang="en-IN" sz="4800" b="1" i="1" dirty="0">
                <a:solidFill>
                  <a:srgbClr val="00B050"/>
                </a:solidFill>
              </a:rPr>
              <a:t>,</a:t>
            </a:r>
          </a:p>
          <a:p>
            <a:endParaRPr lang="en-IN" sz="4800" b="1" i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D22A17E-6225-4A61-AD51-196F234EFAC6}"/>
              </a:ext>
            </a:extLst>
          </p:cNvPr>
          <p:cNvSpPr/>
          <p:nvPr/>
        </p:nvSpPr>
        <p:spPr>
          <a:xfrm>
            <a:off x="7430233" y="3680633"/>
            <a:ext cx="444724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CRG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{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CUBE18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876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31989A-5F67-4BB3-8755-47E1B254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u="sng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USECASE</a:t>
            </a:r>
            <a:r>
              <a:rPr lang="en-IN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i="1" u="sng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Diagram</a:t>
            </a:r>
            <a:endParaRPr lang="en-IN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DE76BBD6-262C-41A1-B531-51802D43F59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" t="13494"/>
          <a:stretch/>
        </p:blipFill>
        <p:spPr>
          <a:xfrm>
            <a:off x="2145323" y="1535723"/>
            <a:ext cx="7784124" cy="4712677"/>
          </a:xfrm>
        </p:spPr>
      </p:pic>
    </p:spTree>
    <p:extLst>
      <p:ext uri="{BB962C8B-B14F-4D97-AF65-F5344CB8AC3E}">
        <p14:creationId xmlns:p14="http://schemas.microsoft.com/office/powerpoint/2010/main" val="273947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AB83A3-0259-47E4-B028-030C3D73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108" y="105507"/>
            <a:ext cx="4243754" cy="763575"/>
          </a:xfrm>
        </p:spPr>
        <p:txBody>
          <a:bodyPr/>
          <a:lstStyle/>
          <a:p>
            <a:pPr algn="ctr"/>
            <a:r>
              <a:rPr lang="en-IN" sz="3600" b="1" i="1" u="sng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Flow</a:t>
            </a:r>
            <a:r>
              <a:rPr lang="en-IN" sz="3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3600" b="1" i="1" u="sng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chart</a:t>
            </a:r>
            <a:endParaRPr lang="en-IN" sz="36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266F010-0076-43DF-B521-DCFE0E9AE8D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63262" y="1143000"/>
            <a:ext cx="7889629" cy="5562600"/>
          </a:xfrm>
        </p:spPr>
      </p:pic>
    </p:spTree>
    <p:extLst>
      <p:ext uri="{BB962C8B-B14F-4D97-AF65-F5344CB8AC3E}">
        <p14:creationId xmlns:p14="http://schemas.microsoft.com/office/powerpoint/2010/main" val="282422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7F21DF2-DEA6-409F-A8F8-B84AE983A1C8}"/>
              </a:ext>
            </a:extLst>
          </p:cNvPr>
          <p:cNvSpPr/>
          <p:nvPr/>
        </p:nvSpPr>
        <p:spPr>
          <a:xfrm>
            <a:off x="3869305" y="2967335"/>
            <a:ext cx="44533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11001216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16</TotalTime>
  <Words>27</Words>
  <Application>Microsoft Office PowerPoint</Application>
  <PresentationFormat>Custom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Horizon</vt:lpstr>
      <vt:lpstr>LIBRARY MANAGEMENT SYSTEM</vt:lpstr>
      <vt:lpstr>USECASE Diagram</vt:lpstr>
      <vt:lpstr>Flow chart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shamanth hs</dc:creator>
  <cp:lastModifiedBy>Windows User</cp:lastModifiedBy>
  <cp:revision>4</cp:revision>
  <dcterms:created xsi:type="dcterms:W3CDTF">2020-01-12T14:18:23Z</dcterms:created>
  <dcterms:modified xsi:type="dcterms:W3CDTF">2021-08-08T08:19:17Z</dcterms:modified>
</cp:coreProperties>
</file>