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7" r:id="rId8"/>
    <p:sldId id="294" r:id="rId9"/>
    <p:sldId id="293" r:id="rId10"/>
    <p:sldId id="292" r:id="rId11"/>
    <p:sldId id="291" r:id="rId12"/>
    <p:sldId id="290" r:id="rId13"/>
    <p:sldId id="289" r:id="rId14"/>
    <p:sldId id="288" r:id="rId15"/>
    <p:sldId id="295" r:id="rId16"/>
    <p:sldId id="296" r:id="rId17"/>
    <p:sldId id="297" r:id="rId18"/>
    <p:sldId id="29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78" d="100"/>
          <a:sy n="78" d="100"/>
        </p:scale>
        <p:origin x="33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Analyzing the pizza sales and getting useful insights from the data using MySQL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39BD3-868C-345E-E0C9-D7110D4DB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9771-DDD5-C09E-9DFF-41503B42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8.</a:t>
            </a:r>
            <a:r>
              <a:rPr lang="en-US" sz="2800" dirty="0"/>
              <a:t> Join relevant tables to find the category-wise distribution of pizzas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8E732-378A-3255-22C1-F0055C70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DB8E7B-58DF-5DB1-D190-490DFAC90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5" y="2328826"/>
            <a:ext cx="6203091" cy="27992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CF2540-14AA-163F-5C73-05FEF944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81" y="2829697"/>
            <a:ext cx="2916195" cy="20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F5328-DC11-9778-E3DD-A4EC48AA7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E3E-5C6C-823B-1AC1-947D3B61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7930"/>
          </a:xfrm>
        </p:spPr>
        <p:txBody>
          <a:bodyPr/>
          <a:lstStyle/>
          <a:p>
            <a:r>
              <a:rPr lang="en-IN" sz="2800" dirty="0"/>
              <a:t>9.</a:t>
            </a:r>
            <a:r>
              <a:rPr lang="en-US" sz="2800" dirty="0"/>
              <a:t> Group the orders by date and calculate the average number of pizzas ordered per day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D019D-F953-1146-E145-3C1843E3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4F9377-C5C8-146A-1D37-EDD36825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1876524"/>
            <a:ext cx="7154562" cy="33750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94886C-23E9-5173-62CA-3FB21262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83" y="2656703"/>
            <a:ext cx="3702990" cy="27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BDAC-A710-9516-5410-AA0508C8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FE26-F0B3-55C6-288B-FCF0611E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10.</a:t>
            </a:r>
            <a:r>
              <a:rPr lang="en-US" sz="2800" dirty="0"/>
              <a:t> Determine the top 3 most ordered pizza types based on revenue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84616-893D-142C-D1D3-C35AD5EB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D7CD95-88DA-EBB0-385F-B47C74B8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47" y="2096012"/>
            <a:ext cx="7455242" cy="38352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B84ED-15B9-4187-FAA3-013D67F1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79" y="2928552"/>
            <a:ext cx="4240474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9679-7A31-D6CE-FF59-73CBC1F1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E286-87BC-ACF9-6995-21EC432F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dirty="0"/>
              <a:t>11.</a:t>
            </a:r>
            <a:r>
              <a:rPr lang="en-US" sz="2400" dirty="0"/>
              <a:t> Calculate the percentage contribution of each pizza type to total revenue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4CAFD-0010-21B5-0B5C-BA603881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EEF6A3-65B5-23C5-2CB8-1BF3B202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38" y="1792224"/>
            <a:ext cx="7783354" cy="415137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672BA-7BBE-BB31-BEC8-2CC44830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2" y="2194560"/>
            <a:ext cx="391849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F71B-E344-9B99-4E13-5B54F250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B255-AC8B-981A-96F9-8BA0D3E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12.</a:t>
            </a:r>
            <a:r>
              <a:rPr lang="en-US" sz="2800" dirty="0"/>
              <a:t> Analyze the cumulative revenue generated over time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04B2A-CDEA-374E-FAB1-4A5A0C89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C9001B-4D4C-284F-8B21-DD54070F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80682"/>
            <a:ext cx="7017004" cy="38874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BAE1AC-ECEC-DFE4-9D4B-02046D13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1" y="1580682"/>
            <a:ext cx="4353414" cy="50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684-95B5-56E5-B54E-C70A24D88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5C55-99D1-17AD-DBAF-ECC3945F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7930"/>
          </a:xfrm>
        </p:spPr>
        <p:txBody>
          <a:bodyPr/>
          <a:lstStyle/>
          <a:p>
            <a:r>
              <a:rPr lang="en-IN" sz="2800" dirty="0"/>
              <a:t>13.</a:t>
            </a:r>
            <a:r>
              <a:rPr lang="en-US" sz="2800" dirty="0"/>
              <a:t> Determine the top 3 most ordered pizza types based on revenue for each pizza category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F0F79-55C7-5E00-DF75-E7B8D5E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11DC9B-C596-EA6F-EAD9-F261AACE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733" y="1700785"/>
            <a:ext cx="6977276" cy="43708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14CB4-D681-3FB0-4E1F-17149BC1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8" y="1700785"/>
            <a:ext cx="4005072" cy="46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6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481804"/>
            <a:ext cx="11214100" cy="535531"/>
          </a:xfrm>
        </p:spPr>
        <p:txBody>
          <a:bodyPr/>
          <a:lstStyle/>
          <a:p>
            <a:pPr algn="ctr"/>
            <a:r>
              <a:rPr lang="en-US" sz="4000" dirty="0"/>
              <a:t>Thank You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8068-B183-6BCE-5986-23ADD3979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2695" y="2261285"/>
            <a:ext cx="9365392" cy="2970711"/>
          </a:xfrm>
        </p:spPr>
        <p:txBody>
          <a:bodyPr>
            <a:normAutofit/>
          </a:bodyPr>
          <a:lstStyle/>
          <a:p>
            <a:r>
              <a:rPr lang="en-IN" sz="3200" dirty="0"/>
              <a:t>Summary Statement:</a:t>
            </a:r>
          </a:p>
          <a:p>
            <a:r>
              <a:rPr lang="en-IN" sz="3200" dirty="0"/>
              <a:t>This analysis has highlighted key insights to optimize sales strategies , enhance product offerings, and improve overall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1828800"/>
          </a:xfrm>
        </p:spPr>
        <p:txBody>
          <a:bodyPr>
            <a:normAutofit/>
          </a:bodyPr>
          <a:lstStyle/>
          <a:p>
            <a:r>
              <a:rPr lang="en-US" sz="2800" dirty="0"/>
              <a:t>This presentation provides insights derived from a detailed analysis of pizza sales data using SQL, focusing on sales performance.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DBE-D808-5262-3391-5A5D9D03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US" sz="2800" dirty="0"/>
              <a:t>1. Retrieve the total number of orders placed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E0C14-BF18-9043-306F-CB0B4FD0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419331-60AA-57BA-78C8-CA3838689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416" y="1572768"/>
            <a:ext cx="7370064" cy="28529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5B57F-2FF5-73FA-C9F5-1FB41E4C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55" y="4663440"/>
            <a:ext cx="5118663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1DBA-6E12-80BA-FF7E-27E61FEF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2B18-CD8A-C862-2413-404F1277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2.</a:t>
            </a:r>
            <a:r>
              <a:rPr lang="en-US" sz="2800" dirty="0"/>
              <a:t> Calculate the total revenue generated from pizza sales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CFBE4-8C46-332E-DF11-803B8271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C4FED-4A1F-1772-E86F-4E0E6C62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444752"/>
            <a:ext cx="9229851" cy="30358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06E7B-EAAB-DFD3-40A0-C1A9395C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35" y="4626864"/>
            <a:ext cx="3805881" cy="15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8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6252-1900-9D3A-BEEF-BA1B80D1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A1CB-1FFD-B35F-F19F-2E75EC90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3.Identify the highest-priced pizza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28A0D-BC09-66F5-CCC1-23856AA1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5BAA6B-CBC4-5DA0-4D0B-EBA3F62D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085" y="1421027"/>
            <a:ext cx="7050065" cy="281734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B92CB-AB68-FD2A-2948-B22D8274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19" y="4459654"/>
            <a:ext cx="6291396" cy="18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1146-B754-5D8C-2D5B-1656E0550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2854-205F-004E-8D35-7EF8F1E9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4.</a:t>
            </a:r>
            <a:r>
              <a:rPr lang="en-US" sz="2800" dirty="0"/>
              <a:t> Identify the most common pizza size ordered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09C5E-C2BB-5AB8-35E3-D7EAA602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668048-C91A-9543-C167-8A67223D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" y="1499616"/>
            <a:ext cx="7510931" cy="41989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B4EE9-C811-6F1E-52FE-A69090F3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85" y="2384855"/>
            <a:ext cx="3683619" cy="33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2D36-E9AC-050D-2CD6-4C35C164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23AF-8E9F-7E76-927A-394A11BA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5.</a:t>
            </a:r>
            <a:r>
              <a:rPr lang="en-US" sz="2800" dirty="0"/>
              <a:t> List the top 5 most ordered pizza types along with their quantities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FBD-8D09-1E18-F6B4-2CD2ACA9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94E7AA-664E-891A-9A64-60B6A999D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62" y="1408175"/>
            <a:ext cx="5799438" cy="46219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D7E80-F338-64D5-A690-B2179510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01" y="2001795"/>
            <a:ext cx="49670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F7F2-CAF5-FD37-AD3B-733C0895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8FCF-5874-A0A9-F045-8C476DB0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7930"/>
          </a:xfrm>
        </p:spPr>
        <p:txBody>
          <a:bodyPr/>
          <a:lstStyle/>
          <a:p>
            <a:r>
              <a:rPr lang="en-IN" sz="2800" dirty="0"/>
              <a:t>6.</a:t>
            </a:r>
            <a:r>
              <a:rPr lang="en-US" sz="2800" dirty="0"/>
              <a:t> Join the necessary tables to find the total quantity of each pizza category ordered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E1FC8-C157-3E58-8092-F5F366B6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004547-03DF-29F8-E46B-77639616F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2" y="2068106"/>
            <a:ext cx="6067168" cy="34800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6165E-E7B5-BE46-446C-9835FA24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77" y="2767914"/>
            <a:ext cx="3231449" cy="25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D4AE-A8FC-4C08-FAEC-0ADD165C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E815-7DAA-F981-B6C5-C5A54623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7.</a:t>
            </a:r>
            <a:r>
              <a:rPr lang="en-US" sz="2800" dirty="0"/>
              <a:t> Determine the distribution of orders by hour of the day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CEF0A-2C3B-B4DC-2F28-D77E560D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E59FD2-FBEB-50FF-E1FA-2C25C4B3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19" y="1853420"/>
            <a:ext cx="6895070" cy="348469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046E19-8C49-96ED-0D4B-36A46957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8" y="1645920"/>
            <a:ext cx="2871216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71af3243-3dd4-4a8d-8c0d-dd76da1f02a5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115</TotalTime>
  <Words>233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Pizza sales</vt:lpstr>
      <vt:lpstr>This presentation provides insights derived from a detailed analysis of pizza sales data using SQL, focusing on sales performance. </vt:lpstr>
      <vt:lpstr>1. Retrieve the total number of orders placed</vt:lpstr>
      <vt:lpstr>2. Calculate the total revenue generated from pizza sales</vt:lpstr>
      <vt:lpstr>3.Identify the highest-priced pizza</vt:lpstr>
      <vt:lpstr>4. Identify the most common pizza size ordered</vt:lpstr>
      <vt:lpstr>5. List the top 5 most ordered pizza types along with their quantities</vt:lpstr>
      <vt:lpstr>6. Join the necessary tables to find the total quantity of each pizza category ordered</vt:lpstr>
      <vt:lpstr>7. Determine the distribution of orders by hour of the day</vt:lpstr>
      <vt:lpstr>8. Join relevant tables to find the category-wise distribution of pizzas</vt:lpstr>
      <vt:lpstr>9. Group the orders by date and calculate the average number of pizzas ordered per day</vt:lpstr>
      <vt:lpstr>10. Determine the top 3 most ordered pizza types based on revenue</vt:lpstr>
      <vt:lpstr>11. Calculate the percentage contribution of each pizza type to total revenue</vt:lpstr>
      <vt:lpstr>12. Analyze the cumulative revenue generated over time</vt:lpstr>
      <vt:lpstr>13. Determine the top 3 most ordered pizza types based on revenue for each pizza category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Gundepogu Ravi Prakash</dc:creator>
  <cp:lastModifiedBy>Gundepogu Ravi Prakash</cp:lastModifiedBy>
  <cp:revision>1</cp:revision>
  <dcterms:created xsi:type="dcterms:W3CDTF">2025-01-03T05:22:58Z</dcterms:created>
  <dcterms:modified xsi:type="dcterms:W3CDTF">2025-01-03T07:18:05Z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