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FAE78-F585-49A0-BE9E-2E03AC32547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54EB2-9875-46D6-A2AC-DDD25CDC9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E1D2-2853-471C-9156-23771885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D524-9D96-4649-8B43-AD064A66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E0AB-4A57-4D64-8D7D-D3053B02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1B9B-058E-49EA-B08B-05205633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6836-E4D9-4408-902D-0478CB83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2BFB-B1B3-4859-B3D4-D3CCBB2E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F4AD-A25C-45A3-A0F7-759EF6F90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D819-2044-4C26-99E6-E476D36C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05E6-AEA8-4D87-9A08-56C89260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0A87-388C-4FD8-B9D9-4FBB966C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2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1B539-0529-49F2-8C3D-6D396D104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3B4B-511C-468C-A326-8F5A9331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C6AB-D7F7-49BA-A9AA-8E178C77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B57C-DEED-43F5-BAB8-4329A9F3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F6F6-75A7-49FD-A349-3FFC72E5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34DA-90AD-435D-8783-CA0FADB1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AE00-1F8E-495C-9F8B-C0D34EFE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E727-723C-44D2-ACCD-7D94333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3B6D-45A6-46E5-B244-D6F3EFD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0288-7E8A-4C6E-9F2F-F519A59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F28-11C2-440A-8C4B-DAE422B0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3DC1-9630-4555-B74C-43554D16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1997-1D74-4F83-B83C-D4244805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1571-B659-45C9-819E-8247EB06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F1A3-2442-41FE-A812-241893C8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51C6-EBFB-4EEE-9095-6D284C25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637B-0E1C-439F-A060-7E5AD0D5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E4433-A02D-4E84-BD63-D20AAE4F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A92DE-FB26-483F-B7E8-7741700F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C3559-E908-45F2-A76E-2B96359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1152-C44B-437E-96D2-B0039F3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3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B5EC-251E-482E-BD65-CB7B78FA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1B39-D538-4AC1-B402-AEB77F92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D7E1-43BE-46F8-B5E3-A25009D2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4DCD-FA12-4DA1-9A5A-6F2DBD86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678B-01DB-4152-AD06-ABA07ABFF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1AB7-C2B2-4782-BD7D-FE41F79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CC732-B9DC-4399-B258-5327488F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6FD1A-68E9-47EE-844B-71ECD23B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71C9-170B-4FA0-A2B7-5D68C569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A2642-0B38-4CF5-A499-AF2A8967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FA74A-5626-4958-9A9E-23B0156E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98B51-5FB4-4625-91A9-B9B9075E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15186-0720-453E-A800-B7D38B31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0CA0D-D681-4414-A545-B0E0B8F3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AFC1-2AC5-4302-BAE4-1F694AF5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7C4D-C44F-47E4-9057-F865B1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A58E-C877-438B-A49D-590A1F60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0582F-2351-4184-99DC-7CB2CE53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F28B4-A327-49C0-B26F-38B7E98D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2A2-32C9-4DF5-BB37-748FC10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C976-EE22-42C2-B861-3353B823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C4E8-A08C-41E2-AFF1-9E47B3A5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178D3-4647-466A-BB35-68396D78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7B176-D514-4B62-969F-A82F4FFD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9957-1296-4416-B77E-6346C73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0D7C3-558A-4024-826C-25A83A8C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5474-7483-477B-BE87-B93ADF0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1B3F6-222D-4CAD-85EE-B667DF1D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149F-EADB-4458-9701-A4C1CA4A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20A-9184-4BC5-91DE-BE6BFBC1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21B2-4676-45C3-BF11-0D4CE93762D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8927-3A40-4A26-874F-965D6A3B3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8AFA-B3C0-4DCE-AAF4-964588992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08C8-37DE-48CB-BABE-02C09F0CE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0DD217-BC24-46ED-B189-2FF6A4A6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01428"/>
            <a:ext cx="5752306" cy="4458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F99CD-9881-4913-A7BE-97BF8037122B}"/>
              </a:ext>
            </a:extLst>
          </p:cNvPr>
          <p:cNvSpPr txBox="1"/>
          <p:nvPr/>
        </p:nvSpPr>
        <p:spPr>
          <a:xfrm>
            <a:off x="450166" y="1659988"/>
            <a:ext cx="5162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Black" panose="020B0A04020102020204" pitchFamily="34" charset="0"/>
              </a:rPr>
              <a:t>OBJECTIVE :-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Vrinda store wants to create an annual sales report for 2022. So that Vrinda can understand their and grow their customers in 2023.</a:t>
            </a:r>
            <a:endParaRPr lang="en-IN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636-426A-413C-96EC-EE4C7171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39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Compare the sales and orders using single chart.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Which month got the highest sales and orders?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Who purchased more - men or women in 2022?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What are different order status inn 2022?</a:t>
            </a:r>
          </a:p>
          <a:p>
            <a:r>
              <a:rPr lang="en-US" sz="2400" dirty="0">
                <a:latin typeface="Georgia" panose="02040502050405020303" pitchFamily="18" charset="0"/>
              </a:rPr>
              <a:t>List the top states contributing to the sales?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Relation between age and gender based on number of orders? Which channel is contributing to the maximum sales?</a:t>
            </a:r>
          </a:p>
          <a:p>
            <a:r>
              <a:rPr lang="en-US" sz="2400" dirty="0">
                <a:latin typeface="Georgia" panose="02040502050405020303" pitchFamily="18" charset="0"/>
              </a:rPr>
              <a:t>Highest selling category?, Etc.</a:t>
            </a:r>
          </a:p>
          <a:p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70216-C1D2-4B0D-AE88-825D3236569E}"/>
              </a:ext>
            </a:extLst>
          </p:cNvPr>
          <p:cNvSpPr txBox="1"/>
          <p:nvPr/>
        </p:nvSpPr>
        <p:spPr>
          <a:xfrm>
            <a:off x="1069145" y="844062"/>
            <a:ext cx="700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SAMPLE QUESTIONS</a:t>
            </a:r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315C2-0A3D-4F22-B598-31E1E4AC2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7DD4-F762-4204-9640-8FD7C706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SAMPLE INISIGHTS</a:t>
            </a:r>
            <a:endParaRPr lang="en-IN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F300-01AB-440D-9FCE-C29E3E72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Women</a:t>
            </a:r>
            <a:r>
              <a:rPr lang="en-US" sz="2400" dirty="0"/>
              <a:t> are more likely to buy compared to men (~ 65%)</a:t>
            </a:r>
          </a:p>
          <a:p>
            <a:r>
              <a:rPr lang="en-US" sz="2400" b="1" dirty="0"/>
              <a:t>Maharashtra</a:t>
            </a:r>
            <a:r>
              <a:rPr lang="en-US" sz="2400" dirty="0"/>
              <a:t>,</a:t>
            </a:r>
            <a:r>
              <a:rPr lang="en-US" sz="2400" b="1" dirty="0"/>
              <a:t> Karnatka </a:t>
            </a:r>
            <a:r>
              <a:rPr lang="en-US" sz="2400" dirty="0"/>
              <a:t>and </a:t>
            </a:r>
            <a:r>
              <a:rPr lang="en-US" sz="2400" b="1" dirty="0"/>
              <a:t>Uttar Pradesh </a:t>
            </a:r>
            <a:r>
              <a:rPr lang="en-US" sz="2400" dirty="0"/>
              <a:t>are the top 3 States (~35 %)</a:t>
            </a:r>
          </a:p>
          <a:p>
            <a:r>
              <a:rPr lang="en-US" sz="2400" dirty="0"/>
              <a:t>Adult age group (</a:t>
            </a:r>
            <a:r>
              <a:rPr lang="en-US" sz="2400" b="1" dirty="0"/>
              <a:t>39-40 yrs.</a:t>
            </a:r>
            <a:r>
              <a:rPr lang="en-US" sz="2400" dirty="0"/>
              <a:t>) is max contributing (~50%)</a:t>
            </a:r>
          </a:p>
          <a:p>
            <a:r>
              <a:rPr lang="en-US" sz="2400" b="1" dirty="0"/>
              <a:t>Amazon, Flipkart </a:t>
            </a:r>
            <a:r>
              <a:rPr lang="en-US" sz="2400" dirty="0"/>
              <a:t>and</a:t>
            </a:r>
            <a:r>
              <a:rPr lang="en-US" sz="2400" b="1" dirty="0"/>
              <a:t> Myntra </a:t>
            </a:r>
            <a:r>
              <a:rPr lang="en-US" sz="2400" dirty="0"/>
              <a:t>channels are max contributing (~80%)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Final Conclusion to improve Vrinda store Sales :</a:t>
            </a:r>
          </a:p>
          <a:p>
            <a:r>
              <a:rPr lang="en-US" sz="2400" dirty="0"/>
              <a:t>Target </a:t>
            </a:r>
            <a:r>
              <a:rPr lang="en-US" sz="2400" b="1" dirty="0"/>
              <a:t>women</a:t>
            </a:r>
            <a:r>
              <a:rPr lang="en-US" sz="2400" dirty="0"/>
              <a:t> customers of age (39-40 yrs.)  living in Maharashtra, Karnatka and Uttar Pradesh by showing ads/coupons available on Amazon, Flipkart and Myntra.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628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8356-ACEB-405C-A493-919332E2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766218"/>
            <a:ext cx="10515600" cy="1325563"/>
          </a:xfrm>
          <a:solidFill>
            <a:srgbClr val="CCFFFF"/>
          </a:solidFill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  <a:endParaRPr lang="en-IN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99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SAMPLE INISIGHTS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Kingsman</dc:creator>
  <cp:lastModifiedBy>Kingsman</cp:lastModifiedBy>
  <cp:revision>4</cp:revision>
  <dcterms:created xsi:type="dcterms:W3CDTF">2023-07-12T05:46:20Z</dcterms:created>
  <dcterms:modified xsi:type="dcterms:W3CDTF">2023-07-12T06:14:46Z</dcterms:modified>
</cp:coreProperties>
</file>