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FAE78-F585-49A0-BE9E-2E03AC3254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54EB2-9875-46D6-A2AC-DDD25CDC9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8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E1D2-2853-471C-9156-237718857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FD524-9D96-4649-8B43-AD064A66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E0AB-4A57-4D64-8D7D-D3053B02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1B9B-058E-49EA-B08B-05205633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6836-E4D9-4408-902D-0478CB83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2BFB-B1B3-4859-B3D4-D3CCBB2E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9F4AD-A25C-45A3-A0F7-759EF6F90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D819-2044-4C26-99E6-E476D36C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05E6-AEA8-4D87-9A08-56C89260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0A87-388C-4FD8-B9D9-4FBB966C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02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1B539-0529-49F2-8C3D-6D396D104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E3B4B-511C-468C-A326-8F5A93310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C6AB-D7F7-49BA-A9AA-8E178C77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B57C-DEED-43F5-BAB8-4329A9F3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F6F6-75A7-49FD-A349-3FFC72E5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2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34DA-90AD-435D-8783-CA0FADB1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AE00-1F8E-495C-9F8B-C0D34EFE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E727-723C-44D2-ACCD-7D94333B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3B6D-45A6-46E5-B244-D6F3EFD1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0288-7E8A-4C6E-9F2F-F519A592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FF28-11C2-440A-8C4B-DAE422B0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83DC1-9630-4555-B74C-43554D16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1997-1D74-4F83-B83C-D4244805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21571-B659-45C9-819E-8247EB06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F1A3-2442-41FE-A812-241893C8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4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51C6-EBFB-4EEE-9095-6D284C25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637B-0E1C-439F-A060-7E5AD0D57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E4433-A02D-4E84-BD63-D20AAE4F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A92DE-FB26-483F-B7E8-7741700F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C3559-E908-45F2-A76E-2B963594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1152-C44B-437E-96D2-B0039F30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3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B5EC-251E-482E-BD65-CB7B78FA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21B39-D538-4AC1-B402-AEB77F92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CD7E1-43BE-46F8-B5E3-A25009D2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14DCD-FA12-4DA1-9A5A-6F2DBD86B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F678B-01DB-4152-AD06-ABA07ABFF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31AB7-C2B2-4782-BD7D-FE41F79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CC732-B9DC-4399-B258-5327488F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6FD1A-68E9-47EE-844B-71ECD23B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9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71C9-170B-4FA0-A2B7-5D68C569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A2642-0B38-4CF5-A499-AF2A8967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FA74A-5626-4958-9A9E-23B0156E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98B51-5FB4-4625-91A9-B9B9075E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3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15186-0720-453E-A800-B7D38B31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0CA0D-D681-4414-A545-B0E0B8F3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AAFC1-2AC5-4302-BAE4-1F694AF5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7C4D-C44F-47E4-9057-F865B1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A58E-C877-438B-A49D-590A1F60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0582F-2351-4184-99DC-7CB2CE530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F28B4-A327-49C0-B26F-38B7E98D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2A2-32C9-4DF5-BB37-748FC101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C976-EE22-42C2-B861-3353B823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C4E8-A08C-41E2-AFF1-9E47B3A5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178D3-4647-466A-BB35-68396D78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7B176-D514-4B62-969F-A82F4FFDD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59957-1296-4416-B77E-6346C73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0D7C3-558A-4024-826C-25A83A8C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5474-7483-477B-BE87-B93ADF07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53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1B3F6-222D-4CAD-85EE-B667DF1D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D149F-EADB-4458-9701-A4C1CA4A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120A-9184-4BC5-91DE-BE6BFBC12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8927-3A40-4A26-874F-965D6A3B3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8AFA-B3C0-4DCE-AAF4-964588992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2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EBBA-97A1-4BA4-AA4E-FBF9B1518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964" y="1173638"/>
            <a:ext cx="5073748" cy="99536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OBJECTIVE</a:t>
            </a:r>
            <a:endParaRPr lang="en-IN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9C1A4-6058-46D6-B618-459FF49C5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964" y="2650745"/>
            <a:ext cx="5073748" cy="241964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To contribute to the success of a business by utilizing data analysis techniques, specifically focusing on </a:t>
            </a:r>
            <a:r>
              <a:rPr lang="en-US" dirty="0">
                <a:solidFill>
                  <a:srgbClr val="00B0F0"/>
                </a:solidFill>
              </a:rPr>
              <a:t>time series analysis</a:t>
            </a:r>
            <a:r>
              <a:rPr lang="en-US" dirty="0">
                <a:solidFill>
                  <a:schemeClr val="bg1"/>
                </a:solidFill>
              </a:rPr>
              <a:t>, to provide </a:t>
            </a:r>
            <a:r>
              <a:rPr lang="en-US" dirty="0">
                <a:solidFill>
                  <a:srgbClr val="00B0F0"/>
                </a:solidFill>
              </a:rPr>
              <a:t>valuable insights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rgbClr val="00B0F0"/>
                </a:solidFill>
              </a:rPr>
              <a:t>accurate sales forecasting.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C2D66-6DE8-44C8-A371-D49A051AE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9"/>
          <a:stretch/>
        </p:blipFill>
        <p:spPr>
          <a:xfrm>
            <a:off x="7343334" y="1173638"/>
            <a:ext cx="4501661" cy="38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2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6BD2-95EA-4413-B0FF-BE7FB447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646" y="357693"/>
            <a:ext cx="9144000" cy="93301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C000"/>
                </a:solidFill>
                <a:latin typeface="Arial Black" panose="020B0A04020102020204" pitchFamily="34" charset="0"/>
              </a:rPr>
              <a:t>DESCRIPTION</a:t>
            </a:r>
            <a:endParaRPr lang="en-IN" sz="36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C3DFE-1024-4D55-992E-341D31753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873" y="1600200"/>
            <a:ext cx="10550769" cy="45906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The objective can be broken into the following detailed components: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Dashboard Creation</a:t>
            </a:r>
            <a:r>
              <a:rPr lang="en-US" dirty="0">
                <a:solidFill>
                  <a:schemeClr val="bg1"/>
                </a:solidFill>
              </a:rPr>
              <a:t>: Identify the KPI’s, design an intuitive and visually appealing dashboard, add interactive visualizations and filtering capabilities to allow users to explore the data at various levels of granularity.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Data Analysis </a:t>
            </a:r>
            <a:r>
              <a:rPr lang="en-US" dirty="0">
                <a:solidFill>
                  <a:schemeClr val="bg1"/>
                </a:solidFill>
              </a:rPr>
              <a:t>: Provide valuable insights to business  entities regarding the effectiveness of their sales strategies through visualization and charts.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Sales Forecasting </a:t>
            </a:r>
            <a:r>
              <a:rPr lang="en-US" dirty="0">
                <a:solidFill>
                  <a:schemeClr val="bg1"/>
                </a:solidFill>
              </a:rPr>
              <a:t>: Leverage historic data and apply time series analysis to generate sales forecasts for next 15 days.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Actionable Insights and Recommendation</a:t>
            </a:r>
            <a:r>
              <a:rPr lang="en-US" dirty="0">
                <a:solidFill>
                  <a:schemeClr val="bg1"/>
                </a:solidFill>
              </a:rPr>
              <a:t>: End goal is to share valuable insights and actionable information that can drive strategic decision-making and support the supermarket’s goals for growth, efficiency, and customer satisfaction.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25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42C2B-7D5D-4B95-8A18-02B5884E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1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047F-11C3-4F69-85D6-3131133C7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0173"/>
            <a:ext cx="9144000" cy="112005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INSIGHTS</a:t>
            </a:r>
            <a:endParaRPr lang="en-IN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09CC8-C739-4B69-B203-AE3974656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473" y="2355129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Incorporated data analysis techniques, specializing in </a:t>
            </a:r>
            <a:r>
              <a:rPr lang="en-US" dirty="0">
                <a:solidFill>
                  <a:srgbClr val="00B0F0"/>
                </a:solidFill>
              </a:rPr>
              <a:t>time series analysis</a:t>
            </a:r>
            <a:r>
              <a:rPr lang="en-US" dirty="0">
                <a:solidFill>
                  <a:schemeClr val="bg1"/>
                </a:solidFill>
              </a:rPr>
              <a:t>, to deliver valuable </a:t>
            </a:r>
            <a:r>
              <a:rPr lang="en-US" dirty="0">
                <a:solidFill>
                  <a:srgbClr val="00B0F0"/>
                </a:solidFill>
              </a:rPr>
              <a:t>insights</a:t>
            </a:r>
            <a:r>
              <a:rPr lang="en-US" dirty="0">
                <a:solidFill>
                  <a:schemeClr val="bg1"/>
                </a:solidFill>
              </a:rPr>
              <a:t>, accurate </a:t>
            </a:r>
            <a:r>
              <a:rPr lang="en-US" dirty="0">
                <a:solidFill>
                  <a:srgbClr val="00B0F0"/>
                </a:solidFill>
              </a:rPr>
              <a:t>sales forecasting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>
                <a:solidFill>
                  <a:srgbClr val="00B0F0"/>
                </a:solidFill>
              </a:rPr>
              <a:t>interactive dashboard </a:t>
            </a:r>
            <a:r>
              <a:rPr lang="en-US" dirty="0">
                <a:solidFill>
                  <a:schemeClr val="bg1"/>
                </a:solidFill>
              </a:rPr>
              <a:t>creation, driving business success.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2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182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OBJECTIVE</vt:lpstr>
      <vt:lpstr>DESCRIPTION</vt:lpstr>
      <vt:lpstr>PowerPoint Presentation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Kingsman</dc:creator>
  <cp:lastModifiedBy>Kingsman</cp:lastModifiedBy>
  <cp:revision>10</cp:revision>
  <dcterms:created xsi:type="dcterms:W3CDTF">2023-07-12T05:46:20Z</dcterms:created>
  <dcterms:modified xsi:type="dcterms:W3CDTF">2023-07-12T07:08:15Z</dcterms:modified>
</cp:coreProperties>
</file>