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77_1DDC676D.xml" ContentType="application/vnd.ms-powerpoint.comments+xml"/>
  <Override PartName="/ppt/comments/modernComment_17B_1D56913B.xml" ContentType="application/vnd.ms-powerpoint.comments+xml"/>
  <Override PartName="/ppt/comments/modernComment_173_F545E4B1.xml" ContentType="application/vnd.ms-powerpoint.comment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4"/>
    <p:sldMasterId id="2147483660" r:id="rId5"/>
  </p:sldMasterIdLst>
  <p:notesMasterIdLst>
    <p:notesMasterId r:id="rId20"/>
  </p:notesMasterIdLst>
  <p:sldIdLst>
    <p:sldId id="293" r:id="rId6"/>
    <p:sldId id="257" r:id="rId7"/>
    <p:sldId id="369" r:id="rId8"/>
    <p:sldId id="375" r:id="rId9"/>
    <p:sldId id="377" r:id="rId10"/>
    <p:sldId id="379" r:id="rId11"/>
    <p:sldId id="371" r:id="rId12"/>
    <p:sldId id="378" r:id="rId13"/>
    <p:sldId id="372" r:id="rId14"/>
    <p:sldId id="373" r:id="rId15"/>
    <p:sldId id="380" r:id="rId16"/>
    <p:sldId id="381" r:id="rId17"/>
    <p:sldId id="374" r:id="rId18"/>
    <p:sldId id="36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5AD2C5-4DDC-75DB-2FC9-620461EBCC8F}" name="Ahmed Dangra" initials="" userId="S::ahmed.dangra@necsws.com::c0db2cff-6636-479f-b64c-4335afc1f735" providerId="AD"/>
  <p188:author id="{9A5C0DDE-33FD-2D6A-8C91-A139FA45B50B}" name="Sandarbh Sharma" initials="" userId="S::Sandarbh.Sharma@necsws.com::7543c362-363e-4a3b-b17b-8b39441f7468" providerId="AD"/>
  <p188:author id="{73141AE6-F3CE-E075-D936-1DEA3CE6C054}" name="Sandarbh Sharma" initials="SS" userId="S::sandarbh.sharma@necsws.com::7543c362-363e-4a3b-b17b-8b39441f746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8B1556-EDDC-0A7E-324B-442643307E09}" v="9" dt="2023-12-07T07:44:21.410"/>
    <p1510:client id="{32A56B2E-6071-4459-995F-D3E46C25A629}" v="745" dt="2023-12-07T15:37:19.554"/>
    <p1510:client id="{48384B9E-4F9A-EE83-88A3-1D836C8DCA0C}" v="176" dt="2023-12-07T09:50:51.899"/>
  </p1510:revLst>
</p1510:revInfo>
</file>

<file path=ppt/tableStyles.xml><?xml version="1.0" encoding="utf-8"?>
<a:tblStyleLst xmlns:a="http://schemas.openxmlformats.org/drawingml/2006/main" def="{3C52CD16-E37A-4E23-8ED8-A3B5638C6D66}">
  <a:tblStyle styleId="{3C52CD16-E37A-4E23-8ED8-A3B5638C6D6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Dangra" userId="S::ahmed.dangra@necsws.com::c0db2cff-6636-479f-b64c-4335afc1f735" providerId="AD" clId="Web-{A54A1399-AE25-DDA7-91EB-15292C8E58DF}"/>
    <pc:docChg chg="modSld">
      <pc:chgData name="Ahmed Dangra" userId="S::ahmed.dangra@necsws.com::c0db2cff-6636-479f-b64c-4335afc1f735" providerId="AD" clId="Web-{A54A1399-AE25-DDA7-91EB-15292C8E58DF}" dt="2023-12-06T11:58:36.969" v="22"/>
      <pc:docMkLst>
        <pc:docMk/>
      </pc:docMkLst>
      <pc:sldChg chg="addSp delSp modSp modCm">
        <pc:chgData name="Ahmed Dangra" userId="S::ahmed.dangra@necsws.com::c0db2cff-6636-479f-b64c-4335afc1f735" providerId="AD" clId="Web-{A54A1399-AE25-DDA7-91EB-15292C8E58DF}" dt="2023-12-06T11:58:36.969" v="22"/>
        <pc:sldMkLst>
          <pc:docMk/>
          <pc:sldMk cId="500983661" sldId="375"/>
        </pc:sldMkLst>
        <pc:spChg chg="del">
          <ac:chgData name="Ahmed Dangra" userId="S::ahmed.dangra@necsws.com::c0db2cff-6636-479f-b64c-4335afc1f735" providerId="AD" clId="Web-{A54A1399-AE25-DDA7-91EB-15292C8E58DF}" dt="2023-12-06T11:55:43.464" v="8"/>
          <ac:spMkLst>
            <pc:docMk/>
            <pc:sldMk cId="500983661" sldId="375"/>
            <ac:spMk id="6" creationId="{5FB43FF1-3A52-4530-9B98-5D43425F1184}"/>
          </ac:spMkLst>
        </pc:spChg>
        <pc:picChg chg="add mod">
          <ac:chgData name="Ahmed Dangra" userId="S::ahmed.dangra@necsws.com::c0db2cff-6636-479f-b64c-4335afc1f735" providerId="AD" clId="Web-{A54A1399-AE25-DDA7-91EB-15292C8E58DF}" dt="2023-12-06T11:56:06.261" v="14" actId="14100"/>
          <ac:picMkLst>
            <pc:docMk/>
            <pc:sldMk cId="500983661" sldId="375"/>
            <ac:picMk id="2" creationId="{C2CBDB88-CFE9-45D3-8E89-BB79D91C2213}"/>
          </ac:picMkLst>
        </pc:picChg>
        <pc:picChg chg="del">
          <ac:chgData name="Ahmed Dangra" userId="S::ahmed.dangra@necsws.com::c0db2cff-6636-479f-b64c-4335afc1f735" providerId="AD" clId="Web-{A54A1399-AE25-DDA7-91EB-15292C8E58DF}" dt="2023-12-06T11:55:39.417" v="7"/>
          <ac:picMkLst>
            <pc:docMk/>
            <pc:sldMk cId="500983661" sldId="375"/>
            <ac:picMk id="7" creationId="{F87F7E54-7B94-C288-2A89-FFF864983092}"/>
          </ac:picMkLst>
        </pc:picChg>
        <pc:extLst>
          <p:ext xmlns:p="http://schemas.openxmlformats.org/presentationml/2006/main" uri="{D6D511B9-2390-475A-947B-AFAB55BFBCF1}">
            <pc226:cmChg xmlns:pc226="http://schemas.microsoft.com/office/powerpoint/2022/06/main/command" chg="">
              <pc226:chgData name="Ahmed Dangra" userId="S::ahmed.dangra@necsws.com::c0db2cff-6636-479f-b64c-4335afc1f735" providerId="AD" clId="Web-{A54A1399-AE25-DDA7-91EB-15292C8E58DF}" dt="2023-12-06T11:58:36.969" v="22"/>
              <pc2:cmMkLst xmlns:pc2="http://schemas.microsoft.com/office/powerpoint/2019/9/main/command">
                <pc:docMk/>
                <pc:sldMk cId="500983661" sldId="375"/>
                <pc2:cmMk id="{8A56059E-BC64-4A96-9C4E-90B612B8BE7C}"/>
              </pc2:cmMkLst>
              <pc226:cmRplyChg chg="add">
                <pc226:chgData name="Ahmed Dangra" userId="S::ahmed.dangra@necsws.com::c0db2cff-6636-479f-b64c-4335afc1f735" providerId="AD" clId="Web-{A54A1399-AE25-DDA7-91EB-15292C8E58DF}" dt="2023-12-06T11:58:36.969" v="22"/>
                <pc2:cmRplyMkLst xmlns:pc2="http://schemas.microsoft.com/office/powerpoint/2019/9/main/command">
                  <pc:docMk/>
                  <pc:sldMk cId="500983661" sldId="375"/>
                  <pc2:cmMk id="{8A56059E-BC64-4A96-9C4E-90B612B8BE7C}"/>
                  <pc2:cmRplyMk id="{9FD8864C-9A2A-42EF-AA27-8AF4BEC9DFC2}"/>
                </pc2:cmRplyMkLst>
              </pc226:cmRplyChg>
            </pc226:cmChg>
          </p:ext>
        </pc:extLst>
      </pc:sldChg>
      <pc:sldChg chg="addSp delSp modSp">
        <pc:chgData name="Ahmed Dangra" userId="S::ahmed.dangra@necsws.com::c0db2cff-6636-479f-b64c-4335afc1f735" providerId="AD" clId="Web-{A54A1399-AE25-DDA7-91EB-15292C8E58DF}" dt="2023-12-06T11:57:57.358" v="21" actId="14100"/>
        <pc:sldMkLst>
          <pc:docMk/>
          <pc:sldMk cId="2057105142" sldId="377"/>
        </pc:sldMkLst>
        <pc:picChg chg="del">
          <ac:chgData name="Ahmed Dangra" userId="S::ahmed.dangra@necsws.com::c0db2cff-6636-479f-b64c-4335afc1f735" providerId="AD" clId="Web-{A54A1399-AE25-DDA7-91EB-15292C8E58DF}" dt="2023-12-06T11:57:46.889" v="19"/>
          <ac:picMkLst>
            <pc:docMk/>
            <pc:sldMk cId="2057105142" sldId="377"/>
            <ac:picMk id="2" creationId="{3FABBE59-E1A7-AF21-991D-FC227B84579B}"/>
          </ac:picMkLst>
        </pc:picChg>
        <pc:picChg chg="add mod">
          <ac:chgData name="Ahmed Dangra" userId="S::ahmed.dangra@necsws.com::c0db2cff-6636-479f-b64c-4335afc1f735" providerId="AD" clId="Web-{A54A1399-AE25-DDA7-91EB-15292C8E58DF}" dt="2023-12-06T11:57:57.358" v="21" actId="14100"/>
          <ac:picMkLst>
            <pc:docMk/>
            <pc:sldMk cId="2057105142" sldId="377"/>
            <ac:picMk id="3" creationId="{14A89701-2984-00CC-095D-F5F348C63236}"/>
          </ac:picMkLst>
        </pc:picChg>
      </pc:sldChg>
    </pc:docChg>
  </pc:docChgLst>
  <pc:docChgLst>
    <pc:chgData name="Ahmed Dangra" userId="S::ahmed.dangra@necsws.com::c0db2cff-6636-479f-b64c-4335afc1f735" providerId="AD" clId="Web-{014CD63F-FD6E-F094-9D0E-35C68EA4402E}"/>
    <pc:docChg chg="addSld delSld modSld">
      <pc:chgData name="Ahmed Dangra" userId="S::ahmed.dangra@necsws.com::c0db2cff-6636-479f-b64c-4335afc1f735" providerId="AD" clId="Web-{014CD63F-FD6E-F094-9D0E-35C68EA4402E}" dt="2023-11-27T12:17:17.885" v="19"/>
      <pc:docMkLst>
        <pc:docMk/>
      </pc:docMkLst>
      <pc:sldChg chg="addSp delSp modSp del">
        <pc:chgData name="Ahmed Dangra" userId="S::ahmed.dangra@necsws.com::c0db2cff-6636-479f-b64c-4335afc1f735" providerId="AD" clId="Web-{014CD63F-FD6E-F094-9D0E-35C68EA4402E}" dt="2023-11-27T12:17:17.885" v="19"/>
        <pc:sldMkLst>
          <pc:docMk/>
          <pc:sldMk cId="200115177" sldId="376"/>
        </pc:sldMkLst>
        <pc:picChg chg="add del mod">
          <ac:chgData name="Ahmed Dangra" userId="S::ahmed.dangra@necsws.com::c0db2cff-6636-479f-b64c-4335afc1f735" providerId="AD" clId="Web-{014CD63F-FD6E-F094-9D0E-35C68EA4402E}" dt="2023-11-27T12:14:06.208" v="2"/>
          <ac:picMkLst>
            <pc:docMk/>
            <pc:sldMk cId="200115177" sldId="376"/>
            <ac:picMk id="2" creationId="{3DA6CDAE-EFAE-7303-6478-3D100A5960C8}"/>
          </ac:picMkLst>
        </pc:picChg>
        <pc:picChg chg="add del">
          <ac:chgData name="Ahmed Dangra" userId="S::ahmed.dangra@necsws.com::c0db2cff-6636-479f-b64c-4335afc1f735" providerId="AD" clId="Web-{014CD63F-FD6E-F094-9D0E-35C68EA4402E}" dt="2023-11-27T12:14:07.739" v="3"/>
          <ac:picMkLst>
            <pc:docMk/>
            <pc:sldMk cId="200115177" sldId="376"/>
            <ac:picMk id="3" creationId="{802B3172-836E-9BD8-3C25-A4988B116292}"/>
          </ac:picMkLst>
        </pc:picChg>
      </pc:sldChg>
      <pc:sldChg chg="addSp delSp modSp add replId">
        <pc:chgData name="Ahmed Dangra" userId="S::ahmed.dangra@necsws.com::c0db2cff-6636-479f-b64c-4335afc1f735" providerId="AD" clId="Web-{014CD63F-FD6E-F094-9D0E-35C68EA4402E}" dt="2023-11-27T12:17:06.494" v="18" actId="14100"/>
        <pc:sldMkLst>
          <pc:docMk/>
          <pc:sldMk cId="2057105142" sldId="377"/>
        </pc:sldMkLst>
        <pc:spChg chg="del">
          <ac:chgData name="Ahmed Dangra" userId="S::ahmed.dangra@necsws.com::c0db2cff-6636-479f-b64c-4335afc1f735" providerId="AD" clId="Web-{014CD63F-FD6E-F094-9D0E-35C68EA4402E}" dt="2023-11-27T12:16:04.164" v="13"/>
          <ac:spMkLst>
            <pc:docMk/>
            <pc:sldMk cId="2057105142" sldId="377"/>
            <ac:spMk id="6" creationId="{5FB43FF1-3A52-4530-9B98-5D43425F1184}"/>
          </ac:spMkLst>
        </pc:spChg>
        <pc:picChg chg="add mod">
          <ac:chgData name="Ahmed Dangra" userId="S::ahmed.dangra@necsws.com::c0db2cff-6636-479f-b64c-4335afc1f735" providerId="AD" clId="Web-{014CD63F-FD6E-F094-9D0E-35C68EA4402E}" dt="2023-11-27T12:17:06.494" v="18" actId="14100"/>
          <ac:picMkLst>
            <pc:docMk/>
            <pc:sldMk cId="2057105142" sldId="377"/>
            <ac:picMk id="2" creationId="{3FABBE59-E1A7-AF21-991D-FC227B84579B}"/>
          </ac:picMkLst>
        </pc:picChg>
        <pc:picChg chg="del">
          <ac:chgData name="Ahmed Dangra" userId="S::ahmed.dangra@necsws.com::c0db2cff-6636-479f-b64c-4335afc1f735" providerId="AD" clId="Web-{014CD63F-FD6E-F094-9D0E-35C68EA4402E}" dt="2023-11-27T12:14:33.912" v="5"/>
          <ac:picMkLst>
            <pc:docMk/>
            <pc:sldMk cId="2057105142" sldId="377"/>
            <ac:picMk id="3" creationId="{802B3172-836E-9BD8-3C25-A4988B116292}"/>
          </ac:picMkLst>
        </pc:picChg>
      </pc:sldChg>
    </pc:docChg>
  </pc:docChgLst>
  <pc:docChgLst>
    <pc:chgData name="Sandarbh Sharma" userId="7543c362-363e-4a3b-b17b-8b39441f7468" providerId="ADAL" clId="{32A56B2E-6071-4459-995F-D3E46C25A629}"/>
    <pc:docChg chg="undo custSel mod addSld delSld modSld modMainMaster">
      <pc:chgData name="Sandarbh Sharma" userId="7543c362-363e-4a3b-b17b-8b39441f7468" providerId="ADAL" clId="{32A56B2E-6071-4459-995F-D3E46C25A629}" dt="2023-12-07T15:37:19.554" v="3772" actId="1076"/>
      <pc:docMkLst>
        <pc:docMk/>
      </pc:docMkLst>
      <pc:sldChg chg="add del">
        <pc:chgData name="Sandarbh Sharma" userId="7543c362-363e-4a3b-b17b-8b39441f7468" providerId="ADAL" clId="{32A56B2E-6071-4459-995F-D3E46C25A629}" dt="2023-12-06T10:33:14.773" v="1445" actId="47"/>
        <pc:sldMkLst>
          <pc:docMk/>
          <pc:sldMk cId="0" sldId="256"/>
        </pc:sldMkLst>
      </pc:sldChg>
      <pc:sldChg chg="modSp add mod">
        <pc:chgData name="Sandarbh Sharma" userId="7543c362-363e-4a3b-b17b-8b39441f7468" providerId="ADAL" clId="{32A56B2E-6071-4459-995F-D3E46C25A629}" dt="2023-12-06T11:19:48.352" v="1794" actId="255"/>
        <pc:sldMkLst>
          <pc:docMk/>
          <pc:sldMk cId="0" sldId="257"/>
        </pc:sldMkLst>
        <pc:spChg chg="mod">
          <ac:chgData name="Sandarbh Sharma" userId="7543c362-363e-4a3b-b17b-8b39441f7468" providerId="ADAL" clId="{32A56B2E-6071-4459-995F-D3E46C25A629}" dt="2023-12-06T11:19:48.352" v="1794" actId="255"/>
          <ac:spMkLst>
            <pc:docMk/>
            <pc:sldMk cId="0" sldId="257"/>
            <ac:spMk id="147" creationId="{00000000-0000-0000-0000-000000000000}"/>
          </ac:spMkLst>
        </pc:spChg>
      </pc:sldChg>
      <pc:sldChg chg="addSp delSp modSp mod modClrScheme chgLayout">
        <pc:chgData name="Sandarbh Sharma" userId="7543c362-363e-4a3b-b17b-8b39441f7468" providerId="ADAL" clId="{32A56B2E-6071-4459-995F-D3E46C25A629}" dt="2023-12-07T10:25:04.060" v="3428" actId="14100"/>
        <pc:sldMkLst>
          <pc:docMk/>
          <pc:sldMk cId="0" sldId="293"/>
        </pc:sldMkLst>
        <pc:spChg chg="mod ord">
          <ac:chgData name="Sandarbh Sharma" userId="7543c362-363e-4a3b-b17b-8b39441f7468" providerId="ADAL" clId="{32A56B2E-6071-4459-995F-D3E46C25A629}" dt="2023-12-06T10:32:29.041" v="1440" actId="700"/>
          <ac:spMkLst>
            <pc:docMk/>
            <pc:sldMk cId="0" sldId="293"/>
            <ac:spMk id="2" creationId="{BC921E0C-9238-436C-807D-C447E65DAC93}"/>
          </ac:spMkLst>
        </pc:spChg>
        <pc:spChg chg="mod ord">
          <ac:chgData name="Sandarbh Sharma" userId="7543c362-363e-4a3b-b17b-8b39441f7468" providerId="ADAL" clId="{32A56B2E-6071-4459-995F-D3E46C25A629}" dt="2023-12-07T10:25:04.060" v="3428" actId="14100"/>
          <ac:spMkLst>
            <pc:docMk/>
            <pc:sldMk cId="0" sldId="293"/>
            <ac:spMk id="3" creationId="{D376975D-1C03-43F3-829E-A7D25DB33E19}"/>
          </ac:spMkLst>
        </pc:spChg>
        <pc:picChg chg="add del">
          <ac:chgData name="Sandarbh Sharma" userId="7543c362-363e-4a3b-b17b-8b39441f7468" providerId="ADAL" clId="{32A56B2E-6071-4459-995F-D3E46C25A629}" dt="2023-12-06T10:32:00.427" v="1436" actId="22"/>
          <ac:picMkLst>
            <pc:docMk/>
            <pc:sldMk cId="0" sldId="293"/>
            <ac:picMk id="5" creationId="{49FAF52D-7230-D463-EC1B-BEBE0A614F68}"/>
          </ac:picMkLst>
        </pc:picChg>
        <pc:picChg chg="add del">
          <ac:chgData name="Sandarbh Sharma" userId="7543c362-363e-4a3b-b17b-8b39441f7468" providerId="ADAL" clId="{32A56B2E-6071-4459-995F-D3E46C25A629}" dt="2023-12-06T10:32:07.474" v="1438" actId="22"/>
          <ac:picMkLst>
            <pc:docMk/>
            <pc:sldMk cId="0" sldId="293"/>
            <ac:picMk id="7" creationId="{D401738D-48C7-BE86-4CD1-A2368427A362}"/>
          </ac:picMkLst>
        </pc:picChg>
      </pc:sldChg>
      <pc:sldChg chg="addSp delSp modSp add del mod modClrScheme chgLayout">
        <pc:chgData name="Sandarbh Sharma" userId="7543c362-363e-4a3b-b17b-8b39441f7468" providerId="ADAL" clId="{32A56B2E-6071-4459-995F-D3E46C25A629}" dt="2023-12-06T11:19:08.002" v="1755" actId="47"/>
        <pc:sldMkLst>
          <pc:docMk/>
          <pc:sldMk cId="0" sldId="297"/>
        </pc:sldMkLst>
        <pc:spChg chg="add del mod ord">
          <ac:chgData name="Sandarbh Sharma" userId="7543c362-363e-4a3b-b17b-8b39441f7468" providerId="ADAL" clId="{32A56B2E-6071-4459-995F-D3E46C25A629}" dt="2023-12-06T10:36:01.575" v="1669" actId="478"/>
          <ac:spMkLst>
            <pc:docMk/>
            <pc:sldMk cId="0" sldId="297"/>
            <ac:spMk id="2" creationId="{70D7FE0C-F6A6-DB62-DF9E-5B135848C29A}"/>
          </ac:spMkLst>
        </pc:spChg>
        <pc:spChg chg="add del mod ord">
          <ac:chgData name="Sandarbh Sharma" userId="7543c362-363e-4a3b-b17b-8b39441f7468" providerId="ADAL" clId="{32A56B2E-6071-4459-995F-D3E46C25A629}" dt="2023-12-06T10:36:08.007" v="1670" actId="478"/>
          <ac:spMkLst>
            <pc:docMk/>
            <pc:sldMk cId="0" sldId="297"/>
            <ac:spMk id="3" creationId="{4A4B68C9-32A2-CF2F-F6B7-780E47374D92}"/>
          </ac:spMkLst>
        </pc:spChg>
        <pc:spChg chg="mod ord">
          <ac:chgData name="Sandarbh Sharma" userId="7543c362-363e-4a3b-b17b-8b39441f7468" providerId="ADAL" clId="{32A56B2E-6071-4459-995F-D3E46C25A629}" dt="2023-12-06T10:35:56.785" v="1668" actId="700"/>
          <ac:spMkLst>
            <pc:docMk/>
            <pc:sldMk cId="0" sldId="297"/>
            <ac:spMk id="7" creationId="{00000000-0000-0000-0000-000000000000}"/>
          </ac:spMkLst>
        </pc:spChg>
        <pc:spChg chg="mod ord">
          <ac:chgData name="Sandarbh Sharma" userId="7543c362-363e-4a3b-b17b-8b39441f7468" providerId="ADAL" clId="{32A56B2E-6071-4459-995F-D3E46C25A629}" dt="2023-12-06T10:35:56.785" v="1668" actId="700"/>
          <ac:spMkLst>
            <pc:docMk/>
            <pc:sldMk cId="0" sldId="297"/>
            <ac:spMk id="8" creationId="{00000000-0000-0000-0000-000000000000}"/>
          </ac:spMkLst>
        </pc:spChg>
        <pc:spChg chg="del">
          <ac:chgData name="Sandarbh Sharma" userId="7543c362-363e-4a3b-b17b-8b39441f7468" providerId="ADAL" clId="{32A56B2E-6071-4459-995F-D3E46C25A629}" dt="2023-11-22T15:25:00.401" v="1399" actId="478"/>
          <ac:spMkLst>
            <pc:docMk/>
            <pc:sldMk cId="0" sldId="297"/>
            <ac:spMk id="9" creationId="{00000000-0000-0000-0000-000000000000}"/>
          </ac:spMkLst>
        </pc:spChg>
        <pc:spChg chg="mod">
          <ac:chgData name="Sandarbh Sharma" userId="7543c362-363e-4a3b-b17b-8b39441f7468" providerId="ADAL" clId="{32A56B2E-6071-4459-995F-D3E46C25A629}" dt="2023-12-06T10:36:23.457" v="1671" actId="108"/>
          <ac:spMkLst>
            <pc:docMk/>
            <pc:sldMk cId="0" sldId="297"/>
            <ac:spMk id="12" creationId="{7D8ECD58-6CAF-421E-9066-8EF5AD911451}"/>
          </ac:spMkLst>
        </pc:spChg>
        <pc:spChg chg="mod">
          <ac:chgData name="Sandarbh Sharma" userId="7543c362-363e-4a3b-b17b-8b39441f7468" providerId="ADAL" clId="{32A56B2E-6071-4459-995F-D3E46C25A629}" dt="2023-11-22T12:42:07.579" v="1388" actId="255"/>
          <ac:spMkLst>
            <pc:docMk/>
            <pc:sldMk cId="0" sldId="297"/>
            <ac:spMk id="13" creationId="{03E9CA00-226B-4A12-AC00-17265E0A16FF}"/>
          </ac:spMkLst>
        </pc:spChg>
      </pc:sldChg>
      <pc:sldChg chg="addSp delSp modSp mod modClrScheme chgLayout">
        <pc:chgData name="Sandarbh Sharma" userId="7543c362-363e-4a3b-b17b-8b39441f7468" providerId="ADAL" clId="{32A56B2E-6071-4459-995F-D3E46C25A629}" dt="2023-12-06T10:39:36.247" v="1701" actId="478"/>
        <pc:sldMkLst>
          <pc:docMk/>
          <pc:sldMk cId="0" sldId="363"/>
        </pc:sldMkLst>
        <pc:spChg chg="mod ord">
          <ac:chgData name="Sandarbh Sharma" userId="7543c362-363e-4a3b-b17b-8b39441f7468" providerId="ADAL" clId="{32A56B2E-6071-4459-995F-D3E46C25A629}" dt="2023-12-06T10:39:26.708" v="1700" actId="700"/>
          <ac:spMkLst>
            <pc:docMk/>
            <pc:sldMk cId="0" sldId="363"/>
            <ac:spMk id="2" creationId="{1E00F2A5-9F6B-4515-BA98-536E7D4E7CC7}"/>
          </ac:spMkLst>
        </pc:spChg>
        <pc:spChg chg="add del mod ord">
          <ac:chgData name="Sandarbh Sharma" userId="7543c362-363e-4a3b-b17b-8b39441f7468" providerId="ADAL" clId="{32A56B2E-6071-4459-995F-D3E46C25A629}" dt="2023-12-06T10:39:36.247" v="1701" actId="478"/>
          <ac:spMkLst>
            <pc:docMk/>
            <pc:sldMk cId="0" sldId="363"/>
            <ac:spMk id="3" creationId="{0555BFF1-2222-8C12-21A2-4A2F5612C132}"/>
          </ac:spMkLst>
        </pc:spChg>
        <pc:spChg chg="mod ord">
          <ac:chgData name="Sandarbh Sharma" userId="7543c362-363e-4a3b-b17b-8b39441f7468" providerId="ADAL" clId="{32A56B2E-6071-4459-995F-D3E46C25A629}" dt="2023-12-06T10:39:26.708" v="1700" actId="700"/>
          <ac:spMkLst>
            <pc:docMk/>
            <pc:sldMk cId="0" sldId="363"/>
            <ac:spMk id="549" creationId="{00000000-0000-0000-0000-000000000000}"/>
          </ac:spMkLst>
        </pc:spChg>
      </pc:sldChg>
      <pc:sldChg chg="addSp delSp modSp add del mod modClrScheme chgLayout">
        <pc:chgData name="Sandarbh Sharma" userId="7543c362-363e-4a3b-b17b-8b39441f7468" providerId="ADAL" clId="{32A56B2E-6071-4459-995F-D3E46C25A629}" dt="2023-12-06T14:42:49.942" v="2479" actId="47"/>
        <pc:sldMkLst>
          <pc:docMk/>
          <pc:sldMk cId="445354520" sldId="368"/>
        </pc:sldMkLst>
        <pc:spChg chg="add del mod ord">
          <ac:chgData name="Sandarbh Sharma" userId="7543c362-363e-4a3b-b17b-8b39441f7468" providerId="ADAL" clId="{32A56B2E-6071-4459-995F-D3E46C25A629}" dt="2023-12-06T10:41:47.758" v="1716" actId="478"/>
          <ac:spMkLst>
            <pc:docMk/>
            <pc:sldMk cId="445354520" sldId="368"/>
            <ac:spMk id="2" creationId="{2850B0AD-3D62-3591-88AC-00A09D4063FF}"/>
          </ac:spMkLst>
        </pc:spChg>
        <pc:spChg chg="add del mod ord">
          <ac:chgData name="Sandarbh Sharma" userId="7543c362-363e-4a3b-b17b-8b39441f7468" providerId="ADAL" clId="{32A56B2E-6071-4459-995F-D3E46C25A629}" dt="2023-12-06T10:41:51.263" v="1717" actId="478"/>
          <ac:spMkLst>
            <pc:docMk/>
            <pc:sldMk cId="445354520" sldId="368"/>
            <ac:spMk id="3" creationId="{253AB28C-22E4-CC9F-73C2-ABEBBBC9CD9B}"/>
          </ac:spMkLst>
        </pc:spChg>
        <pc:spChg chg="mod ord">
          <ac:chgData name="Sandarbh Sharma" userId="7543c362-363e-4a3b-b17b-8b39441f7468" providerId="ADAL" clId="{32A56B2E-6071-4459-995F-D3E46C25A629}" dt="2023-12-06T10:41:35.719" v="1715" actId="700"/>
          <ac:spMkLst>
            <pc:docMk/>
            <pc:sldMk cId="445354520" sldId="368"/>
            <ac:spMk id="4" creationId="{B16451C3-7769-4116-8173-85929FD88B1C}"/>
          </ac:spMkLst>
        </pc:spChg>
        <pc:spChg chg="mod">
          <ac:chgData name="Sandarbh Sharma" userId="7543c362-363e-4a3b-b17b-8b39441f7468" providerId="ADAL" clId="{32A56B2E-6071-4459-995F-D3E46C25A629}" dt="2023-12-06T11:16:55.249" v="1751" actId="1076"/>
          <ac:spMkLst>
            <pc:docMk/>
            <pc:sldMk cId="445354520" sldId="368"/>
            <ac:spMk id="9" creationId="{57FDD31F-8908-4898-87C6-0BE66F1A11EE}"/>
          </ac:spMkLst>
        </pc:spChg>
        <pc:spChg chg="mod">
          <ac:chgData name="Sandarbh Sharma" userId="7543c362-363e-4a3b-b17b-8b39441f7468" providerId="ADAL" clId="{32A56B2E-6071-4459-995F-D3E46C25A629}" dt="2023-12-06T13:06:20.655" v="2125" actId="20577"/>
          <ac:spMkLst>
            <pc:docMk/>
            <pc:sldMk cId="445354520" sldId="368"/>
            <ac:spMk id="10" creationId="{0EDB4737-4AE8-47C6-843A-DDB3DAA94D1D}"/>
          </ac:spMkLst>
        </pc:spChg>
        <pc:spChg chg="mod">
          <ac:chgData name="Sandarbh Sharma" userId="7543c362-363e-4a3b-b17b-8b39441f7468" providerId="ADAL" clId="{32A56B2E-6071-4459-995F-D3E46C25A629}" dt="2023-12-06T11:17:15.778" v="1753" actId="20577"/>
          <ac:spMkLst>
            <pc:docMk/>
            <pc:sldMk cId="445354520" sldId="368"/>
            <ac:spMk id="11" creationId="{22E1A0E4-E5F7-4A7D-B7E3-83AB7DC0A783}"/>
          </ac:spMkLst>
        </pc:spChg>
      </pc:sldChg>
      <pc:sldChg chg="addSp delSp modSp mod modClrScheme chgLayout">
        <pc:chgData name="Sandarbh Sharma" userId="7543c362-363e-4a3b-b17b-8b39441f7468" providerId="ADAL" clId="{32A56B2E-6071-4459-995F-D3E46C25A629}" dt="2023-12-06T10:37:18.178" v="1681" actId="478"/>
        <pc:sldMkLst>
          <pc:docMk/>
          <pc:sldMk cId="3782748817" sldId="369"/>
        </pc:sldMkLst>
        <pc:spChg chg="add del mod ord">
          <ac:chgData name="Sandarbh Sharma" userId="7543c362-363e-4a3b-b17b-8b39441f7468" providerId="ADAL" clId="{32A56B2E-6071-4459-995F-D3E46C25A629}" dt="2023-12-06T10:37:14.586" v="1680" actId="478"/>
          <ac:spMkLst>
            <pc:docMk/>
            <pc:sldMk cId="3782748817" sldId="369"/>
            <ac:spMk id="2" creationId="{28B06CEB-3F59-AF48-0EAF-A72472251F23}"/>
          </ac:spMkLst>
        </pc:spChg>
        <pc:spChg chg="add del mod ord">
          <ac:chgData name="Sandarbh Sharma" userId="7543c362-363e-4a3b-b17b-8b39441f7468" providerId="ADAL" clId="{32A56B2E-6071-4459-995F-D3E46C25A629}" dt="2023-12-06T10:37:18.178" v="1681" actId="478"/>
          <ac:spMkLst>
            <pc:docMk/>
            <pc:sldMk cId="3782748817" sldId="369"/>
            <ac:spMk id="3" creationId="{1A7B066E-E17A-9D9D-3081-9C044FEA3608}"/>
          </ac:spMkLst>
        </pc:spChg>
        <pc:spChg chg="mod ord">
          <ac:chgData name="Sandarbh Sharma" userId="7543c362-363e-4a3b-b17b-8b39441f7468" providerId="ADAL" clId="{32A56B2E-6071-4459-995F-D3E46C25A629}" dt="2023-12-06T10:37:08.646" v="1679" actId="700"/>
          <ac:spMkLst>
            <pc:docMk/>
            <pc:sldMk cId="3782748817" sldId="369"/>
            <ac:spMk id="7" creationId="{00000000-0000-0000-0000-000000000000}"/>
          </ac:spMkLst>
        </pc:spChg>
        <pc:spChg chg="del">
          <ac:chgData name="Sandarbh Sharma" userId="7543c362-363e-4a3b-b17b-8b39441f7468" providerId="ADAL" clId="{32A56B2E-6071-4459-995F-D3E46C25A629}" dt="2023-11-22T15:22:40.329" v="1397" actId="478"/>
          <ac:spMkLst>
            <pc:docMk/>
            <pc:sldMk cId="3782748817" sldId="369"/>
            <ac:spMk id="8" creationId="{00000000-0000-0000-0000-000000000000}"/>
          </ac:spMkLst>
        </pc:spChg>
        <pc:spChg chg="del mod">
          <ac:chgData name="Sandarbh Sharma" userId="7543c362-363e-4a3b-b17b-8b39441f7468" providerId="ADAL" clId="{32A56B2E-6071-4459-995F-D3E46C25A629}" dt="2023-11-22T15:22:36.640" v="1396" actId="478"/>
          <ac:spMkLst>
            <pc:docMk/>
            <pc:sldMk cId="3782748817" sldId="369"/>
            <ac:spMk id="9" creationId="{00000000-0000-0000-0000-000000000000}"/>
          </ac:spMkLst>
        </pc:spChg>
        <pc:spChg chg="mod">
          <ac:chgData name="Sandarbh Sharma" userId="7543c362-363e-4a3b-b17b-8b39441f7468" providerId="ADAL" clId="{32A56B2E-6071-4459-995F-D3E46C25A629}" dt="2023-12-06T10:36:36.956" v="1673" actId="108"/>
          <ac:spMkLst>
            <pc:docMk/>
            <pc:sldMk cId="3782748817" sldId="369"/>
            <ac:spMk id="10" creationId="{39A4E332-26D0-4D7A-B894-CADAC10B161E}"/>
          </ac:spMkLst>
        </pc:spChg>
        <pc:spChg chg="mod">
          <ac:chgData name="Sandarbh Sharma" userId="7543c362-363e-4a3b-b17b-8b39441f7468" providerId="ADAL" clId="{32A56B2E-6071-4459-995F-D3E46C25A629}" dt="2023-11-24T11:03:28.229" v="1407" actId="20577"/>
          <ac:spMkLst>
            <pc:docMk/>
            <pc:sldMk cId="3782748817" sldId="369"/>
            <ac:spMk id="11" creationId="{C026B3CE-6C4F-4A4F-ABA5-324553A0B703}"/>
          </ac:spMkLst>
        </pc:spChg>
      </pc:sldChg>
      <pc:sldChg chg="del">
        <pc:chgData name="Sandarbh Sharma" userId="7543c362-363e-4a3b-b17b-8b39441f7468" providerId="ADAL" clId="{32A56B2E-6071-4459-995F-D3E46C25A629}" dt="2023-11-22T11:40:41.432" v="620" actId="47"/>
        <pc:sldMkLst>
          <pc:docMk/>
          <pc:sldMk cId="2080307225" sldId="370"/>
        </pc:sldMkLst>
      </pc:sldChg>
      <pc:sldChg chg="addSp delSp modSp mod modClrScheme addCm modCm chgLayout">
        <pc:chgData name="Sandarbh Sharma" userId="7543c362-363e-4a3b-b17b-8b39441f7468" providerId="ADAL" clId="{32A56B2E-6071-4459-995F-D3E46C25A629}" dt="2023-12-07T10:09:41.909" v="3384" actId="20577"/>
        <pc:sldMkLst>
          <pc:docMk/>
          <pc:sldMk cId="4114998449" sldId="371"/>
        </pc:sldMkLst>
        <pc:spChg chg="add del mod ord">
          <ac:chgData name="Sandarbh Sharma" userId="7543c362-363e-4a3b-b17b-8b39441f7468" providerId="ADAL" clId="{32A56B2E-6071-4459-995F-D3E46C25A629}" dt="2023-12-06T10:38:03.194" v="1689" actId="478"/>
          <ac:spMkLst>
            <pc:docMk/>
            <pc:sldMk cId="4114998449" sldId="371"/>
            <ac:spMk id="2" creationId="{29530E25-1447-A585-426B-EF3B5295626A}"/>
          </ac:spMkLst>
        </pc:spChg>
        <pc:spChg chg="add del mod ord">
          <ac:chgData name="Sandarbh Sharma" userId="7543c362-363e-4a3b-b17b-8b39441f7468" providerId="ADAL" clId="{32A56B2E-6071-4459-995F-D3E46C25A629}" dt="2023-12-06T10:38:05.063" v="1690" actId="478"/>
          <ac:spMkLst>
            <pc:docMk/>
            <pc:sldMk cId="4114998449" sldId="371"/>
            <ac:spMk id="3" creationId="{92C110A2-DAC4-69F2-6E12-2978BCD6C22B}"/>
          </ac:spMkLst>
        </pc:spChg>
        <pc:spChg chg="mod ord">
          <ac:chgData name="Sandarbh Sharma" userId="7543c362-363e-4a3b-b17b-8b39441f7468" providerId="ADAL" clId="{32A56B2E-6071-4459-995F-D3E46C25A629}" dt="2023-12-06T10:37:55.047" v="1688" actId="700"/>
          <ac:spMkLst>
            <pc:docMk/>
            <pc:sldMk cId="4114998449" sldId="371"/>
            <ac:spMk id="4" creationId="{8FAC4AC5-E4CC-484E-8216-F08977C13412}"/>
          </ac:spMkLst>
        </pc:spChg>
        <pc:spChg chg="mod">
          <ac:chgData name="Sandarbh Sharma" userId="7543c362-363e-4a3b-b17b-8b39441f7468" providerId="ADAL" clId="{32A56B2E-6071-4459-995F-D3E46C25A629}" dt="2023-12-06T11:54:16.435" v="1853" actId="6549"/>
          <ac:spMkLst>
            <pc:docMk/>
            <pc:sldMk cId="4114998449" sldId="371"/>
            <ac:spMk id="7" creationId="{AA239B28-E90A-4F54-96B5-2A85100F92EA}"/>
          </ac:spMkLst>
        </pc:spChg>
        <pc:spChg chg="mod">
          <ac:chgData name="Sandarbh Sharma" userId="7543c362-363e-4a3b-b17b-8b39441f7468" providerId="ADAL" clId="{32A56B2E-6071-4459-995F-D3E46C25A629}" dt="2023-12-07T10:09:41.909" v="3384" actId="20577"/>
          <ac:spMkLst>
            <pc:docMk/>
            <pc:sldMk cId="4114998449" sldId="371"/>
            <ac:spMk id="8" creationId="{4C0B36BE-AFF9-484D-85E3-89B78DA00EC5}"/>
          </ac:spMkLst>
        </pc:spChg>
        <pc:extLst>
          <p:ext xmlns:p="http://schemas.openxmlformats.org/presentationml/2006/main" uri="{D6D511B9-2390-475A-947B-AFAB55BFBCF1}">
            <pc226:cmChg xmlns:pc226="http://schemas.microsoft.com/office/powerpoint/2022/06/main/command" chg="add">
              <pc226:chgData name="Sandarbh Sharma" userId="7543c362-363e-4a3b-b17b-8b39441f7468" providerId="ADAL" clId="{32A56B2E-6071-4459-995F-D3E46C25A629}" dt="2023-12-06T15:06:30.254" v="3026"/>
              <pc2:cmMkLst xmlns:pc2="http://schemas.microsoft.com/office/powerpoint/2019/9/main/command">
                <pc:docMk/>
                <pc:sldMk cId="4114998449" sldId="371"/>
                <pc2:cmMk id="{20669B96-38C2-443D-B82D-3A6E74684582}"/>
              </pc2:cmMkLst>
              <pc226:cmRplyChg chg="add">
                <pc226:chgData name="Sandarbh Sharma" userId="7543c362-363e-4a3b-b17b-8b39441f7468" providerId="ADAL" clId="{32A56B2E-6071-4459-995F-D3E46C25A629}" dt="2023-12-06T15:06:30.254" v="3026"/>
                <pc2:cmRplyMkLst xmlns:pc2="http://schemas.microsoft.com/office/powerpoint/2019/9/main/command">
                  <pc:docMk/>
                  <pc:sldMk cId="4114998449" sldId="371"/>
                  <pc2:cmMk id="{20669B96-38C2-443D-B82D-3A6E74684582}"/>
                  <pc2:cmRplyMk id="{85884505-BCBC-4984-A092-273036E2ED47}"/>
                </pc2:cmRplyMkLst>
              </pc226:cmRplyChg>
              <pc226:cmRplyChg chg="add">
                <pc226:chgData name="Sandarbh Sharma" userId="7543c362-363e-4a3b-b17b-8b39441f7468" providerId="ADAL" clId="{32A56B2E-6071-4459-995F-D3E46C25A629}" dt="2023-12-06T12:07:13.020" v="2090"/>
                <pc2:cmRplyMkLst xmlns:pc2="http://schemas.microsoft.com/office/powerpoint/2019/9/main/command">
                  <pc:docMk/>
                  <pc:sldMk cId="4114998449" sldId="371"/>
                  <pc2:cmMk id="{20669B96-38C2-443D-B82D-3A6E74684582}"/>
                  <pc2:cmRplyMk id="{4CE32D4B-33C4-4D8D-9CAD-5B78D35108B5}"/>
                </pc2:cmRplyMkLst>
              </pc226:cmRplyChg>
            </pc226:cmChg>
          </p:ext>
        </pc:extLst>
      </pc:sldChg>
      <pc:sldChg chg="addSp delSp modSp mod modClrScheme chgLayout">
        <pc:chgData name="Sandarbh Sharma" userId="7543c362-363e-4a3b-b17b-8b39441f7468" providerId="ADAL" clId="{32A56B2E-6071-4459-995F-D3E46C25A629}" dt="2023-12-06T14:50:58.514" v="2543" actId="20577"/>
        <pc:sldMkLst>
          <pc:docMk/>
          <pc:sldMk cId="3963786463" sldId="372"/>
        </pc:sldMkLst>
        <pc:spChg chg="add del mod ord">
          <ac:chgData name="Sandarbh Sharma" userId="7543c362-363e-4a3b-b17b-8b39441f7468" providerId="ADAL" clId="{32A56B2E-6071-4459-995F-D3E46C25A629}" dt="2023-12-06T10:38:33.797" v="1694" actId="478"/>
          <ac:spMkLst>
            <pc:docMk/>
            <pc:sldMk cId="3963786463" sldId="372"/>
            <ac:spMk id="2" creationId="{A31F1269-A818-2273-BF9A-0858907B410E}"/>
          </ac:spMkLst>
        </pc:spChg>
        <pc:spChg chg="add del mod ord">
          <ac:chgData name="Sandarbh Sharma" userId="7543c362-363e-4a3b-b17b-8b39441f7468" providerId="ADAL" clId="{32A56B2E-6071-4459-995F-D3E46C25A629}" dt="2023-12-06T10:38:35.698" v="1695" actId="478"/>
          <ac:spMkLst>
            <pc:docMk/>
            <pc:sldMk cId="3963786463" sldId="372"/>
            <ac:spMk id="3" creationId="{FA7EAFEC-F813-9C01-B9BA-A2AAABB17943}"/>
          </ac:spMkLst>
        </pc:spChg>
        <pc:spChg chg="mod ord">
          <ac:chgData name="Sandarbh Sharma" userId="7543c362-363e-4a3b-b17b-8b39441f7468" providerId="ADAL" clId="{32A56B2E-6071-4459-995F-D3E46C25A629}" dt="2023-12-06T10:38:26.721" v="1693" actId="700"/>
          <ac:spMkLst>
            <pc:docMk/>
            <pc:sldMk cId="3963786463" sldId="372"/>
            <ac:spMk id="4" creationId="{E3AB34B9-B1FF-4EF6-BCF2-CA5F1D445F42}"/>
          </ac:spMkLst>
        </pc:spChg>
        <pc:spChg chg="mod">
          <ac:chgData name="Sandarbh Sharma" userId="7543c362-363e-4a3b-b17b-8b39441f7468" providerId="ADAL" clId="{32A56B2E-6071-4459-995F-D3E46C25A629}" dt="2023-12-06T10:39:00.073" v="1698" actId="108"/>
          <ac:spMkLst>
            <pc:docMk/>
            <pc:sldMk cId="3963786463" sldId="372"/>
            <ac:spMk id="5" creationId="{AAE29BC7-8864-47DA-8F82-8FCF07888B76}"/>
          </ac:spMkLst>
        </pc:spChg>
        <pc:spChg chg="mod">
          <ac:chgData name="Sandarbh Sharma" userId="7543c362-363e-4a3b-b17b-8b39441f7468" providerId="ADAL" clId="{32A56B2E-6071-4459-995F-D3E46C25A629}" dt="2023-12-06T14:50:58.514" v="2543" actId="20577"/>
          <ac:spMkLst>
            <pc:docMk/>
            <pc:sldMk cId="3963786463" sldId="372"/>
            <ac:spMk id="6" creationId="{5FB43FF1-3A52-4530-9B98-5D43425F1184}"/>
          </ac:spMkLst>
        </pc:spChg>
      </pc:sldChg>
      <pc:sldChg chg="addSp delSp modSp add del mod modClrScheme chgLayout">
        <pc:chgData name="Sandarbh Sharma" userId="7543c362-363e-4a3b-b17b-8b39441f7468" providerId="ADAL" clId="{32A56B2E-6071-4459-995F-D3E46C25A629}" dt="2023-12-06T14:53:42.951" v="2710" actId="255"/>
        <pc:sldMkLst>
          <pc:docMk/>
          <pc:sldMk cId="212993417" sldId="373"/>
        </pc:sldMkLst>
        <pc:spChg chg="mod ord">
          <ac:chgData name="Sandarbh Sharma" userId="7543c362-363e-4a3b-b17b-8b39441f7468" providerId="ADAL" clId="{32A56B2E-6071-4459-995F-D3E46C25A629}" dt="2023-12-06T10:39:45.054" v="1702" actId="700"/>
          <ac:spMkLst>
            <pc:docMk/>
            <pc:sldMk cId="212993417" sldId="373"/>
            <ac:spMk id="4" creationId="{977638CE-B87E-4B07-924D-279B43AB3FEF}"/>
          </ac:spMkLst>
        </pc:spChg>
        <pc:spChg chg="mod">
          <ac:chgData name="Sandarbh Sharma" userId="7543c362-363e-4a3b-b17b-8b39441f7468" providerId="ADAL" clId="{32A56B2E-6071-4459-995F-D3E46C25A629}" dt="2023-12-06T14:53:42.951" v="2710" actId="255"/>
          <ac:spMkLst>
            <pc:docMk/>
            <pc:sldMk cId="212993417" sldId="373"/>
            <ac:spMk id="5" creationId="{B58F0509-7503-42F4-9F34-8B107129F36D}"/>
          </ac:spMkLst>
        </pc:spChg>
        <pc:spChg chg="mod">
          <ac:chgData name="Sandarbh Sharma" userId="7543c362-363e-4a3b-b17b-8b39441f7468" providerId="ADAL" clId="{32A56B2E-6071-4459-995F-D3E46C25A629}" dt="2023-12-06T10:39:19.374" v="1699" actId="108"/>
          <ac:spMkLst>
            <pc:docMk/>
            <pc:sldMk cId="212993417" sldId="373"/>
            <ac:spMk id="7" creationId="{F9E1346A-9BD7-4D35-9B5D-3C68A2792802}"/>
          </ac:spMkLst>
        </pc:spChg>
        <pc:spChg chg="add del mod ord">
          <ac:chgData name="Sandarbh Sharma" userId="7543c362-363e-4a3b-b17b-8b39441f7468" providerId="ADAL" clId="{32A56B2E-6071-4459-995F-D3E46C25A629}" dt="2023-12-06T10:40:08.075" v="1705" actId="478"/>
          <ac:spMkLst>
            <pc:docMk/>
            <pc:sldMk cId="212993417" sldId="373"/>
            <ac:spMk id="10" creationId="{479C0406-5FEF-7831-63BB-3D4775AEBE18}"/>
          </ac:spMkLst>
        </pc:spChg>
        <pc:spChg chg="add del mod ord">
          <ac:chgData name="Sandarbh Sharma" userId="7543c362-363e-4a3b-b17b-8b39441f7468" providerId="ADAL" clId="{32A56B2E-6071-4459-995F-D3E46C25A629}" dt="2023-12-06T10:39:55.752" v="1703" actId="478"/>
          <ac:spMkLst>
            <pc:docMk/>
            <pc:sldMk cId="212993417" sldId="373"/>
            <ac:spMk id="11" creationId="{86B765B9-E96E-7FC5-AE67-D8D3D4445AAF}"/>
          </ac:spMkLst>
        </pc:spChg>
        <pc:picChg chg="del">
          <ac:chgData name="Sandarbh Sharma" userId="7543c362-363e-4a3b-b17b-8b39441f7468" providerId="ADAL" clId="{32A56B2E-6071-4459-995F-D3E46C25A629}" dt="2023-12-06T10:27:49.955" v="1409" actId="478"/>
          <ac:picMkLst>
            <pc:docMk/>
            <pc:sldMk cId="212993417" sldId="373"/>
            <ac:picMk id="3" creationId="{6F20BA51-7162-469D-9C66-213BB2A1E7F8}"/>
          </ac:picMkLst>
        </pc:picChg>
        <pc:picChg chg="add del mod">
          <ac:chgData name="Sandarbh Sharma" userId="7543c362-363e-4a3b-b17b-8b39441f7468" providerId="ADAL" clId="{32A56B2E-6071-4459-995F-D3E46C25A629}" dt="2023-12-06T10:29:44.421" v="1414" actId="478"/>
          <ac:picMkLst>
            <pc:docMk/>
            <pc:sldMk cId="212993417" sldId="373"/>
            <ac:picMk id="6" creationId="{8F7CDA05-9288-85DC-45DE-75B5B755BBC1}"/>
          </ac:picMkLst>
        </pc:picChg>
        <pc:picChg chg="add mod">
          <ac:chgData name="Sandarbh Sharma" userId="7543c362-363e-4a3b-b17b-8b39441f7468" providerId="ADAL" clId="{32A56B2E-6071-4459-995F-D3E46C25A629}" dt="2023-12-06T10:30:52.903" v="1430" actId="1076"/>
          <ac:picMkLst>
            <pc:docMk/>
            <pc:sldMk cId="212993417" sldId="373"/>
            <ac:picMk id="9" creationId="{1B1C1645-349F-922D-42C6-81C411D89862}"/>
          </ac:picMkLst>
        </pc:picChg>
      </pc:sldChg>
      <pc:sldChg chg="addSp delSp modSp add mod modClrScheme chgLayout">
        <pc:chgData name="Sandarbh Sharma" userId="7543c362-363e-4a3b-b17b-8b39441f7468" providerId="ADAL" clId="{32A56B2E-6071-4459-995F-D3E46C25A629}" dt="2023-12-07T15:37:19.554" v="3772" actId="1076"/>
        <pc:sldMkLst>
          <pc:docMk/>
          <pc:sldMk cId="2358620733" sldId="374"/>
        </pc:sldMkLst>
        <pc:spChg chg="add del mod ord">
          <ac:chgData name="Sandarbh Sharma" userId="7543c362-363e-4a3b-b17b-8b39441f7468" providerId="ADAL" clId="{32A56B2E-6071-4459-995F-D3E46C25A629}" dt="2023-12-07T15:23:58.550" v="3554" actId="478"/>
          <ac:spMkLst>
            <pc:docMk/>
            <pc:sldMk cId="2358620733" sldId="374"/>
            <ac:spMk id="2" creationId="{5DB96CE7-8338-B38F-C6E4-A1CA64B287FD}"/>
          </ac:spMkLst>
        </pc:spChg>
        <pc:spChg chg="add del mod ord">
          <ac:chgData name="Sandarbh Sharma" userId="7543c362-363e-4a3b-b17b-8b39441f7468" providerId="ADAL" clId="{32A56B2E-6071-4459-995F-D3E46C25A629}" dt="2023-12-07T15:24:04.995" v="3555" actId="478"/>
          <ac:spMkLst>
            <pc:docMk/>
            <pc:sldMk cId="2358620733" sldId="374"/>
            <ac:spMk id="3" creationId="{AEA59D92-16A7-BE9C-523B-D5C05D3DABD1}"/>
          </ac:spMkLst>
        </pc:spChg>
        <pc:spChg chg="mod ord">
          <ac:chgData name="Sandarbh Sharma" userId="7543c362-363e-4a3b-b17b-8b39441f7468" providerId="ADAL" clId="{32A56B2E-6071-4459-995F-D3E46C25A629}" dt="2023-12-07T15:23:53.873" v="3553" actId="700"/>
          <ac:spMkLst>
            <pc:docMk/>
            <pc:sldMk cId="2358620733" sldId="374"/>
            <ac:spMk id="4" creationId="{B16451C3-7769-4116-8173-85929FD88B1C}"/>
          </ac:spMkLst>
        </pc:spChg>
        <pc:spChg chg="mod">
          <ac:chgData name="Sandarbh Sharma" userId="7543c362-363e-4a3b-b17b-8b39441f7468" providerId="ADAL" clId="{32A56B2E-6071-4459-995F-D3E46C25A629}" dt="2023-12-07T15:37:13.011" v="3771" actId="108"/>
          <ac:spMkLst>
            <pc:docMk/>
            <pc:sldMk cId="2358620733" sldId="374"/>
            <ac:spMk id="9" creationId="{57FDD31F-8908-4898-87C6-0BE66F1A11EE}"/>
          </ac:spMkLst>
        </pc:spChg>
        <pc:spChg chg="mod">
          <ac:chgData name="Sandarbh Sharma" userId="7543c362-363e-4a3b-b17b-8b39441f7468" providerId="ADAL" clId="{32A56B2E-6071-4459-995F-D3E46C25A629}" dt="2023-12-07T15:37:19.554" v="3772" actId="1076"/>
          <ac:spMkLst>
            <pc:docMk/>
            <pc:sldMk cId="2358620733" sldId="374"/>
            <ac:spMk id="10" creationId="{0EDB4737-4AE8-47C6-843A-DDB3DAA94D1D}"/>
          </ac:spMkLst>
        </pc:spChg>
        <pc:spChg chg="del">
          <ac:chgData name="Sandarbh Sharma" userId="7543c362-363e-4a3b-b17b-8b39441f7468" providerId="ADAL" clId="{32A56B2E-6071-4459-995F-D3E46C25A629}" dt="2023-12-07T15:27:01.882" v="3751" actId="478"/>
          <ac:spMkLst>
            <pc:docMk/>
            <pc:sldMk cId="2358620733" sldId="374"/>
            <ac:spMk id="11" creationId="{22E1A0E4-E5F7-4A7D-B7E3-83AB7DC0A783}"/>
          </ac:spMkLst>
        </pc:spChg>
      </pc:sldChg>
      <pc:sldChg chg="del">
        <pc:chgData name="Sandarbh Sharma" userId="7543c362-363e-4a3b-b17b-8b39441f7468" providerId="ADAL" clId="{32A56B2E-6071-4459-995F-D3E46C25A629}" dt="2023-11-22T11:41:43.186" v="627" actId="47"/>
        <pc:sldMkLst>
          <pc:docMk/>
          <pc:sldMk cId="3260384609" sldId="374"/>
        </pc:sldMkLst>
      </pc:sldChg>
      <pc:sldChg chg="addSp delSp modSp mod modClrScheme addCm modCm chgLayout">
        <pc:chgData name="Sandarbh Sharma" userId="7543c362-363e-4a3b-b17b-8b39441f7468" providerId="ADAL" clId="{32A56B2E-6071-4459-995F-D3E46C25A629}" dt="2023-12-06T11:53:36.442" v="1796"/>
        <pc:sldMkLst>
          <pc:docMk/>
          <pc:sldMk cId="500983661" sldId="375"/>
        </pc:sldMkLst>
        <pc:spChg chg="add del mod ord">
          <ac:chgData name="Sandarbh Sharma" userId="7543c362-363e-4a3b-b17b-8b39441f7468" providerId="ADAL" clId="{32A56B2E-6071-4459-995F-D3E46C25A629}" dt="2023-12-06T10:37:30.693" v="1683" actId="478"/>
          <ac:spMkLst>
            <pc:docMk/>
            <pc:sldMk cId="500983661" sldId="375"/>
            <ac:spMk id="2" creationId="{5621E720-70D0-FA27-5A1A-58CB6F6C62F7}"/>
          </ac:spMkLst>
        </pc:spChg>
        <pc:spChg chg="add del mod ord">
          <ac:chgData name="Sandarbh Sharma" userId="7543c362-363e-4a3b-b17b-8b39441f7468" providerId="ADAL" clId="{32A56B2E-6071-4459-995F-D3E46C25A629}" dt="2023-12-06T10:37:32.036" v="1684" actId="478"/>
          <ac:spMkLst>
            <pc:docMk/>
            <pc:sldMk cId="500983661" sldId="375"/>
            <ac:spMk id="3" creationId="{D286388E-4DD3-9456-E988-52EC13D547E1}"/>
          </ac:spMkLst>
        </pc:spChg>
        <pc:spChg chg="mod ord">
          <ac:chgData name="Sandarbh Sharma" userId="7543c362-363e-4a3b-b17b-8b39441f7468" providerId="ADAL" clId="{32A56B2E-6071-4459-995F-D3E46C25A629}" dt="2023-12-06T10:37:27.514" v="1682" actId="700"/>
          <ac:spMkLst>
            <pc:docMk/>
            <pc:sldMk cId="500983661" sldId="375"/>
            <ac:spMk id="4" creationId="{E3AB34B9-B1FF-4EF6-BCF2-CA5F1D445F42}"/>
          </ac:spMkLst>
        </pc:spChg>
        <pc:spChg chg="mod">
          <ac:chgData name="Sandarbh Sharma" userId="7543c362-363e-4a3b-b17b-8b39441f7468" providerId="ADAL" clId="{32A56B2E-6071-4459-995F-D3E46C25A629}" dt="2023-12-06T10:36:51.563" v="1676" actId="14100"/>
          <ac:spMkLst>
            <pc:docMk/>
            <pc:sldMk cId="500983661" sldId="375"/>
            <ac:spMk id="5" creationId="{AAE29BC7-8864-47DA-8F82-8FCF07888B76}"/>
          </ac:spMkLst>
        </pc:spChg>
        <pc:picChg chg="del">
          <ac:chgData name="Sandarbh Sharma" userId="7543c362-363e-4a3b-b17b-8b39441f7468" providerId="ADAL" clId="{32A56B2E-6071-4459-995F-D3E46C25A629}" dt="2023-11-22T11:37:27.231" v="546" actId="478"/>
          <ac:picMkLst>
            <pc:docMk/>
            <pc:sldMk cId="500983661" sldId="375"/>
            <ac:picMk id="3" creationId="{D275C291-753A-44A1-874A-A1026FDEB78A}"/>
          </ac:picMkLst>
        </pc:picChg>
        <pc:picChg chg="add mod">
          <ac:chgData name="Sandarbh Sharma" userId="7543c362-363e-4a3b-b17b-8b39441f7468" providerId="ADAL" clId="{32A56B2E-6071-4459-995F-D3E46C25A629}" dt="2023-12-06T10:37:00.042" v="1678" actId="1076"/>
          <ac:picMkLst>
            <pc:docMk/>
            <pc:sldMk cId="500983661" sldId="375"/>
            <ac:picMk id="7" creationId="{F87F7E54-7B94-C288-2A89-FFF864983092}"/>
          </ac:picMkLst>
        </pc:picChg>
        <pc:extLst>
          <p:ext xmlns:p="http://schemas.openxmlformats.org/presentationml/2006/main" uri="{D6D511B9-2390-475A-947B-AFAB55BFBCF1}">
            <pc226:cmChg xmlns:pc226="http://schemas.microsoft.com/office/powerpoint/2022/06/main/command" chg="add">
              <pc226:chgData name="Sandarbh Sharma" userId="7543c362-363e-4a3b-b17b-8b39441f7468" providerId="ADAL" clId="{32A56B2E-6071-4459-995F-D3E46C25A629}" dt="2023-12-06T11:53:36.442" v="1796"/>
              <pc2:cmMkLst xmlns:pc2="http://schemas.microsoft.com/office/powerpoint/2019/9/main/command">
                <pc:docMk/>
                <pc:sldMk cId="500983661" sldId="375"/>
                <pc2:cmMk id="{8A56059E-BC64-4A96-9C4E-90B612B8BE7C}"/>
              </pc2:cmMkLst>
              <pc226:cmRplyChg chg="add">
                <pc226:chgData name="Sandarbh Sharma" userId="7543c362-363e-4a3b-b17b-8b39441f7468" providerId="ADAL" clId="{32A56B2E-6071-4459-995F-D3E46C25A629}" dt="2023-12-06T11:53:36.442" v="1796"/>
                <pc2:cmRplyMkLst xmlns:pc2="http://schemas.microsoft.com/office/powerpoint/2019/9/main/command">
                  <pc:docMk/>
                  <pc:sldMk cId="500983661" sldId="375"/>
                  <pc2:cmMk id="{8A56059E-BC64-4A96-9C4E-90B612B8BE7C}"/>
                  <pc2:cmRplyMk id="{00C1AB9C-F567-4AF9-A899-9403FA0CFA3A}"/>
                </pc2:cmRplyMkLst>
              </pc226:cmRplyChg>
            </pc226:cmChg>
          </p:ext>
        </pc:extLst>
      </pc:sldChg>
      <pc:sldChg chg="addSp delSp modSp add mod">
        <pc:chgData name="Sandarbh Sharma" userId="7543c362-363e-4a3b-b17b-8b39441f7468" providerId="ADAL" clId="{32A56B2E-6071-4459-995F-D3E46C25A629}" dt="2023-11-22T12:39:37.566" v="1236" actId="1036"/>
        <pc:sldMkLst>
          <pc:docMk/>
          <pc:sldMk cId="200115177" sldId="376"/>
        </pc:sldMkLst>
        <pc:spChg chg="mod">
          <ac:chgData name="Sandarbh Sharma" userId="7543c362-363e-4a3b-b17b-8b39441f7468" providerId="ADAL" clId="{32A56B2E-6071-4459-995F-D3E46C25A629}" dt="2023-11-22T12:39:33.228" v="1234" actId="108"/>
          <ac:spMkLst>
            <pc:docMk/>
            <pc:sldMk cId="200115177" sldId="376"/>
            <ac:spMk id="5" creationId="{AAE29BC7-8864-47DA-8F82-8FCF07888B76}"/>
          </ac:spMkLst>
        </pc:spChg>
        <pc:picChg chg="add mod">
          <ac:chgData name="Sandarbh Sharma" userId="7543c362-363e-4a3b-b17b-8b39441f7468" providerId="ADAL" clId="{32A56B2E-6071-4459-995F-D3E46C25A629}" dt="2023-11-22T12:39:37.566" v="1236" actId="1036"/>
          <ac:picMkLst>
            <pc:docMk/>
            <pc:sldMk cId="200115177" sldId="376"/>
            <ac:picMk id="3" creationId="{802B3172-836E-9BD8-3C25-A4988B116292}"/>
          </ac:picMkLst>
        </pc:picChg>
        <pc:picChg chg="del">
          <ac:chgData name="Sandarbh Sharma" userId="7543c362-363e-4a3b-b17b-8b39441f7468" providerId="ADAL" clId="{32A56B2E-6071-4459-995F-D3E46C25A629}" dt="2023-11-22T11:39:29.399" v="612" actId="478"/>
          <ac:picMkLst>
            <pc:docMk/>
            <pc:sldMk cId="200115177" sldId="376"/>
            <ac:picMk id="7" creationId="{F87F7E54-7B94-C288-2A89-FFF864983092}"/>
          </ac:picMkLst>
        </pc:picChg>
      </pc:sldChg>
      <pc:sldChg chg="addSp delSp modSp mod modClrScheme chgLayout">
        <pc:chgData name="Sandarbh Sharma" userId="7543c362-363e-4a3b-b17b-8b39441f7468" providerId="ADAL" clId="{32A56B2E-6071-4459-995F-D3E46C25A629}" dt="2023-12-06T10:38:17.466" v="1692" actId="14100"/>
        <pc:sldMkLst>
          <pc:docMk/>
          <pc:sldMk cId="2057105142" sldId="377"/>
        </pc:sldMkLst>
        <pc:spChg chg="add del mod ord">
          <ac:chgData name="Sandarbh Sharma" userId="7543c362-363e-4a3b-b17b-8b39441f7468" providerId="ADAL" clId="{32A56B2E-6071-4459-995F-D3E46C25A629}" dt="2023-12-06T10:37:45.048" v="1686" actId="478"/>
          <ac:spMkLst>
            <pc:docMk/>
            <pc:sldMk cId="2057105142" sldId="377"/>
            <ac:spMk id="3" creationId="{7616BE52-B768-351B-A453-2AE5A18E32DE}"/>
          </ac:spMkLst>
        </pc:spChg>
        <pc:spChg chg="mod ord">
          <ac:chgData name="Sandarbh Sharma" userId="7543c362-363e-4a3b-b17b-8b39441f7468" providerId="ADAL" clId="{32A56B2E-6071-4459-995F-D3E46C25A629}" dt="2023-12-06T10:37:39.973" v="1685" actId="700"/>
          <ac:spMkLst>
            <pc:docMk/>
            <pc:sldMk cId="2057105142" sldId="377"/>
            <ac:spMk id="4" creationId="{E3AB34B9-B1FF-4EF6-BCF2-CA5F1D445F42}"/>
          </ac:spMkLst>
        </pc:spChg>
        <pc:spChg chg="mod">
          <ac:chgData name="Sandarbh Sharma" userId="7543c362-363e-4a3b-b17b-8b39441f7468" providerId="ADAL" clId="{32A56B2E-6071-4459-995F-D3E46C25A629}" dt="2023-12-06T10:38:17.466" v="1692" actId="14100"/>
          <ac:spMkLst>
            <pc:docMk/>
            <pc:sldMk cId="2057105142" sldId="377"/>
            <ac:spMk id="5" creationId="{AAE29BC7-8864-47DA-8F82-8FCF07888B76}"/>
          </ac:spMkLst>
        </pc:spChg>
        <pc:spChg chg="add del mod ord">
          <ac:chgData name="Sandarbh Sharma" userId="7543c362-363e-4a3b-b17b-8b39441f7468" providerId="ADAL" clId="{32A56B2E-6071-4459-995F-D3E46C25A629}" dt="2023-12-06T10:37:47.064" v="1687" actId="478"/>
          <ac:spMkLst>
            <pc:docMk/>
            <pc:sldMk cId="2057105142" sldId="377"/>
            <ac:spMk id="6" creationId="{D1192635-41CB-CB62-D4D2-16E963EA5227}"/>
          </ac:spMkLst>
        </pc:spChg>
      </pc:sldChg>
      <pc:sldChg chg="add">
        <pc:chgData name="Sandarbh Sharma" userId="7543c362-363e-4a3b-b17b-8b39441f7468" providerId="ADAL" clId="{32A56B2E-6071-4459-995F-D3E46C25A629}" dt="2023-12-06T11:53:55.147" v="1797" actId="2890"/>
        <pc:sldMkLst>
          <pc:docMk/>
          <pc:sldMk cId="2908481267" sldId="378"/>
        </pc:sldMkLst>
      </pc:sldChg>
      <pc:sldChg chg="delSp modSp add mod addCm">
        <pc:chgData name="Sandarbh Sharma" userId="7543c362-363e-4a3b-b17b-8b39441f7468" providerId="ADAL" clId="{32A56B2E-6071-4459-995F-D3E46C25A629}" dt="2023-12-07T09:42:02.618" v="3057" actId="14100"/>
        <pc:sldMkLst>
          <pc:docMk/>
          <pc:sldMk cId="492212539" sldId="379"/>
        </pc:sldMkLst>
        <pc:spChg chg="mod">
          <ac:chgData name="Sandarbh Sharma" userId="7543c362-363e-4a3b-b17b-8b39441f7468" providerId="ADAL" clId="{32A56B2E-6071-4459-995F-D3E46C25A629}" dt="2023-12-07T09:38:43.337" v="3056" actId="6549"/>
          <ac:spMkLst>
            <pc:docMk/>
            <pc:sldMk cId="492212539" sldId="379"/>
            <ac:spMk id="5" creationId="{AAE29BC7-8864-47DA-8F82-8FCF07888B76}"/>
          </ac:spMkLst>
        </pc:spChg>
        <pc:picChg chg="del">
          <ac:chgData name="Sandarbh Sharma" userId="7543c362-363e-4a3b-b17b-8b39441f7468" providerId="ADAL" clId="{32A56B2E-6071-4459-995F-D3E46C25A629}" dt="2023-12-06T11:57:55.477" v="1933" actId="478"/>
          <ac:picMkLst>
            <pc:docMk/>
            <pc:sldMk cId="492212539" sldId="379"/>
            <ac:picMk id="2" creationId="{3FABBE59-E1A7-AF21-991D-FC227B84579B}"/>
          </ac:picMkLst>
        </pc:picChg>
        <pc:picChg chg="mod">
          <ac:chgData name="Sandarbh Sharma" userId="7543c362-363e-4a3b-b17b-8b39441f7468" providerId="ADAL" clId="{32A56B2E-6071-4459-995F-D3E46C25A629}" dt="2023-12-07T09:37:49.962" v="3039" actId="692"/>
          <ac:picMkLst>
            <pc:docMk/>
            <pc:sldMk cId="492212539" sldId="379"/>
            <ac:picMk id="2" creationId="{B087AFBE-9103-5511-BE11-CDC4DE24686A}"/>
          </ac:picMkLst>
        </pc:picChg>
        <pc:picChg chg="del">
          <ac:chgData name="Sandarbh Sharma" userId="7543c362-363e-4a3b-b17b-8b39441f7468" providerId="ADAL" clId="{32A56B2E-6071-4459-995F-D3E46C25A629}" dt="2023-12-06T11:57:50.822" v="1932" actId="478"/>
          <ac:picMkLst>
            <pc:docMk/>
            <pc:sldMk cId="492212539" sldId="379"/>
            <ac:picMk id="3" creationId="{14A89701-2984-00CC-095D-F5F348C63236}"/>
          </ac:picMkLst>
        </pc:picChg>
        <pc:picChg chg="mod">
          <ac:chgData name="Sandarbh Sharma" userId="7543c362-363e-4a3b-b17b-8b39441f7468" providerId="ADAL" clId="{32A56B2E-6071-4459-995F-D3E46C25A629}" dt="2023-12-07T09:42:02.618" v="3057" actId="14100"/>
          <ac:picMkLst>
            <pc:docMk/>
            <pc:sldMk cId="492212539" sldId="379"/>
            <ac:picMk id="3" creationId="{4B0E9C8E-4859-BB02-E613-EE9D9E332E8A}"/>
          </ac:picMkLst>
        </pc:picChg>
        <pc:extLst>
          <p:ext xmlns:p="http://schemas.openxmlformats.org/presentationml/2006/main" uri="{D6D511B9-2390-475A-947B-AFAB55BFBCF1}">
            <pc226:cmChg xmlns:pc226="http://schemas.microsoft.com/office/powerpoint/2022/06/main/command" chg="add">
              <pc226:chgData name="Sandarbh Sharma" userId="7543c362-363e-4a3b-b17b-8b39441f7468" providerId="ADAL" clId="{32A56B2E-6071-4459-995F-D3E46C25A629}" dt="2023-12-06T11:59:08.362" v="2034"/>
              <pc2:cmMkLst xmlns:pc2="http://schemas.microsoft.com/office/powerpoint/2019/9/main/command">
                <pc:docMk/>
                <pc:sldMk cId="492212539" sldId="379"/>
                <pc2:cmMk id="{3E0B1517-3B43-410B-B453-E27A782C25EC}"/>
              </pc2:cmMkLst>
            </pc226:cmChg>
          </p:ext>
        </pc:extLst>
      </pc:sldChg>
      <pc:sldChg chg="addSp delSp modSp add mod">
        <pc:chgData name="Sandarbh Sharma" userId="7543c362-363e-4a3b-b17b-8b39441f7468" providerId="ADAL" clId="{32A56B2E-6071-4459-995F-D3E46C25A629}" dt="2023-12-07T15:22:30.499" v="3551" actId="1076"/>
        <pc:sldMkLst>
          <pc:docMk/>
          <pc:sldMk cId="440562735" sldId="380"/>
        </pc:sldMkLst>
        <pc:spChg chg="mod">
          <ac:chgData name="Sandarbh Sharma" userId="7543c362-363e-4a3b-b17b-8b39441f7468" providerId="ADAL" clId="{32A56B2E-6071-4459-995F-D3E46C25A629}" dt="2023-12-07T15:22:30.499" v="3551" actId="1076"/>
          <ac:spMkLst>
            <pc:docMk/>
            <pc:sldMk cId="440562735" sldId="380"/>
            <ac:spMk id="9" creationId="{57FDD31F-8908-4898-87C6-0BE66F1A11EE}"/>
          </ac:spMkLst>
        </pc:spChg>
        <pc:spChg chg="mod">
          <ac:chgData name="Sandarbh Sharma" userId="7543c362-363e-4a3b-b17b-8b39441f7468" providerId="ADAL" clId="{32A56B2E-6071-4459-995F-D3E46C25A629}" dt="2023-12-06T14:40:22.774" v="2428" actId="113"/>
          <ac:spMkLst>
            <pc:docMk/>
            <pc:sldMk cId="440562735" sldId="380"/>
            <ac:spMk id="10" creationId="{0EDB4737-4AE8-47C6-843A-DDB3DAA94D1D}"/>
          </ac:spMkLst>
        </pc:spChg>
        <pc:spChg chg="mod">
          <ac:chgData name="Sandarbh Sharma" userId="7543c362-363e-4a3b-b17b-8b39441f7468" providerId="ADAL" clId="{32A56B2E-6071-4459-995F-D3E46C25A629}" dt="2023-12-06T14:20:35.844" v="2362" actId="1076"/>
          <ac:spMkLst>
            <pc:docMk/>
            <pc:sldMk cId="440562735" sldId="380"/>
            <ac:spMk id="11" creationId="{22E1A0E4-E5F7-4A7D-B7E3-83AB7DC0A783}"/>
          </ac:spMkLst>
        </pc:spChg>
        <pc:graphicFrameChg chg="add mod">
          <ac:chgData name="Sandarbh Sharma" userId="7543c362-363e-4a3b-b17b-8b39441f7468" providerId="ADAL" clId="{32A56B2E-6071-4459-995F-D3E46C25A629}" dt="2023-12-06T14:12:47.702" v="2160"/>
          <ac:graphicFrameMkLst>
            <pc:docMk/>
            <pc:sldMk cId="440562735" sldId="380"/>
            <ac:graphicFrameMk id="2" creationId="{CA931354-AD86-D8BD-AA92-41499CA237FB}"/>
          </ac:graphicFrameMkLst>
        </pc:graphicFrameChg>
        <pc:graphicFrameChg chg="add mod">
          <ac:chgData name="Sandarbh Sharma" userId="7543c362-363e-4a3b-b17b-8b39441f7468" providerId="ADAL" clId="{32A56B2E-6071-4459-995F-D3E46C25A629}" dt="2023-12-06T14:19:02.202" v="2246"/>
          <ac:graphicFrameMkLst>
            <pc:docMk/>
            <pc:sldMk cId="440562735" sldId="380"/>
            <ac:graphicFrameMk id="7" creationId="{CA931354-AD86-D8BD-AA92-41499CA237FB}"/>
          </ac:graphicFrameMkLst>
        </pc:graphicFrameChg>
        <pc:picChg chg="del mod">
          <ac:chgData name="Sandarbh Sharma" userId="7543c362-363e-4a3b-b17b-8b39441f7468" providerId="ADAL" clId="{32A56B2E-6071-4459-995F-D3E46C25A629}" dt="2023-12-06T14:18:57.819" v="2244" actId="478"/>
          <ac:picMkLst>
            <pc:docMk/>
            <pc:sldMk cId="440562735" sldId="380"/>
            <ac:picMk id="3" creationId="{9DDBE65C-CAB3-E30F-D61F-C660076B0EAC}"/>
          </ac:picMkLst>
        </pc:picChg>
        <pc:picChg chg="add del mod">
          <ac:chgData name="Sandarbh Sharma" userId="7543c362-363e-4a3b-b17b-8b39441f7468" providerId="ADAL" clId="{32A56B2E-6071-4459-995F-D3E46C25A629}" dt="2023-12-06T14:37:20.275" v="2403" actId="478"/>
          <ac:picMkLst>
            <pc:docMk/>
            <pc:sldMk cId="440562735" sldId="380"/>
            <ac:picMk id="6" creationId="{36A97878-209A-7AFE-6905-254897BD7A03}"/>
          </ac:picMkLst>
        </pc:picChg>
        <pc:picChg chg="del mod">
          <ac:chgData name="Sandarbh Sharma" userId="7543c362-363e-4a3b-b17b-8b39441f7468" providerId="ADAL" clId="{32A56B2E-6071-4459-995F-D3E46C25A629}" dt="2023-12-07T15:13:32.829" v="3475" actId="478"/>
          <ac:picMkLst>
            <pc:docMk/>
            <pc:sldMk cId="440562735" sldId="380"/>
            <ac:picMk id="8" creationId="{DAF8F211-BC08-7E88-7FFB-5987CCEB6A5C}"/>
          </ac:picMkLst>
        </pc:picChg>
        <pc:picChg chg="add del mod">
          <ac:chgData name="Sandarbh Sharma" userId="7543c362-363e-4a3b-b17b-8b39441f7468" providerId="ADAL" clId="{32A56B2E-6071-4459-995F-D3E46C25A629}" dt="2023-12-06T14:46:29.955" v="2509" actId="478"/>
          <ac:picMkLst>
            <pc:docMk/>
            <pc:sldMk cId="440562735" sldId="380"/>
            <ac:picMk id="13" creationId="{21499D88-C978-2754-9D8F-44B20CAA7951}"/>
          </ac:picMkLst>
        </pc:picChg>
        <pc:picChg chg="add del mod">
          <ac:chgData name="Sandarbh Sharma" userId="7543c362-363e-4a3b-b17b-8b39441f7468" providerId="ADAL" clId="{32A56B2E-6071-4459-995F-D3E46C25A629}" dt="2023-12-07T15:14:21.718" v="3479" actId="478"/>
          <ac:picMkLst>
            <pc:docMk/>
            <pc:sldMk cId="440562735" sldId="380"/>
            <ac:picMk id="15" creationId="{C428462D-C0EE-23E3-EDCE-189F2DFE3C32}"/>
          </ac:picMkLst>
        </pc:picChg>
        <pc:picChg chg="del mod">
          <ac:chgData name="Sandarbh Sharma" userId="7543c362-363e-4a3b-b17b-8b39441f7468" providerId="ADAL" clId="{32A56B2E-6071-4459-995F-D3E46C25A629}" dt="2023-12-07T15:17:17.975" v="3484" actId="478"/>
          <ac:picMkLst>
            <pc:docMk/>
            <pc:sldMk cId="440562735" sldId="380"/>
            <ac:picMk id="16" creationId="{66C8FC5F-AD78-C17C-D8D6-731B071F9F36}"/>
          </ac:picMkLst>
        </pc:picChg>
        <pc:picChg chg="add mod">
          <ac:chgData name="Sandarbh Sharma" userId="7543c362-363e-4a3b-b17b-8b39441f7468" providerId="ADAL" clId="{32A56B2E-6071-4459-995F-D3E46C25A629}" dt="2023-12-07T15:22:06.858" v="3547" actId="1035"/>
          <ac:picMkLst>
            <pc:docMk/>
            <pc:sldMk cId="440562735" sldId="380"/>
            <ac:picMk id="18" creationId="{8CF04641-038F-E3F0-9819-9155FA8ADC0C}"/>
          </ac:picMkLst>
        </pc:picChg>
        <pc:picChg chg="del mod">
          <ac:chgData name="Sandarbh Sharma" userId="7543c362-363e-4a3b-b17b-8b39441f7468" providerId="ADAL" clId="{32A56B2E-6071-4459-995F-D3E46C25A629}" dt="2023-12-07T15:21:29.269" v="3528" actId="478"/>
          <ac:picMkLst>
            <pc:docMk/>
            <pc:sldMk cId="440562735" sldId="380"/>
            <ac:picMk id="19" creationId="{7CE9B209-398E-5047-F8DE-FE562AB996DD}"/>
          </ac:picMkLst>
        </pc:picChg>
        <pc:picChg chg="mod">
          <ac:chgData name="Sandarbh Sharma" userId="7543c362-363e-4a3b-b17b-8b39441f7468" providerId="ADAL" clId="{32A56B2E-6071-4459-995F-D3E46C25A629}" dt="2023-12-07T15:22:23.552" v="3550" actId="14100"/>
          <ac:picMkLst>
            <pc:docMk/>
            <pc:sldMk cId="440562735" sldId="380"/>
            <ac:picMk id="20" creationId="{4D49FF14-DF18-3DC0-23DD-441A0922A9D4}"/>
          </ac:picMkLst>
        </pc:picChg>
      </pc:sldChg>
      <pc:sldChg chg="addSp delSp modSp add mod">
        <pc:chgData name="Sandarbh Sharma" userId="7543c362-363e-4a3b-b17b-8b39441f7468" providerId="ADAL" clId="{32A56B2E-6071-4459-995F-D3E46C25A629}" dt="2023-12-07T15:21:22.300" v="3527" actId="14100"/>
        <pc:sldMkLst>
          <pc:docMk/>
          <pc:sldMk cId="2468919948" sldId="381"/>
        </pc:sldMkLst>
        <pc:spChg chg="mod">
          <ac:chgData name="Sandarbh Sharma" userId="7543c362-363e-4a3b-b17b-8b39441f7468" providerId="ADAL" clId="{32A56B2E-6071-4459-995F-D3E46C25A629}" dt="2023-12-06T14:43:14.630" v="2504" actId="20577"/>
          <ac:spMkLst>
            <pc:docMk/>
            <pc:sldMk cId="2468919948" sldId="381"/>
            <ac:spMk id="9" creationId="{57FDD31F-8908-4898-87C6-0BE66F1A11EE}"/>
          </ac:spMkLst>
        </pc:spChg>
        <pc:spChg chg="mod">
          <ac:chgData name="Sandarbh Sharma" userId="7543c362-363e-4a3b-b17b-8b39441f7468" providerId="ADAL" clId="{32A56B2E-6071-4459-995F-D3E46C25A629}" dt="2023-12-06T14:41:59.831" v="2478" actId="207"/>
          <ac:spMkLst>
            <pc:docMk/>
            <pc:sldMk cId="2468919948" sldId="381"/>
            <ac:spMk id="10" creationId="{0EDB4737-4AE8-47C6-843A-DDB3DAA94D1D}"/>
          </ac:spMkLst>
        </pc:spChg>
        <pc:spChg chg="mod">
          <ac:chgData name="Sandarbh Sharma" userId="7543c362-363e-4a3b-b17b-8b39441f7468" providerId="ADAL" clId="{32A56B2E-6071-4459-995F-D3E46C25A629}" dt="2023-12-06T14:41:14.194" v="2473" actId="1036"/>
          <ac:spMkLst>
            <pc:docMk/>
            <pc:sldMk cId="2468919948" sldId="381"/>
            <ac:spMk id="11" creationId="{22E1A0E4-E5F7-4A7D-B7E3-83AB7DC0A783}"/>
          </ac:spMkLst>
        </pc:spChg>
        <pc:graphicFrameChg chg="add mod">
          <ac:chgData name="Sandarbh Sharma" userId="7543c362-363e-4a3b-b17b-8b39441f7468" providerId="ADAL" clId="{32A56B2E-6071-4459-995F-D3E46C25A629}" dt="2023-12-06T14:32:49.612" v="2366"/>
          <ac:graphicFrameMkLst>
            <pc:docMk/>
            <pc:sldMk cId="2468919948" sldId="381"/>
            <ac:graphicFrameMk id="2" creationId="{6DD3078D-C45F-D71F-6C4D-8B47DF527798}"/>
          </ac:graphicFrameMkLst>
        </pc:graphicFrameChg>
        <pc:graphicFrameChg chg="add del mod">
          <ac:chgData name="Sandarbh Sharma" userId="7543c362-363e-4a3b-b17b-8b39441f7468" providerId="ADAL" clId="{32A56B2E-6071-4459-995F-D3E46C25A629}" dt="2023-12-07T15:20:15.052" v="3522" actId="478"/>
          <ac:graphicFrameMkLst>
            <pc:docMk/>
            <pc:sldMk cId="2468919948" sldId="381"/>
            <ac:graphicFrameMk id="14" creationId="{6DD3078D-C45F-D71F-6C4D-8B47DF527798}"/>
          </ac:graphicFrameMkLst>
        </pc:graphicFrameChg>
        <pc:picChg chg="del mod">
          <ac:chgData name="Sandarbh Sharma" userId="7543c362-363e-4a3b-b17b-8b39441f7468" providerId="ADAL" clId="{32A56B2E-6071-4459-995F-D3E46C25A629}" dt="2023-12-07T15:10:45.795" v="3429" actId="478"/>
          <ac:picMkLst>
            <pc:docMk/>
            <pc:sldMk cId="2468919948" sldId="381"/>
            <ac:picMk id="3" creationId="{E7283554-4983-1713-F7B4-67CB941071A2}"/>
          </ac:picMkLst>
        </pc:picChg>
        <pc:picChg chg="del">
          <ac:chgData name="Sandarbh Sharma" userId="7543c362-363e-4a3b-b17b-8b39441f7468" providerId="ADAL" clId="{32A56B2E-6071-4459-995F-D3E46C25A629}" dt="2023-12-06T14:34:07.906" v="2399" actId="478"/>
          <ac:picMkLst>
            <pc:docMk/>
            <pc:sldMk cId="2468919948" sldId="381"/>
            <ac:picMk id="6" creationId="{36A97878-209A-7AFE-6905-254897BD7A03}"/>
          </ac:picMkLst>
        </pc:picChg>
        <pc:picChg chg="add del mod">
          <ac:chgData name="Sandarbh Sharma" userId="7543c362-363e-4a3b-b17b-8b39441f7468" providerId="ADAL" clId="{32A56B2E-6071-4459-995F-D3E46C25A629}" dt="2023-12-06T14:45:41.336" v="2505" actId="478"/>
          <ac:picMkLst>
            <pc:docMk/>
            <pc:sldMk cId="2468919948" sldId="381"/>
            <ac:picMk id="7" creationId="{E59AB351-5233-152D-5639-75E442DFB065}"/>
          </ac:picMkLst>
        </pc:picChg>
        <pc:picChg chg="del">
          <ac:chgData name="Sandarbh Sharma" userId="7543c362-363e-4a3b-b17b-8b39441f7468" providerId="ADAL" clId="{32A56B2E-6071-4459-995F-D3E46C25A629}" dt="2023-12-06T14:32:44.653" v="2364" actId="478"/>
          <ac:picMkLst>
            <pc:docMk/>
            <pc:sldMk cId="2468919948" sldId="381"/>
            <ac:picMk id="8" creationId="{DAF8F211-BC08-7E88-7FFB-5987CCEB6A5C}"/>
          </ac:picMkLst>
        </pc:picChg>
        <pc:picChg chg="add del mod">
          <ac:chgData name="Sandarbh Sharma" userId="7543c362-363e-4a3b-b17b-8b39441f7468" providerId="ADAL" clId="{32A56B2E-6071-4459-995F-D3E46C25A629}" dt="2023-12-07T15:11:13.608" v="3436" actId="478"/>
          <ac:picMkLst>
            <pc:docMk/>
            <pc:sldMk cId="2468919948" sldId="381"/>
            <ac:picMk id="13" creationId="{810E6BB2-0D05-EDC0-62F6-0109FA612114}"/>
          </ac:picMkLst>
        </pc:picChg>
        <pc:picChg chg="add del mod">
          <ac:chgData name="Sandarbh Sharma" userId="7543c362-363e-4a3b-b17b-8b39441f7468" providerId="ADAL" clId="{32A56B2E-6071-4459-995F-D3E46C25A629}" dt="2023-12-07T15:12:23.168" v="3439" actId="478"/>
          <ac:picMkLst>
            <pc:docMk/>
            <pc:sldMk cId="2468919948" sldId="381"/>
            <ac:picMk id="16" creationId="{A4443406-BF88-E415-359E-7081B7DC7D9D}"/>
          </ac:picMkLst>
        </pc:picChg>
        <pc:picChg chg="add mod">
          <ac:chgData name="Sandarbh Sharma" userId="7543c362-363e-4a3b-b17b-8b39441f7468" providerId="ADAL" clId="{32A56B2E-6071-4459-995F-D3E46C25A629}" dt="2023-12-07T15:13:26.826" v="3474" actId="1036"/>
          <ac:picMkLst>
            <pc:docMk/>
            <pc:sldMk cId="2468919948" sldId="381"/>
            <ac:picMk id="18" creationId="{B780DE5B-530E-5F14-8F70-79DF4D406D99}"/>
          </ac:picMkLst>
        </pc:picChg>
        <pc:picChg chg="del mod">
          <ac:chgData name="Sandarbh Sharma" userId="7543c362-363e-4a3b-b17b-8b39441f7468" providerId="ADAL" clId="{32A56B2E-6071-4459-995F-D3E46C25A629}" dt="2023-12-07T15:21:06.602" v="3525" actId="478"/>
          <ac:picMkLst>
            <pc:docMk/>
            <pc:sldMk cId="2468919948" sldId="381"/>
            <ac:picMk id="19" creationId="{27B3C090-0CDD-6AF6-32A1-082122B4678E}"/>
          </ac:picMkLst>
        </pc:picChg>
        <pc:picChg chg="mod">
          <ac:chgData name="Sandarbh Sharma" userId="7543c362-363e-4a3b-b17b-8b39441f7468" providerId="ADAL" clId="{32A56B2E-6071-4459-995F-D3E46C25A629}" dt="2023-12-07T15:21:22.300" v="3527" actId="14100"/>
          <ac:picMkLst>
            <pc:docMk/>
            <pc:sldMk cId="2468919948" sldId="381"/>
            <ac:picMk id="20" creationId="{7A90304A-901E-E6F4-CC9B-A1EFE09DDC49}"/>
          </ac:picMkLst>
        </pc:picChg>
      </pc:sldChg>
      <pc:sldChg chg="add del">
        <pc:chgData name="Sandarbh Sharma" userId="7543c362-363e-4a3b-b17b-8b39441f7468" providerId="ADAL" clId="{32A56B2E-6071-4459-995F-D3E46C25A629}" dt="2023-12-07T15:24:21.374" v="3587"/>
        <pc:sldMkLst>
          <pc:docMk/>
          <pc:sldMk cId="583090180" sldId="382"/>
        </pc:sldMkLst>
      </pc:sldChg>
      <pc:sldChg chg="add del">
        <pc:chgData name="Sandarbh Sharma" userId="7543c362-363e-4a3b-b17b-8b39441f7468" providerId="ADAL" clId="{32A56B2E-6071-4459-995F-D3E46C25A629}" dt="2023-12-06T11:19:04.566" v="1754" actId="47"/>
        <pc:sldMkLst>
          <pc:docMk/>
          <pc:sldMk cId="3421260377" sldId="462"/>
        </pc:sldMkLst>
      </pc:sldChg>
      <pc:sldMasterChg chg="modSp mod">
        <pc:chgData name="Sandarbh Sharma" userId="7543c362-363e-4a3b-b17b-8b39441f7468" providerId="ADAL" clId="{32A56B2E-6071-4459-995F-D3E46C25A629}" dt="2023-11-22T11:38:28.269" v="607" actId="33475"/>
        <pc:sldMasterMkLst>
          <pc:docMk/>
          <pc:sldMasterMk cId="0" sldId="2147483660"/>
        </pc:sldMasterMkLst>
        <pc:spChg chg="add mod">
          <ac:chgData name="Sandarbh Sharma" userId="7543c362-363e-4a3b-b17b-8b39441f7468" providerId="ADAL" clId="{32A56B2E-6071-4459-995F-D3E46C25A629}" dt="2023-11-22T11:38:28.269" v="607" actId="33475"/>
          <ac:spMkLst>
            <pc:docMk/>
            <pc:sldMasterMk cId="0" sldId="2147483660"/>
            <ac:spMk id="4" creationId="{585EA6EB-D2F0-94D6-1B5B-7D754ACC5684}"/>
          </ac:spMkLst>
        </pc:spChg>
        <pc:spChg chg="add mod">
          <ac:chgData name="Sandarbh Sharma" userId="7543c362-363e-4a3b-b17b-8b39441f7468" providerId="ADAL" clId="{32A56B2E-6071-4459-995F-D3E46C25A629}" dt="2023-11-22T11:38:28.269" v="607" actId="33475"/>
          <ac:spMkLst>
            <pc:docMk/>
            <pc:sldMasterMk cId="0" sldId="2147483660"/>
            <ac:spMk id="5" creationId="{D9A75079-59D6-95DA-FC83-832ECB104E8E}"/>
          </ac:spMkLst>
        </pc:spChg>
      </pc:sldMasterChg>
      <pc:sldMasterChg chg="modSp mod addSldLayout delSldLayout modSldLayout">
        <pc:chgData name="Sandarbh Sharma" userId="7543c362-363e-4a3b-b17b-8b39441f7468" providerId="ADAL" clId="{32A56B2E-6071-4459-995F-D3E46C25A629}" dt="2023-12-06T10:35:49.954" v="1667" actId="47"/>
        <pc:sldMasterMkLst>
          <pc:docMk/>
          <pc:sldMasterMk cId="876027893" sldId="2147483667"/>
        </pc:sldMasterMkLst>
        <pc:spChg chg="add mod">
          <ac:chgData name="Sandarbh Sharma" userId="7543c362-363e-4a3b-b17b-8b39441f7468" providerId="ADAL" clId="{32A56B2E-6071-4459-995F-D3E46C25A629}" dt="2023-11-22T11:38:28.269" v="607" actId="33475"/>
          <ac:spMkLst>
            <pc:docMk/>
            <pc:sldMasterMk cId="876027893" sldId="2147483667"/>
            <ac:spMk id="4" creationId="{EDD08ECC-2AC2-38F8-C517-A416EDBF128B}"/>
          </ac:spMkLst>
        </pc:spChg>
        <pc:spChg chg="add mod">
          <ac:chgData name="Sandarbh Sharma" userId="7543c362-363e-4a3b-b17b-8b39441f7468" providerId="ADAL" clId="{32A56B2E-6071-4459-995F-D3E46C25A629}" dt="2023-11-22T11:38:28.269" v="607" actId="33475"/>
          <ac:spMkLst>
            <pc:docMk/>
            <pc:sldMasterMk cId="876027893" sldId="2147483667"/>
            <ac:spMk id="5" creationId="{4D1ABEF7-6607-0516-1BE1-FE896D1CB6BE}"/>
          </ac:spMkLst>
        </pc:spChg>
        <pc:sldLayoutChg chg="delSp mod">
          <pc:chgData name="Sandarbh Sharma" userId="7543c362-363e-4a3b-b17b-8b39441f7468" providerId="ADAL" clId="{32A56B2E-6071-4459-995F-D3E46C25A629}" dt="2023-11-22T12:38:22.241" v="1221" actId="478"/>
          <pc:sldLayoutMkLst>
            <pc:docMk/>
            <pc:sldMasterMk cId="876027893" sldId="2147483667"/>
            <pc:sldLayoutMk cId="3745340952" sldId="2147483668"/>
          </pc:sldLayoutMkLst>
          <pc:spChg chg="del">
            <ac:chgData name="Sandarbh Sharma" userId="7543c362-363e-4a3b-b17b-8b39441f7468" providerId="ADAL" clId="{32A56B2E-6071-4459-995F-D3E46C25A629}" dt="2023-11-22T12:38:22.241" v="1221" actId="478"/>
            <ac:spMkLst>
              <pc:docMk/>
              <pc:sldMasterMk cId="876027893" sldId="2147483667"/>
              <pc:sldLayoutMk cId="3745340952" sldId="2147483668"/>
              <ac:spMk id="22" creationId="{00000000-0000-0000-0000-000000000000}"/>
            </ac:spMkLst>
          </pc:spChg>
          <pc:spChg chg="del">
            <ac:chgData name="Sandarbh Sharma" userId="7543c362-363e-4a3b-b17b-8b39441f7468" providerId="ADAL" clId="{32A56B2E-6071-4459-995F-D3E46C25A629}" dt="2023-11-22T12:38:18.462" v="1220" actId="478"/>
            <ac:spMkLst>
              <pc:docMk/>
              <pc:sldMasterMk cId="876027893" sldId="2147483667"/>
              <pc:sldLayoutMk cId="3745340952" sldId="2147483668"/>
              <ac:spMk id="23" creationId="{00000000-0000-0000-0000-000000000000}"/>
            </ac:spMkLst>
          </pc:spChg>
        </pc:sldLayoutChg>
        <pc:sldLayoutChg chg="delSp mod">
          <pc:chgData name="Sandarbh Sharma" userId="7543c362-363e-4a3b-b17b-8b39441f7468" providerId="ADAL" clId="{32A56B2E-6071-4459-995F-D3E46C25A629}" dt="2023-11-22T12:38:32.204" v="1222" actId="478"/>
          <pc:sldLayoutMkLst>
            <pc:docMk/>
            <pc:sldMasterMk cId="876027893" sldId="2147483667"/>
            <pc:sldLayoutMk cId="1603712893" sldId="2147483669"/>
          </pc:sldLayoutMkLst>
          <pc:spChg chg="del">
            <ac:chgData name="Sandarbh Sharma" userId="7543c362-363e-4a3b-b17b-8b39441f7468" providerId="ADAL" clId="{32A56B2E-6071-4459-995F-D3E46C25A629}" dt="2023-11-22T12:38:32.204" v="1222" actId="478"/>
            <ac:spMkLst>
              <pc:docMk/>
              <pc:sldMasterMk cId="876027893" sldId="2147483667"/>
              <pc:sldLayoutMk cId="1603712893" sldId="2147483669"/>
              <ac:spMk id="31" creationId="{00000000-0000-0000-0000-000000000000}"/>
            </ac:spMkLst>
          </pc:spChg>
        </pc:sldLayoutChg>
        <pc:sldLayoutChg chg="delSp mod">
          <pc:chgData name="Sandarbh Sharma" userId="7543c362-363e-4a3b-b17b-8b39441f7468" providerId="ADAL" clId="{32A56B2E-6071-4459-995F-D3E46C25A629}" dt="2023-11-22T15:25:25.127" v="1400" actId="478"/>
          <pc:sldLayoutMkLst>
            <pc:docMk/>
            <pc:sldMasterMk cId="876027893" sldId="2147483667"/>
            <pc:sldLayoutMk cId="2664260238" sldId="2147483670"/>
          </pc:sldLayoutMkLst>
          <pc:spChg chg="del">
            <ac:chgData name="Sandarbh Sharma" userId="7543c362-363e-4a3b-b17b-8b39441f7468" providerId="ADAL" clId="{32A56B2E-6071-4459-995F-D3E46C25A629}" dt="2023-11-22T15:25:25.127" v="1400" actId="478"/>
            <ac:spMkLst>
              <pc:docMk/>
              <pc:sldMasterMk cId="876027893" sldId="2147483667"/>
              <pc:sldLayoutMk cId="2664260238" sldId="2147483670"/>
              <ac:spMk id="38" creationId="{00000000-0000-0000-0000-000000000000}"/>
            </ac:spMkLst>
          </pc:spChg>
        </pc:sldLayoutChg>
        <pc:sldLayoutChg chg="delSp mod">
          <pc:chgData name="Sandarbh Sharma" userId="7543c362-363e-4a3b-b17b-8b39441f7468" providerId="ADAL" clId="{32A56B2E-6071-4459-995F-D3E46C25A629}" dt="2023-11-22T15:22:57.170" v="1398" actId="478"/>
          <pc:sldLayoutMkLst>
            <pc:docMk/>
            <pc:sldMasterMk cId="876027893" sldId="2147483667"/>
            <pc:sldLayoutMk cId="2813095812" sldId="2147483672"/>
          </pc:sldLayoutMkLst>
          <pc:spChg chg="del">
            <ac:chgData name="Sandarbh Sharma" userId="7543c362-363e-4a3b-b17b-8b39441f7468" providerId="ADAL" clId="{32A56B2E-6071-4459-995F-D3E46C25A629}" dt="2023-11-22T15:22:57.170" v="1398" actId="478"/>
            <ac:spMkLst>
              <pc:docMk/>
              <pc:sldMasterMk cId="876027893" sldId="2147483667"/>
              <pc:sldLayoutMk cId="2813095812" sldId="2147483672"/>
              <ac:spMk id="109" creationId="{00000000-0000-0000-0000-000000000000}"/>
            </ac:spMkLst>
          </pc:spChg>
        </pc:sldLayoutChg>
        <pc:sldLayoutChg chg="add del">
          <pc:chgData name="Sandarbh Sharma" userId="7543c362-363e-4a3b-b17b-8b39441f7468" providerId="ADAL" clId="{32A56B2E-6071-4459-995F-D3E46C25A629}" dt="2023-12-06T10:35:49.954" v="1667" actId="47"/>
          <pc:sldLayoutMkLst>
            <pc:docMk/>
            <pc:sldMasterMk cId="876027893" sldId="2147483667"/>
            <pc:sldLayoutMk cId="875381260" sldId="2147483678"/>
          </pc:sldLayoutMkLst>
        </pc:sldLayoutChg>
      </pc:sldMasterChg>
    </pc:docChg>
  </pc:docChgLst>
  <pc:docChgLst>
    <pc:chgData name="Ahmed Dangra" userId="S::ahmed.dangra@necsws.com::c0db2cff-6636-479f-b64c-4335afc1f735" providerId="AD" clId="Web-{0B8B1556-EDDC-0A7E-324B-442643307E09}"/>
    <pc:docChg chg="modSld">
      <pc:chgData name="Ahmed Dangra" userId="S::ahmed.dangra@necsws.com::c0db2cff-6636-479f-b64c-4335afc1f735" providerId="AD" clId="Web-{0B8B1556-EDDC-0A7E-324B-442643307E09}" dt="2023-12-07T07:44:21.410" v="8" actId="20577"/>
      <pc:docMkLst>
        <pc:docMk/>
      </pc:docMkLst>
      <pc:sldChg chg="modSp">
        <pc:chgData name="Ahmed Dangra" userId="S::ahmed.dangra@necsws.com::c0db2cff-6636-479f-b64c-4335afc1f735" providerId="AD" clId="Web-{0B8B1556-EDDC-0A7E-324B-442643307E09}" dt="2023-12-07T07:44:21.410" v="8" actId="20577"/>
        <pc:sldMkLst>
          <pc:docMk/>
          <pc:sldMk cId="4114998449" sldId="371"/>
        </pc:sldMkLst>
        <pc:spChg chg="mod">
          <ac:chgData name="Ahmed Dangra" userId="S::ahmed.dangra@necsws.com::c0db2cff-6636-479f-b64c-4335afc1f735" providerId="AD" clId="Web-{0B8B1556-EDDC-0A7E-324B-442643307E09}" dt="2023-12-07T07:44:21.410" v="8" actId="20577"/>
          <ac:spMkLst>
            <pc:docMk/>
            <pc:sldMk cId="4114998449" sldId="371"/>
            <ac:spMk id="8" creationId="{4C0B36BE-AFF9-484D-85E3-89B78DA00EC5}"/>
          </ac:spMkLst>
        </pc:spChg>
      </pc:sldChg>
    </pc:docChg>
  </pc:docChgLst>
  <pc:docChgLst>
    <pc:chgData name="Ravi Racharla" userId="S::ravi.racharla@necsws.com::e6c213e7-0e26-4e33-b014-3fc7a820f4f8" providerId="AD" clId="Web-{48384B9E-4F9A-EE83-88A3-1D836C8DCA0C}"/>
    <pc:docChg chg="modSld">
      <pc:chgData name="Ravi Racharla" userId="S::ravi.racharla@necsws.com::e6c213e7-0e26-4e33-b014-3fc7a820f4f8" providerId="AD" clId="Web-{48384B9E-4F9A-EE83-88A3-1D836C8DCA0C}" dt="2023-12-07T09:50:51.899" v="173" actId="20577"/>
      <pc:docMkLst>
        <pc:docMk/>
      </pc:docMkLst>
      <pc:sldChg chg="modSp">
        <pc:chgData name="Ravi Racharla" userId="S::ravi.racharla@necsws.com::e6c213e7-0e26-4e33-b014-3fc7a820f4f8" providerId="AD" clId="Web-{48384B9E-4F9A-EE83-88A3-1D836C8DCA0C}" dt="2023-12-07T09:50:51.899" v="173" actId="20577"/>
        <pc:sldMkLst>
          <pc:docMk/>
          <pc:sldMk cId="4114998449" sldId="371"/>
        </pc:sldMkLst>
        <pc:spChg chg="mod">
          <ac:chgData name="Ravi Racharla" userId="S::ravi.racharla@necsws.com::e6c213e7-0e26-4e33-b014-3fc7a820f4f8" providerId="AD" clId="Web-{48384B9E-4F9A-EE83-88A3-1D836C8DCA0C}" dt="2023-12-07T09:50:51.899" v="173" actId="20577"/>
          <ac:spMkLst>
            <pc:docMk/>
            <pc:sldMk cId="4114998449" sldId="371"/>
            <ac:spMk id="8" creationId="{4C0B36BE-AFF9-484D-85E3-89B78DA00EC5}"/>
          </ac:spMkLst>
        </pc:spChg>
      </pc:sldChg>
      <pc:sldChg chg="addSp modSp">
        <pc:chgData name="Ravi Racharla" userId="S::ravi.racharla@necsws.com::e6c213e7-0e26-4e33-b014-3fc7a820f4f8" providerId="AD" clId="Web-{48384B9E-4F9A-EE83-88A3-1D836C8DCA0C}" dt="2023-12-07T09:30:15.554" v="170" actId="20577"/>
        <pc:sldMkLst>
          <pc:docMk/>
          <pc:sldMk cId="492212539" sldId="379"/>
        </pc:sldMkLst>
        <pc:spChg chg="mod">
          <ac:chgData name="Ravi Racharla" userId="S::ravi.racharla@necsws.com::e6c213e7-0e26-4e33-b014-3fc7a820f4f8" providerId="AD" clId="Web-{48384B9E-4F9A-EE83-88A3-1D836C8DCA0C}" dt="2023-12-07T09:30:15.554" v="170" actId="20577"/>
          <ac:spMkLst>
            <pc:docMk/>
            <pc:sldMk cId="492212539" sldId="379"/>
            <ac:spMk id="5" creationId="{AAE29BC7-8864-47DA-8F82-8FCF07888B76}"/>
          </ac:spMkLst>
        </pc:spChg>
        <pc:picChg chg="add mod">
          <ac:chgData name="Ravi Racharla" userId="S::ravi.racharla@necsws.com::e6c213e7-0e26-4e33-b014-3fc7a820f4f8" providerId="AD" clId="Web-{48384B9E-4F9A-EE83-88A3-1D836C8DCA0C}" dt="2023-12-07T09:29:53.288" v="166" actId="14100"/>
          <ac:picMkLst>
            <pc:docMk/>
            <pc:sldMk cId="492212539" sldId="379"/>
            <ac:picMk id="2" creationId="{B087AFBE-9103-5511-BE11-CDC4DE24686A}"/>
          </ac:picMkLst>
        </pc:picChg>
        <pc:picChg chg="add mod">
          <ac:chgData name="Ravi Racharla" userId="S::ravi.racharla@necsws.com::e6c213e7-0e26-4e33-b014-3fc7a820f4f8" providerId="AD" clId="Web-{48384B9E-4F9A-EE83-88A3-1D836C8DCA0C}" dt="2023-12-07T09:30:07.882" v="169" actId="1076"/>
          <ac:picMkLst>
            <pc:docMk/>
            <pc:sldMk cId="492212539" sldId="379"/>
            <ac:picMk id="3" creationId="{4B0E9C8E-4859-BB02-E613-EE9D9E332E8A}"/>
          </ac:picMkLst>
        </pc:picChg>
      </pc:sldChg>
    </pc:docChg>
  </pc:docChgLst>
</pc:chgInfo>
</file>

<file path=ppt/comments/modernComment_173_F545E4B1.xml><?xml version="1.0" encoding="utf-8"?>
<p188:cmLst xmlns:a="http://schemas.openxmlformats.org/drawingml/2006/main" xmlns:r="http://schemas.openxmlformats.org/officeDocument/2006/relationships" xmlns:p188="http://schemas.microsoft.com/office/powerpoint/2018/8/main">
  <p188:cm id="{20669B96-38C2-443D-B82D-3A6E74684582}" authorId="{73141AE6-F3CE-E075-D936-1DEA3CE6C054}" created="2023-12-06T11:56:51.366">
    <pc:sldMkLst xmlns:pc="http://schemas.microsoft.com/office/powerpoint/2013/main/command">
      <pc:docMk/>
      <pc:sldMk cId="4114998449" sldId="371"/>
    </pc:sldMkLst>
    <p188:replyLst>
      <p188:reply id="{4CE32D4B-33C4-4D8D-9CAD-5B78D35108B5}" authorId="{73141AE6-F3CE-E075-D936-1DEA3CE6C054}" created="2023-12-06T12:07:12.962">
        <p188:txBody>
          <a:bodyPr/>
          <a:lstStyle/>
          <a:p>
            <a:r>
              <a:rPr lang="en-GB"/>
              <a:t>Also OOS is here as well</a:t>
            </a:r>
          </a:p>
        </p188:txBody>
      </p188:reply>
      <p188:reply id="{85884505-BCBC-4984-A092-273036E2ED47}" authorId="{9A5C0DDE-33FD-2D6A-8C91-A139FA45B50B}" created="2023-12-06T15:06:30.194">
        <p188:txBody>
          <a:bodyPr/>
          <a:lstStyle/>
          <a:p>
            <a:r>
              <a:rPr lang="en-GB"/>
              <a:t>[@Ravi Racharla] added the assumption and OOS. Please have a look and reviw</a:t>
            </a:r>
          </a:p>
        </p188:txBody>
      </p188:reply>
    </p188:replyLst>
    <p188:txBody>
      <a:bodyPr/>
      <a:lstStyle/>
      <a:p>
        <a:r>
          <a:rPr lang="en-GB"/>
          <a:t>[@Ravi Racharla] [@Ahmed Dangra] [@Raveendra Patil]  I need assumptions here.
Please remove the yellow highlight once done</a:t>
        </a:r>
      </a:p>
    </p188:txBody>
  </p188:cm>
</p188:cmLst>
</file>

<file path=ppt/comments/modernComment_177_1DDC676D.xml><?xml version="1.0" encoding="utf-8"?>
<p188:cmLst xmlns:a="http://schemas.openxmlformats.org/drawingml/2006/main" xmlns:r="http://schemas.openxmlformats.org/officeDocument/2006/relationships" xmlns:p188="http://schemas.microsoft.com/office/powerpoint/2018/8/main">
  <p188:cm id="{8A56059E-BC64-4A96-9C4E-90B612B8BE7C}" authorId="{73141AE6-F3CE-E075-D936-1DEA3CE6C054}" created="2023-12-06T11:20:26.666" startDate="2023-12-06T11:20:26.666" dueDate="2023-12-06T11:20:26.666" assignedTo="{995AD2C5-4DDC-75DB-2FC9-620461EBCC8F}" title="@Ahmed Dangra please remove power App reference here">
    <pc:sldMkLst xmlns:pc="http://schemas.microsoft.com/office/powerpoint/2013/main/command">
      <pc:docMk/>
      <pc:sldMk cId="500983661" sldId="375"/>
    </pc:sldMkLst>
    <p188:replyLst>
      <p188:reply id="{00C1AB9C-F567-4AF9-A899-9403FA0CFA3A}" authorId="{73141AE6-F3CE-E075-D936-1DEA3CE6C054}" created="2023-12-06T11:53:36.259">
        <p188:txBody>
          <a:bodyPr/>
          <a:lstStyle/>
          <a:p>
            <a:r>
              <a:rPr lang="en-GB"/>
              <a:t>[@Ahmed Dangra] also add the logging module here as discussed</a:t>
            </a:r>
          </a:p>
        </p188:txBody>
      </p188:reply>
      <p188:reply id="{9FD8864C-9A2A-42EF-AA27-8AF4BEC9DFC2}" authorId="{995AD2C5-4DDC-75DB-2FC9-620461EBCC8F}" created="2023-12-06T11:58:36.969">
        <p188:txBody>
          <a:bodyPr/>
          <a:lstStyle/>
          <a:p>
            <a:r>
              <a:rPr lang="en-US"/>
              <a:t>[@Sandarbh Sharma] Done</a:t>
            </a:r>
          </a:p>
        </p188:txBody>
      </p188:reply>
    </p188:replyLst>
    <p188:txBody>
      <a:bodyPr/>
      <a:lstStyle/>
      <a:p>
        <a:r>
          <a:rPr lang="en-GB"/>
          <a:t>[@Ahmed Dangra] please remove power App reference here</a:t>
        </a:r>
      </a:p>
    </p188:txBody>
    <p188:extLst>
      <p:ext xmlns:p="http://schemas.openxmlformats.org/presentationml/2006/main" uri="{5BB2D875-25FF-4072-B9AC-8F64D62656EB}">
        <p228:taskDetails xmlns:p228="http://schemas.microsoft.com/office/powerpoint/2022/08/main">
          <p228:history>
            <p228:event time="2023-12-06T11:20:26.666" id="{B5E33B40-8B9E-45AF-978B-1F59DC03AC22}">
              <p228:atrbtn authorId="{73141AE6-F3CE-E075-D936-1DEA3CE6C054}"/>
              <p228:anchr>
                <p228:comment id="{8A56059E-BC64-4A96-9C4E-90B612B8BE7C}"/>
              </p228:anchr>
              <p228:add/>
            </p228:event>
            <p228:event time="2023-12-06T11:20:26.666" id="{CD701158-0D9A-4C7F-AA65-7D5A8860D378}">
              <p228:atrbtn authorId="{73141AE6-F3CE-E075-D936-1DEA3CE6C054}"/>
              <p228:anchr>
                <p228:comment id="{8A56059E-BC64-4A96-9C4E-90B612B8BE7C}"/>
              </p228:anchr>
              <p228:asgn authorId="{995AD2C5-4DDC-75DB-2FC9-620461EBCC8F}"/>
            </p228:event>
            <p228:event time="2023-12-06T11:20:26.666" id="{1D7B24AA-15E4-4EC8-A82C-CD096F924BB1}">
              <p228:atrbtn authorId="{73141AE6-F3CE-E075-D936-1DEA3CE6C054}"/>
              <p228:anchr>
                <p228:comment id="{8A56059E-BC64-4A96-9C4E-90B612B8BE7C}"/>
              </p228:anchr>
              <p228:title val="@Ahmed Dangra please remove power App reference here"/>
            </p228:event>
            <p228:event time="2023-12-06T11:20:26.666" id="{45742AE2-9B1E-4E94-AFFD-400C5C3641D3}">
              <p228:atrbtn authorId="{73141AE6-F3CE-E075-D936-1DEA3CE6C054}"/>
              <p228:anchr>
                <p228:comment id="{8A56059E-BC64-4A96-9C4E-90B612B8BE7C}"/>
              </p228:anchr>
              <p228:date stDt="2023-12-06T11:20:26.666" endDt="2023-12-06T11:20:26.666"/>
            </p228:event>
          </p228:history>
        </p228:taskDetails>
      </p:ext>
    </p188:extLst>
  </p188:cm>
</p188:cmLst>
</file>

<file path=ppt/comments/modernComment_17B_1D56913B.xml><?xml version="1.0" encoding="utf-8"?>
<p188:cmLst xmlns:a="http://schemas.openxmlformats.org/drawingml/2006/main" xmlns:r="http://schemas.openxmlformats.org/officeDocument/2006/relationships" xmlns:p188="http://schemas.microsoft.com/office/powerpoint/2018/8/main">
  <p188:cm id="{3E0B1517-3B43-410B-B453-E27A782C25EC}" authorId="{73141AE6-F3CE-E075-D936-1DEA3CE6C054}" created="2023-12-06T11:59:08.318">
    <pc:sldMkLst xmlns:pc="http://schemas.microsoft.com/office/powerpoint/2013/main/command">
      <pc:docMk/>
      <pc:sldMk cId="492212539" sldId="379"/>
    </pc:sldMkLst>
    <p188:txBody>
      <a:bodyPr/>
      <a:lstStyle/>
      <a:p>
        <a:r>
          <a:rPr lang="en-GB"/>
          <a:t>[@Ravi Racharla] please cook up some diagram here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age" type="title">
  <p:cSld name="Cover Page">
    <p:bg>
      <p:bgPr>
        <a:solidFill>
          <a:schemeClr val="lt1"/>
        </a:solidFill>
        <a:effectLst/>
      </p:bgPr>
    </p:bg>
    <p:spTree>
      <p:nvGrpSpPr>
        <p:cNvPr id="1" name="Shape 15"/>
        <p:cNvGrpSpPr/>
        <p:nvPr/>
      </p:nvGrpSpPr>
      <p:grpSpPr>
        <a:xfrm>
          <a:off x="0" y="0"/>
          <a:ext cx="0" cy="0"/>
          <a:chOff x="0" y="0"/>
          <a:chExt cx="0" cy="0"/>
        </a:xfrm>
      </p:grpSpPr>
      <p:pic>
        <p:nvPicPr>
          <p:cNvPr id="16" name="Google Shape;16;p30"/>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0"/>
            <a:ext cx="12192000" cy="6858000"/>
          </a:xfrm>
          <a:prstGeom prst="rect">
            <a:avLst/>
          </a:prstGeom>
          <a:noFill/>
          <a:ln>
            <a:noFill/>
          </a:ln>
        </p:spPr>
      </p:pic>
      <p:sp>
        <p:nvSpPr>
          <p:cNvPr id="17" name="Google Shape;17;p30"/>
          <p:cNvSpPr txBox="1">
            <a:spLocks noGrp="1"/>
          </p:cNvSpPr>
          <p:nvPr>
            <p:ph type="ctrTitle"/>
          </p:nvPr>
        </p:nvSpPr>
        <p:spPr>
          <a:xfrm>
            <a:off x="577891" y="2259085"/>
            <a:ext cx="4854721" cy="2062189"/>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3200"/>
              <a:buFont typeface="Verdana"/>
              <a:buNone/>
              <a:defRPr sz="32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8" name="Google Shape;18;p30"/>
          <p:cNvSpPr txBox="1">
            <a:spLocks noGrp="1"/>
          </p:cNvSpPr>
          <p:nvPr>
            <p:ph type="subTitle" idx="1"/>
          </p:nvPr>
        </p:nvSpPr>
        <p:spPr>
          <a:xfrm>
            <a:off x="577891" y="5665839"/>
            <a:ext cx="4854721" cy="358642"/>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400"/>
              <a:buNone/>
              <a:defRPr sz="1400">
                <a:solidFill>
                  <a:schemeClr val="lt1"/>
                </a:solidFill>
                <a:latin typeface="Verdana"/>
                <a:ea typeface="Verdana"/>
                <a:cs typeface="Verdana"/>
                <a:sym typeface="Verdana"/>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pic>
        <p:nvPicPr>
          <p:cNvPr id="19" name="Google Shape;19;p3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74606" y="4662667"/>
            <a:ext cx="3886748" cy="358642"/>
          </a:xfrm>
          <a:prstGeom prst="rect">
            <a:avLst/>
          </a:prstGeom>
          <a:noFill/>
          <a:ln>
            <a:noFill/>
          </a:ln>
        </p:spPr>
      </p:pic>
      <p:sp>
        <p:nvSpPr>
          <p:cNvPr id="20" name="Google Shape;20;p30"/>
          <p:cNvSpPr txBox="1">
            <a:spLocks noGrp="1"/>
          </p:cNvSpPr>
          <p:nvPr>
            <p:ph type="dt" idx="10"/>
          </p:nvPr>
        </p:nvSpPr>
        <p:spPr>
          <a:xfrm>
            <a:off x="577891" y="6365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1" name="Google Shape;21;p30"/>
          <p:cNvSpPr txBox="1">
            <a:spLocks noGrp="1"/>
          </p:cNvSpPr>
          <p:nvPr>
            <p:ph type="ftr" idx="11"/>
          </p:nvPr>
        </p:nvSpPr>
        <p:spPr>
          <a:xfrm>
            <a:off x="1683240" y="6373340"/>
            <a:ext cx="20011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www.necsws.com/india</a:t>
            </a:r>
          </a:p>
        </p:txBody>
      </p:sp>
    </p:spTree>
    <p:extLst>
      <p:ext uri="{BB962C8B-B14F-4D97-AF65-F5344CB8AC3E}">
        <p14:creationId xmlns:p14="http://schemas.microsoft.com/office/powerpoint/2010/main" val="3745340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ue shard top">
  <p:cSld name="Blue shard top">
    <p:spTree>
      <p:nvGrpSpPr>
        <p:cNvPr id="1" name="Shape 94"/>
        <p:cNvGrpSpPr/>
        <p:nvPr/>
      </p:nvGrpSpPr>
      <p:grpSpPr>
        <a:xfrm>
          <a:off x="0" y="0"/>
          <a:ext cx="0" cy="0"/>
          <a:chOff x="0" y="0"/>
          <a:chExt cx="0" cy="0"/>
        </a:xfrm>
      </p:grpSpPr>
      <p:pic>
        <p:nvPicPr>
          <p:cNvPr id="95" name="Google Shape;95;p1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96" name="Google Shape;96;p12"/>
          <p:cNvSpPr txBox="1">
            <a:spLocks noGrp="1"/>
          </p:cNvSpPr>
          <p:nvPr>
            <p:ph type="title"/>
          </p:nvPr>
        </p:nvSpPr>
        <p:spPr>
          <a:xfrm>
            <a:off x="565891" y="1765570"/>
            <a:ext cx="11060218" cy="7842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002B62"/>
              </a:buClr>
              <a:buSzPts val="2800"/>
              <a:buFont typeface="Verdana"/>
              <a:buNone/>
              <a:defRPr sz="2800">
                <a:solidFill>
                  <a:srgbClr val="002B6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a:off x="568747" y="3021292"/>
            <a:ext cx="11057362" cy="3096044"/>
          </a:xfrm>
          <a:prstGeom prst="rect">
            <a:avLst/>
          </a:prstGeom>
          <a:noFill/>
          <a:ln>
            <a:noFill/>
          </a:ln>
        </p:spPr>
        <p:txBody>
          <a:bodyPr spcFirstLastPara="1" wrap="square" lIns="91425" tIns="45700" rIns="91425" bIns="45700" anchor="t" anchorCtr="0">
            <a:noAutofit/>
          </a:bodyPr>
          <a:lstStyle>
            <a:lvl1pPr marL="457200" lvl="0" indent="-317500" algn="l">
              <a:lnSpc>
                <a:spcPct val="90000"/>
              </a:lnSpc>
              <a:spcBef>
                <a:spcPts val="1000"/>
              </a:spcBef>
              <a:spcAft>
                <a:spcPts val="0"/>
              </a:spcAft>
              <a:buClr>
                <a:srgbClr val="384249"/>
              </a:buClr>
              <a:buSzPts val="1400"/>
              <a:buChar char="•"/>
              <a:defRPr sz="1400">
                <a:solidFill>
                  <a:srgbClr val="384249"/>
                </a:solidFill>
                <a:latin typeface="Verdana"/>
                <a:ea typeface="Verdana"/>
                <a:cs typeface="Verdana"/>
                <a:sym typeface="Verdana"/>
              </a:defRPr>
            </a:lvl1pPr>
            <a:lvl2pPr marL="914400" lvl="1" indent="-317500" algn="l">
              <a:lnSpc>
                <a:spcPct val="90000"/>
              </a:lnSpc>
              <a:spcBef>
                <a:spcPts val="500"/>
              </a:spcBef>
              <a:spcAft>
                <a:spcPts val="0"/>
              </a:spcAft>
              <a:buClr>
                <a:srgbClr val="384249"/>
              </a:buClr>
              <a:buSzPts val="1400"/>
              <a:buChar char="•"/>
              <a:defRPr sz="1400">
                <a:solidFill>
                  <a:srgbClr val="384249"/>
                </a:solidFill>
                <a:latin typeface="Verdana"/>
                <a:ea typeface="Verdana"/>
                <a:cs typeface="Verdana"/>
                <a:sym typeface="Verdana"/>
              </a:defRPr>
            </a:lvl2pPr>
            <a:lvl3pPr marL="1371600" lvl="2" indent="-317500" algn="l">
              <a:lnSpc>
                <a:spcPct val="90000"/>
              </a:lnSpc>
              <a:spcBef>
                <a:spcPts val="500"/>
              </a:spcBef>
              <a:spcAft>
                <a:spcPts val="0"/>
              </a:spcAft>
              <a:buClr>
                <a:srgbClr val="384249"/>
              </a:buClr>
              <a:buSzPts val="1400"/>
              <a:buChar char="•"/>
              <a:defRPr sz="1400">
                <a:solidFill>
                  <a:srgbClr val="384249"/>
                </a:solidFill>
                <a:latin typeface="Verdana"/>
                <a:ea typeface="Verdana"/>
                <a:cs typeface="Verdana"/>
                <a:sym typeface="Verdana"/>
              </a:defRPr>
            </a:lvl3pPr>
            <a:lvl4pPr marL="1828800" lvl="3" indent="-317500" algn="l">
              <a:lnSpc>
                <a:spcPct val="90000"/>
              </a:lnSpc>
              <a:spcBef>
                <a:spcPts val="500"/>
              </a:spcBef>
              <a:spcAft>
                <a:spcPts val="0"/>
              </a:spcAft>
              <a:buClr>
                <a:srgbClr val="384249"/>
              </a:buClr>
              <a:buSzPts val="1400"/>
              <a:buChar char="•"/>
              <a:defRPr sz="1400">
                <a:solidFill>
                  <a:srgbClr val="384249"/>
                </a:solidFill>
                <a:latin typeface="Verdana"/>
                <a:ea typeface="Verdana"/>
                <a:cs typeface="Verdana"/>
                <a:sym typeface="Verdana"/>
              </a:defRPr>
            </a:lvl4pPr>
            <a:lvl5pPr marL="2286000" lvl="4" indent="-228600" algn="l">
              <a:lnSpc>
                <a:spcPct val="90000"/>
              </a:lnSpc>
              <a:spcBef>
                <a:spcPts val="500"/>
              </a:spcBef>
              <a:spcAft>
                <a:spcPts val="0"/>
              </a:spcAft>
              <a:buClr>
                <a:srgbClr val="384249"/>
              </a:buClr>
              <a:buSzPts val="1400"/>
              <a:buNone/>
              <a:defRPr sz="1400">
                <a:solidFill>
                  <a:srgbClr val="384249"/>
                </a:solidFill>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12"/>
          <p:cNvSpPr txBox="1">
            <a:spLocks noGrp="1"/>
          </p:cNvSpPr>
          <p:nvPr>
            <p:ph type="dt" idx="10"/>
          </p:nvPr>
        </p:nvSpPr>
        <p:spPr>
          <a:xfrm>
            <a:off x="577891" y="6365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384249"/>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1683240" y="6373340"/>
            <a:ext cx="20011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384249"/>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txBox="1"/>
          <p:nvPr/>
        </p:nvSpPr>
        <p:spPr>
          <a:xfrm>
            <a:off x="9797173" y="6365872"/>
            <a:ext cx="2001188"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900" b="0" i="0" u="none" strike="noStrike" cap="none">
                <a:solidFill>
                  <a:srgbClr val="384249"/>
                </a:solidFill>
                <a:latin typeface="Verdana"/>
                <a:ea typeface="Verdana"/>
                <a:cs typeface="Verdana"/>
                <a:sym typeface="Verdana"/>
              </a:rPr>
              <a:t>‹#›</a:t>
            </a:fld>
            <a:endParaRPr sz="900" b="0" i="0" u="none" strike="noStrike" cap="none">
              <a:solidFill>
                <a:srgbClr val="384249"/>
              </a:solidFill>
              <a:latin typeface="Verdana"/>
              <a:ea typeface="Verdana"/>
              <a:cs typeface="Verdana"/>
              <a:sym typeface="Verdana"/>
            </a:endParaRPr>
          </a:p>
        </p:txBody>
      </p:sp>
    </p:spTree>
    <p:extLst>
      <p:ext uri="{BB962C8B-B14F-4D97-AF65-F5344CB8AC3E}">
        <p14:creationId xmlns:p14="http://schemas.microsoft.com/office/powerpoint/2010/main" val="875381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8" name="Line 38"/>
          <p:cNvSpPr>
            <a:spLocks noChangeShapeType="1"/>
          </p:cNvSpPr>
          <p:nvPr userDrawn="1"/>
        </p:nvSpPr>
        <p:spPr bwMode="auto">
          <a:xfrm>
            <a:off x="0" y="6553199"/>
            <a:ext cx="12192000" cy="1"/>
          </a:xfrm>
          <a:prstGeom prst="line">
            <a:avLst/>
          </a:prstGeom>
          <a:noFill/>
          <a:ln w="9525">
            <a:solidFill>
              <a:srgbClr val="7030A0"/>
            </a:solidFill>
            <a:round/>
            <a:headEnd/>
            <a:tailEnd/>
          </a:ln>
        </p:spPr>
        <p:txBody>
          <a:bodyPr anchor="ctr"/>
          <a:lstStyle/>
          <a:p>
            <a:endParaRPr lang="en-US" sz="1200">
              <a:latin typeface="Myriad   "/>
            </a:endParaRPr>
          </a:p>
        </p:txBody>
      </p:sp>
      <p:sp>
        <p:nvSpPr>
          <p:cNvPr id="13" name="Line 38"/>
          <p:cNvSpPr>
            <a:spLocks noChangeShapeType="1"/>
          </p:cNvSpPr>
          <p:nvPr userDrawn="1"/>
        </p:nvSpPr>
        <p:spPr bwMode="auto">
          <a:xfrm>
            <a:off x="0" y="762000"/>
            <a:ext cx="12192000"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sz="1800"/>
          </a:p>
        </p:txBody>
      </p:sp>
      <p:sp>
        <p:nvSpPr>
          <p:cNvPr id="12" name="Footer Placeholder 4"/>
          <p:cNvSpPr>
            <a:spLocks noGrp="1"/>
          </p:cNvSpPr>
          <p:nvPr>
            <p:ph type="ftr" sz="quarter" idx="3"/>
          </p:nvPr>
        </p:nvSpPr>
        <p:spPr>
          <a:xfrm>
            <a:off x="4165600" y="6553198"/>
            <a:ext cx="3860800" cy="304802"/>
          </a:xfrm>
          <a:prstGeom prst="rect">
            <a:avLst/>
          </a:prstGeom>
        </p:spPr>
        <p:txBody>
          <a:bodyPr vert="horz" lIns="91440" tIns="45720" rIns="91440" bIns="45720" rtlCol="0" anchor="ctr"/>
          <a:lstStyle>
            <a:lvl1pPr algn="ctr">
              <a:defRPr sz="1200">
                <a:solidFill>
                  <a:schemeClr val="tx1"/>
                </a:solidFill>
                <a:latin typeface="Myriad   "/>
              </a:defRPr>
            </a:lvl1pPr>
          </a:lstStyle>
          <a:p>
            <a:r>
              <a:rPr lang="en-US"/>
              <a:t>www.rave-tech.com</a:t>
            </a:r>
          </a:p>
        </p:txBody>
      </p:sp>
      <p:sp>
        <p:nvSpPr>
          <p:cNvPr id="14" name="Slide Number Placeholder 5"/>
          <p:cNvSpPr>
            <a:spLocks noGrp="1"/>
          </p:cNvSpPr>
          <p:nvPr>
            <p:ph type="sldNum" sz="quarter" idx="4"/>
          </p:nvPr>
        </p:nvSpPr>
        <p:spPr>
          <a:xfrm>
            <a:off x="8997489" y="6553198"/>
            <a:ext cx="2844800" cy="304802"/>
          </a:xfrm>
          <a:prstGeom prst="rect">
            <a:avLst/>
          </a:prstGeom>
        </p:spPr>
        <p:txBody>
          <a:bodyPr vert="horz" lIns="91440" tIns="45720" rIns="91440" bIns="45720" rtlCol="0" anchor="ctr"/>
          <a:lstStyle>
            <a:lvl1pPr algn="r">
              <a:defRPr sz="1200">
                <a:solidFill>
                  <a:schemeClr val="tx1"/>
                </a:solidFill>
                <a:latin typeface="Myriad   "/>
              </a:defRPr>
            </a:lvl1pPr>
          </a:lstStyle>
          <a:p>
            <a:fld id="{58990E15-FD39-4340-91B3-6236B547873E}" type="slidenum">
              <a:rPr lang="en-US" smtClean="0"/>
              <a:pPr/>
              <a:t>‹#›</a:t>
            </a:fld>
            <a:endParaRPr 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60001" y="21336"/>
            <a:ext cx="1682289" cy="722376"/>
          </a:xfrm>
          <a:prstGeom prst="rect">
            <a:avLst/>
          </a:prstGeom>
        </p:spPr>
      </p:pic>
    </p:spTree>
  </p:cSld>
  <p:clrMapOvr>
    <a:masterClrMapping/>
  </p:clrMapOvr>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ext based cover page">
  <p:cSld name="Text based cover page">
    <p:bg>
      <p:bgPr>
        <a:solidFill>
          <a:schemeClr val="lt1"/>
        </a:solidFill>
        <a:effectLst/>
      </p:bgPr>
    </p:bg>
    <p:spTree>
      <p:nvGrpSpPr>
        <p:cNvPr id="1" name="Shape 24"/>
        <p:cNvGrpSpPr/>
        <p:nvPr/>
      </p:nvGrpSpPr>
      <p:grpSpPr>
        <a:xfrm>
          <a:off x="0" y="0"/>
          <a:ext cx="0" cy="0"/>
          <a:chOff x="0" y="0"/>
          <a:chExt cx="0" cy="0"/>
        </a:xfrm>
      </p:grpSpPr>
      <p:pic>
        <p:nvPicPr>
          <p:cNvPr id="25" name="Google Shape;25;p31"/>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0"/>
            <a:ext cx="12192000" cy="6858000"/>
          </a:xfrm>
          <a:prstGeom prst="rect">
            <a:avLst/>
          </a:prstGeom>
          <a:noFill/>
          <a:ln>
            <a:noFill/>
          </a:ln>
        </p:spPr>
      </p:pic>
      <p:sp>
        <p:nvSpPr>
          <p:cNvPr id="26" name="Google Shape;26;p31"/>
          <p:cNvSpPr txBox="1">
            <a:spLocks noGrp="1"/>
          </p:cNvSpPr>
          <p:nvPr>
            <p:ph type="ctrTitle"/>
          </p:nvPr>
        </p:nvSpPr>
        <p:spPr>
          <a:xfrm>
            <a:off x="577891" y="3664568"/>
            <a:ext cx="4854721" cy="2062189"/>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3200"/>
              <a:buFont typeface="Verdana"/>
              <a:buNone/>
              <a:defRPr sz="32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pic>
        <p:nvPicPr>
          <p:cNvPr id="27" name="Google Shape;27;p3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83398" y="2575613"/>
            <a:ext cx="6261667" cy="577783"/>
          </a:xfrm>
          <a:prstGeom prst="rect">
            <a:avLst/>
          </a:prstGeom>
          <a:noFill/>
          <a:ln>
            <a:noFill/>
          </a:ln>
        </p:spPr>
      </p:pic>
      <p:sp>
        <p:nvSpPr>
          <p:cNvPr id="28" name="Google Shape;28;p31"/>
          <p:cNvSpPr txBox="1">
            <a:spLocks noGrp="1"/>
          </p:cNvSpPr>
          <p:nvPr>
            <p:ph type="dt" idx="10"/>
          </p:nvPr>
        </p:nvSpPr>
        <p:spPr>
          <a:xfrm>
            <a:off x="577891" y="6365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9" name="Google Shape;29;p31"/>
          <p:cNvSpPr txBox="1">
            <a:spLocks noGrp="1"/>
          </p:cNvSpPr>
          <p:nvPr>
            <p:ph type="ftr" idx="11"/>
          </p:nvPr>
        </p:nvSpPr>
        <p:spPr>
          <a:xfrm>
            <a:off x="1683240" y="6373340"/>
            <a:ext cx="20011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www.necsws.com/india</a:t>
            </a:r>
          </a:p>
        </p:txBody>
      </p:sp>
      <p:sp>
        <p:nvSpPr>
          <p:cNvPr id="30" name="Google Shape;30;p31"/>
          <p:cNvSpPr txBox="1"/>
          <p:nvPr/>
        </p:nvSpPr>
        <p:spPr>
          <a:xfrm>
            <a:off x="9797173" y="6365872"/>
            <a:ext cx="2001188"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900" b="0" i="0" u="none" strike="noStrike" cap="none">
                <a:solidFill>
                  <a:schemeClr val="lt1"/>
                </a:solidFill>
                <a:latin typeface="Verdana"/>
                <a:ea typeface="Verdana"/>
                <a:cs typeface="Verdana"/>
                <a:sym typeface="Verdana"/>
              </a:rPr>
              <a:t>‹#›</a:t>
            </a:fld>
            <a:endParaRPr sz="900" b="0" i="0" u="none" strike="noStrike" cap="none">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160371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range background generic">
  <p:cSld name="Orange background generic">
    <p:bg>
      <p:bgPr>
        <a:solidFill>
          <a:schemeClr val="lt1"/>
        </a:solidFill>
        <a:effectLst/>
      </p:bgPr>
    </p:bg>
    <p:spTree>
      <p:nvGrpSpPr>
        <p:cNvPr id="1" name="Shape 32"/>
        <p:cNvGrpSpPr/>
        <p:nvPr/>
      </p:nvGrpSpPr>
      <p:grpSpPr>
        <a:xfrm>
          <a:off x="0" y="0"/>
          <a:ext cx="0" cy="0"/>
          <a:chOff x="0" y="0"/>
          <a:chExt cx="0" cy="0"/>
        </a:xfrm>
      </p:grpSpPr>
      <p:pic>
        <p:nvPicPr>
          <p:cNvPr id="33" name="Google Shape;33;p32"/>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0"/>
            <a:ext cx="12192000" cy="6858000"/>
          </a:xfrm>
          <a:prstGeom prst="rect">
            <a:avLst/>
          </a:prstGeom>
          <a:noFill/>
          <a:ln>
            <a:noFill/>
          </a:ln>
        </p:spPr>
      </p:pic>
      <p:sp>
        <p:nvSpPr>
          <p:cNvPr id="34" name="Google Shape;34;p32"/>
          <p:cNvSpPr txBox="1">
            <a:spLocks noGrp="1"/>
          </p:cNvSpPr>
          <p:nvPr>
            <p:ph type="ctrTitle"/>
          </p:nvPr>
        </p:nvSpPr>
        <p:spPr>
          <a:xfrm>
            <a:off x="577891" y="2342914"/>
            <a:ext cx="4854721" cy="2062189"/>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3200"/>
              <a:buFont typeface="Verdana"/>
              <a:buNone/>
              <a:defRPr sz="32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5" name="Google Shape;35;p32"/>
          <p:cNvSpPr txBox="1">
            <a:spLocks noGrp="1"/>
          </p:cNvSpPr>
          <p:nvPr>
            <p:ph type="dt" idx="10"/>
          </p:nvPr>
        </p:nvSpPr>
        <p:spPr>
          <a:xfrm>
            <a:off x="577891" y="6365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6" name="Google Shape;36;p32"/>
          <p:cNvSpPr txBox="1">
            <a:spLocks noGrp="1"/>
          </p:cNvSpPr>
          <p:nvPr>
            <p:ph type="ftr" idx="11"/>
          </p:nvPr>
        </p:nvSpPr>
        <p:spPr>
          <a:xfrm>
            <a:off x="1683240" y="6373340"/>
            <a:ext cx="20011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www.necsws.com/india</a:t>
            </a:r>
          </a:p>
        </p:txBody>
      </p:sp>
      <p:sp>
        <p:nvSpPr>
          <p:cNvPr id="37" name="Google Shape;37;p32"/>
          <p:cNvSpPr txBox="1"/>
          <p:nvPr/>
        </p:nvSpPr>
        <p:spPr>
          <a:xfrm>
            <a:off x="9797173" y="6365872"/>
            <a:ext cx="2001188"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900" b="0" i="0" u="none" strike="noStrike" cap="none">
                <a:solidFill>
                  <a:schemeClr val="lt1"/>
                </a:solidFill>
                <a:latin typeface="Verdana"/>
                <a:ea typeface="Verdana"/>
                <a:cs typeface="Verdana"/>
                <a:sym typeface="Verdana"/>
              </a:rPr>
              <a:t>‹#›</a:t>
            </a:fld>
            <a:endParaRPr sz="900" b="0" i="0" u="none" strike="noStrike" cap="none">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66426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range shard top text left">
  <p:cSld name="Orange shard top text left">
    <p:bg>
      <p:bgPr>
        <a:solidFill>
          <a:schemeClr val="lt1"/>
        </a:solidFill>
        <a:effectLst/>
      </p:bgPr>
    </p:bg>
    <p:spTree>
      <p:nvGrpSpPr>
        <p:cNvPr id="1" name="Shape 102"/>
        <p:cNvGrpSpPr/>
        <p:nvPr/>
      </p:nvGrpSpPr>
      <p:grpSpPr>
        <a:xfrm>
          <a:off x="0" y="0"/>
          <a:ext cx="0" cy="0"/>
          <a:chOff x="0" y="0"/>
          <a:chExt cx="0" cy="0"/>
        </a:xfrm>
      </p:grpSpPr>
      <p:pic>
        <p:nvPicPr>
          <p:cNvPr id="103" name="Google Shape;103;p41"/>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0" y="0"/>
            <a:ext cx="12192000" cy="6858000"/>
          </a:xfrm>
          <a:prstGeom prst="rect">
            <a:avLst/>
          </a:prstGeom>
          <a:noFill/>
          <a:ln>
            <a:noFill/>
          </a:ln>
        </p:spPr>
      </p:pic>
      <p:sp>
        <p:nvSpPr>
          <p:cNvPr id="104" name="Google Shape;104;p41"/>
          <p:cNvSpPr txBox="1">
            <a:spLocks noGrp="1"/>
          </p:cNvSpPr>
          <p:nvPr>
            <p:ph type="title"/>
          </p:nvPr>
        </p:nvSpPr>
        <p:spPr>
          <a:xfrm>
            <a:off x="565891" y="1765570"/>
            <a:ext cx="3868949" cy="7842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002B62"/>
              </a:buClr>
              <a:buSzPts val="2800"/>
              <a:buFont typeface="Verdana"/>
              <a:buNone/>
              <a:defRPr sz="2800">
                <a:solidFill>
                  <a:srgbClr val="002B6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05" name="Google Shape;105;p41"/>
          <p:cNvSpPr txBox="1">
            <a:spLocks noGrp="1"/>
          </p:cNvSpPr>
          <p:nvPr>
            <p:ph type="body" idx="1"/>
          </p:nvPr>
        </p:nvSpPr>
        <p:spPr>
          <a:xfrm>
            <a:off x="577891" y="3021292"/>
            <a:ext cx="3856949" cy="2833440"/>
          </a:xfrm>
          <a:prstGeom prst="rect">
            <a:avLst/>
          </a:prstGeom>
          <a:noFill/>
          <a:ln>
            <a:noFill/>
          </a:ln>
        </p:spPr>
        <p:txBody>
          <a:bodyPr spcFirstLastPara="1" wrap="square" lIns="91425" tIns="45700" rIns="91425" bIns="45700" anchor="t" anchorCtr="0">
            <a:noAutofit/>
          </a:bodyPr>
          <a:lstStyle>
            <a:lvl1pPr marL="457200" lvl="0" indent="-228600" algn="l">
              <a:lnSpc>
                <a:spcPct val="135714"/>
              </a:lnSpc>
              <a:spcBef>
                <a:spcPts val="1000"/>
              </a:spcBef>
              <a:spcAft>
                <a:spcPts val="0"/>
              </a:spcAft>
              <a:buClr>
                <a:srgbClr val="384249"/>
              </a:buClr>
              <a:buSzPts val="1400"/>
              <a:buNone/>
              <a:defRPr sz="1400">
                <a:solidFill>
                  <a:srgbClr val="384249"/>
                </a:solidFill>
                <a:latin typeface="Verdana"/>
                <a:ea typeface="Verdana"/>
                <a:cs typeface="Verdana"/>
                <a:sym typeface="Verdana"/>
              </a:defRPr>
            </a:lvl1pPr>
            <a:lvl2pPr marL="914400" lvl="1" indent="-381000" algn="l">
              <a:lnSpc>
                <a:spcPct val="90000"/>
              </a:lnSpc>
              <a:spcBef>
                <a:spcPts val="500"/>
              </a:spcBef>
              <a:spcAft>
                <a:spcPts val="0"/>
              </a:spcAft>
              <a:buClr>
                <a:srgbClr val="384249"/>
              </a:buClr>
              <a:buSzPts val="2400"/>
              <a:buChar char="•"/>
              <a:defRPr>
                <a:solidFill>
                  <a:srgbClr val="384249"/>
                </a:solidFill>
                <a:latin typeface="Verdana"/>
                <a:ea typeface="Verdana"/>
                <a:cs typeface="Verdana"/>
                <a:sym typeface="Verdana"/>
              </a:defRPr>
            </a:lvl2pPr>
            <a:lvl3pPr marL="1371600" lvl="2" indent="-355600" algn="l">
              <a:lnSpc>
                <a:spcPct val="90000"/>
              </a:lnSpc>
              <a:spcBef>
                <a:spcPts val="500"/>
              </a:spcBef>
              <a:spcAft>
                <a:spcPts val="0"/>
              </a:spcAft>
              <a:buClr>
                <a:srgbClr val="384249"/>
              </a:buClr>
              <a:buSzPts val="2000"/>
              <a:buChar char="•"/>
              <a:defRPr>
                <a:solidFill>
                  <a:srgbClr val="384249"/>
                </a:solidFill>
                <a:latin typeface="Verdana"/>
                <a:ea typeface="Verdana"/>
                <a:cs typeface="Verdana"/>
                <a:sym typeface="Verdana"/>
              </a:defRPr>
            </a:lvl3pPr>
            <a:lvl4pPr marL="1828800" lvl="3" indent="-342900" algn="l">
              <a:lnSpc>
                <a:spcPct val="90000"/>
              </a:lnSpc>
              <a:spcBef>
                <a:spcPts val="500"/>
              </a:spcBef>
              <a:spcAft>
                <a:spcPts val="0"/>
              </a:spcAft>
              <a:buClr>
                <a:srgbClr val="384249"/>
              </a:buClr>
              <a:buSzPts val="1800"/>
              <a:buChar char="•"/>
              <a:defRPr>
                <a:solidFill>
                  <a:srgbClr val="384249"/>
                </a:solidFill>
                <a:latin typeface="Verdana"/>
                <a:ea typeface="Verdana"/>
                <a:cs typeface="Verdana"/>
                <a:sym typeface="Verdana"/>
              </a:defRPr>
            </a:lvl4pPr>
            <a:lvl5pPr marL="2286000" lvl="4" indent="-342900" algn="l">
              <a:lnSpc>
                <a:spcPct val="90000"/>
              </a:lnSpc>
              <a:spcBef>
                <a:spcPts val="500"/>
              </a:spcBef>
              <a:spcAft>
                <a:spcPts val="0"/>
              </a:spcAft>
              <a:buClr>
                <a:srgbClr val="384249"/>
              </a:buClr>
              <a:buSzPts val="1800"/>
              <a:buChar char="•"/>
              <a:defRPr>
                <a:solidFill>
                  <a:srgbClr val="384249"/>
                </a:solidFill>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106" name="Google Shape;106;p41"/>
          <p:cNvSpPr txBox="1">
            <a:spLocks noGrp="1"/>
          </p:cNvSpPr>
          <p:nvPr>
            <p:ph type="dt" idx="10"/>
          </p:nvPr>
        </p:nvSpPr>
        <p:spPr>
          <a:xfrm>
            <a:off x="577891" y="6365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384249"/>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07" name="Google Shape;107;p41"/>
          <p:cNvSpPr txBox="1">
            <a:spLocks noGrp="1"/>
          </p:cNvSpPr>
          <p:nvPr>
            <p:ph type="ftr" idx="11"/>
          </p:nvPr>
        </p:nvSpPr>
        <p:spPr>
          <a:xfrm>
            <a:off x="1683240" y="6373340"/>
            <a:ext cx="20011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384249"/>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www.necsws.com/india</a:t>
            </a:r>
          </a:p>
        </p:txBody>
      </p:sp>
      <p:sp>
        <p:nvSpPr>
          <p:cNvPr id="108" name="Google Shape;108;p41"/>
          <p:cNvSpPr txBox="1"/>
          <p:nvPr/>
        </p:nvSpPr>
        <p:spPr>
          <a:xfrm>
            <a:off x="9797173" y="6365872"/>
            <a:ext cx="2001188"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900" b="0" i="0" u="none" strike="noStrike" cap="none">
                <a:solidFill>
                  <a:srgbClr val="384249"/>
                </a:solidFill>
                <a:latin typeface="Verdana"/>
                <a:ea typeface="Verdana"/>
                <a:cs typeface="Verdana"/>
                <a:sym typeface="Verdana"/>
              </a:rPr>
              <a:t>‹#›</a:t>
            </a:fld>
            <a:endParaRPr sz="900" b="0" i="0" u="none" strike="noStrike" cap="none">
              <a:solidFill>
                <a:srgbClr val="384249"/>
              </a:solidFill>
              <a:latin typeface="Verdana"/>
              <a:ea typeface="Verdana"/>
              <a:cs typeface="Verdana"/>
              <a:sym typeface="Verdana"/>
            </a:endParaRPr>
          </a:p>
        </p:txBody>
      </p:sp>
    </p:spTree>
    <p:extLst>
      <p:ext uri="{BB962C8B-B14F-4D97-AF65-F5344CB8AC3E}">
        <p14:creationId xmlns:p14="http://schemas.microsoft.com/office/powerpoint/2010/main" val="281309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space for image ">
  <p:cSld name="Blank slide, space for image ">
    <p:bg>
      <p:bgPr>
        <a:solidFill>
          <a:schemeClr val="lt1"/>
        </a:solidFill>
        <a:effectLst/>
      </p:bgPr>
    </p:bg>
    <p:spTree>
      <p:nvGrpSpPr>
        <p:cNvPr id="1" name="Shape 110"/>
        <p:cNvGrpSpPr/>
        <p:nvPr/>
      </p:nvGrpSpPr>
      <p:grpSpPr>
        <a:xfrm>
          <a:off x="0" y="0"/>
          <a:ext cx="0" cy="0"/>
          <a:chOff x="0" y="0"/>
          <a:chExt cx="0" cy="0"/>
        </a:xfrm>
      </p:grpSpPr>
      <p:sp>
        <p:nvSpPr>
          <p:cNvPr id="111" name="Google Shape;111;p42"/>
          <p:cNvSpPr txBox="1">
            <a:spLocks noGrp="1"/>
          </p:cNvSpPr>
          <p:nvPr>
            <p:ph type="title"/>
          </p:nvPr>
        </p:nvSpPr>
        <p:spPr>
          <a:xfrm>
            <a:off x="7230474" y="1925034"/>
            <a:ext cx="3868949" cy="7842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rgbClr val="002B62"/>
              </a:buClr>
              <a:buSzPts val="2800"/>
              <a:buFont typeface="Verdana"/>
              <a:buNone/>
              <a:defRPr sz="2800">
                <a:solidFill>
                  <a:srgbClr val="002B62"/>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pic>
        <p:nvPicPr>
          <p:cNvPr id="112" name="Google Shape;112;p42" descr="A picture containing text, clock, control panel&#10;&#10;Description automatically generated"/>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11099423" y="527051"/>
            <a:ext cx="668529" cy="177800"/>
          </a:xfrm>
          <a:prstGeom prst="rect">
            <a:avLst/>
          </a:prstGeom>
          <a:noFill/>
          <a:ln>
            <a:noFill/>
          </a:ln>
        </p:spPr>
      </p:pic>
      <p:sp>
        <p:nvSpPr>
          <p:cNvPr id="113" name="Google Shape;113;p42"/>
          <p:cNvSpPr txBox="1">
            <a:spLocks noGrp="1"/>
          </p:cNvSpPr>
          <p:nvPr>
            <p:ph type="body" idx="1"/>
          </p:nvPr>
        </p:nvSpPr>
        <p:spPr>
          <a:xfrm>
            <a:off x="7230474" y="3021292"/>
            <a:ext cx="3868949" cy="2810548"/>
          </a:xfrm>
          <a:prstGeom prst="rect">
            <a:avLst/>
          </a:prstGeom>
          <a:noFill/>
          <a:ln>
            <a:noFill/>
          </a:ln>
        </p:spPr>
        <p:txBody>
          <a:bodyPr spcFirstLastPara="1" wrap="square" lIns="91425" tIns="45700" rIns="91425" bIns="45700" anchor="t" anchorCtr="0">
            <a:noAutofit/>
          </a:bodyPr>
          <a:lstStyle>
            <a:lvl1pPr marL="457200" lvl="0" indent="-228600" algn="l">
              <a:lnSpc>
                <a:spcPct val="135714"/>
              </a:lnSpc>
              <a:spcBef>
                <a:spcPts val="1000"/>
              </a:spcBef>
              <a:spcAft>
                <a:spcPts val="0"/>
              </a:spcAft>
              <a:buClr>
                <a:srgbClr val="384249"/>
              </a:buClr>
              <a:buSzPts val="1400"/>
              <a:buNone/>
              <a:defRPr sz="1400">
                <a:solidFill>
                  <a:srgbClr val="384249"/>
                </a:solidFill>
                <a:latin typeface="Verdana"/>
                <a:ea typeface="Verdana"/>
                <a:cs typeface="Verdana"/>
                <a:sym typeface="Verdana"/>
              </a:defRPr>
            </a:lvl1pPr>
            <a:lvl2pPr marL="914400" lvl="1" indent="-381000" algn="l">
              <a:lnSpc>
                <a:spcPct val="90000"/>
              </a:lnSpc>
              <a:spcBef>
                <a:spcPts val="500"/>
              </a:spcBef>
              <a:spcAft>
                <a:spcPts val="0"/>
              </a:spcAft>
              <a:buClr>
                <a:srgbClr val="384249"/>
              </a:buClr>
              <a:buSzPts val="2400"/>
              <a:buChar char="•"/>
              <a:defRPr>
                <a:solidFill>
                  <a:srgbClr val="384249"/>
                </a:solidFill>
                <a:latin typeface="Verdana"/>
                <a:ea typeface="Verdana"/>
                <a:cs typeface="Verdana"/>
                <a:sym typeface="Verdana"/>
              </a:defRPr>
            </a:lvl2pPr>
            <a:lvl3pPr marL="1371600" lvl="2" indent="-355600" algn="l">
              <a:lnSpc>
                <a:spcPct val="90000"/>
              </a:lnSpc>
              <a:spcBef>
                <a:spcPts val="500"/>
              </a:spcBef>
              <a:spcAft>
                <a:spcPts val="0"/>
              </a:spcAft>
              <a:buClr>
                <a:srgbClr val="384249"/>
              </a:buClr>
              <a:buSzPts val="2000"/>
              <a:buChar char="•"/>
              <a:defRPr>
                <a:solidFill>
                  <a:srgbClr val="384249"/>
                </a:solidFill>
                <a:latin typeface="Verdana"/>
                <a:ea typeface="Verdana"/>
                <a:cs typeface="Verdana"/>
                <a:sym typeface="Verdana"/>
              </a:defRPr>
            </a:lvl3pPr>
            <a:lvl4pPr marL="1828800" lvl="3" indent="-342900" algn="l">
              <a:lnSpc>
                <a:spcPct val="90000"/>
              </a:lnSpc>
              <a:spcBef>
                <a:spcPts val="500"/>
              </a:spcBef>
              <a:spcAft>
                <a:spcPts val="0"/>
              </a:spcAft>
              <a:buClr>
                <a:srgbClr val="384249"/>
              </a:buClr>
              <a:buSzPts val="1800"/>
              <a:buChar char="•"/>
              <a:defRPr>
                <a:solidFill>
                  <a:srgbClr val="384249"/>
                </a:solidFill>
                <a:latin typeface="Verdana"/>
                <a:ea typeface="Verdana"/>
                <a:cs typeface="Verdana"/>
                <a:sym typeface="Verdana"/>
              </a:defRPr>
            </a:lvl4pPr>
            <a:lvl5pPr marL="2286000" lvl="4" indent="-342900" algn="l">
              <a:lnSpc>
                <a:spcPct val="90000"/>
              </a:lnSpc>
              <a:spcBef>
                <a:spcPts val="500"/>
              </a:spcBef>
              <a:spcAft>
                <a:spcPts val="0"/>
              </a:spcAft>
              <a:buClr>
                <a:srgbClr val="384249"/>
              </a:buClr>
              <a:buSzPts val="1800"/>
              <a:buChar char="•"/>
              <a:defRPr>
                <a:solidFill>
                  <a:srgbClr val="384249"/>
                </a:solidFill>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114" name="Google Shape;114;p42"/>
          <p:cNvSpPr txBox="1">
            <a:spLocks noGrp="1"/>
          </p:cNvSpPr>
          <p:nvPr>
            <p:ph type="dt" idx="10"/>
          </p:nvPr>
        </p:nvSpPr>
        <p:spPr>
          <a:xfrm>
            <a:off x="577891" y="6365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384249"/>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15" name="Google Shape;115;p42"/>
          <p:cNvSpPr txBox="1">
            <a:spLocks noGrp="1"/>
          </p:cNvSpPr>
          <p:nvPr>
            <p:ph type="ftr" idx="11"/>
          </p:nvPr>
        </p:nvSpPr>
        <p:spPr>
          <a:xfrm>
            <a:off x="1683240" y="6373340"/>
            <a:ext cx="20011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rgbClr val="384249"/>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a:t>www.necsws.com/india</a:t>
            </a:r>
          </a:p>
        </p:txBody>
      </p:sp>
      <p:sp>
        <p:nvSpPr>
          <p:cNvPr id="116" name="Google Shape;116;p42"/>
          <p:cNvSpPr txBox="1"/>
          <p:nvPr/>
        </p:nvSpPr>
        <p:spPr>
          <a:xfrm>
            <a:off x="9797173" y="6365872"/>
            <a:ext cx="2001188"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900">
                <a:solidFill>
                  <a:srgbClr val="384249"/>
                </a:solidFill>
                <a:latin typeface="Verdana"/>
                <a:ea typeface="Verdana"/>
                <a:cs typeface="Verdana"/>
                <a:sym typeface="Verdana"/>
              </a:rPr>
              <a:t>‹#›</a:t>
            </a:fld>
            <a:endParaRPr sz="900">
              <a:solidFill>
                <a:srgbClr val="384249"/>
              </a:solidFill>
              <a:latin typeface="Verdana"/>
              <a:ea typeface="Verdana"/>
              <a:cs typeface="Verdana"/>
              <a:sym typeface="Verdana"/>
            </a:endParaRPr>
          </a:p>
        </p:txBody>
      </p:sp>
      <p:sp>
        <p:nvSpPr>
          <p:cNvPr id="117" name="Google Shape;117;p42"/>
          <p:cNvSpPr txBox="1"/>
          <p:nvPr/>
        </p:nvSpPr>
        <p:spPr>
          <a:xfrm>
            <a:off x="9900507" y="6365873"/>
            <a:ext cx="151716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GB" sz="800">
                <a:solidFill>
                  <a:srgbClr val="384249"/>
                </a:solidFill>
                <a:latin typeface="Verdana"/>
                <a:ea typeface="Verdana"/>
                <a:cs typeface="Verdana"/>
                <a:sym typeface="Verdana"/>
              </a:rPr>
              <a:t>Commercial in confidence</a:t>
            </a:r>
            <a:endParaRPr/>
          </a:p>
        </p:txBody>
      </p:sp>
    </p:spTree>
    <p:extLst>
      <p:ext uri="{BB962C8B-B14F-4D97-AF65-F5344CB8AC3E}">
        <p14:creationId xmlns:p14="http://schemas.microsoft.com/office/powerpoint/2010/main" val="369619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Line 38"/>
          <p:cNvSpPr>
            <a:spLocks noChangeShapeType="1"/>
          </p:cNvSpPr>
          <p:nvPr userDrawn="1"/>
        </p:nvSpPr>
        <p:spPr bwMode="auto">
          <a:xfrm>
            <a:off x="609600" y="3886200"/>
            <a:ext cx="8432800" cy="0"/>
          </a:xfrm>
          <a:prstGeom prst="line">
            <a:avLst/>
          </a:prstGeom>
          <a:noFill/>
          <a:ln w="9525">
            <a:solidFill>
              <a:srgbClr val="7030A0"/>
            </a:solidFill>
            <a:round/>
            <a:headEnd/>
            <a:tailEnd/>
          </a:ln>
        </p:spPr>
        <p:txBody>
          <a:bodyPr/>
          <a:lstStyle/>
          <a:p>
            <a:endParaRPr lang="en-US" sz="1400"/>
          </a:p>
        </p:txBody>
      </p:sp>
      <p:sp>
        <p:nvSpPr>
          <p:cNvPr id="5" name="Line 38"/>
          <p:cNvSpPr>
            <a:spLocks noChangeShapeType="1"/>
          </p:cNvSpPr>
          <p:nvPr userDrawn="1"/>
        </p:nvSpPr>
        <p:spPr bwMode="auto">
          <a:xfrm>
            <a:off x="609600" y="2171700"/>
            <a:ext cx="8432800"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sz="1400"/>
          </a:p>
        </p:txBody>
      </p:sp>
      <p:pic>
        <p:nvPicPr>
          <p:cNvPr id="1027" name="Picture 3"/>
          <p:cNvPicPr>
            <a:picLocks noChangeAspect="1" noChangeArrowheads="1"/>
          </p:cNvPicPr>
          <p:nvPr userDrawn="1"/>
        </p:nvPicPr>
        <p:blipFill>
          <a:blip r:embed="rId2" cstate="print"/>
          <a:srcRect/>
          <a:stretch>
            <a:fillRect/>
          </a:stretch>
        </p:blipFill>
        <p:spPr bwMode="auto">
          <a:xfrm>
            <a:off x="9415586" y="659070"/>
            <a:ext cx="2776415" cy="5970331"/>
          </a:xfrm>
          <a:prstGeom prst="rect">
            <a:avLst/>
          </a:prstGeom>
          <a:noFill/>
          <a:ln w="9525">
            <a:noFill/>
            <a:miter lim="800000"/>
            <a:headEnd/>
            <a:tailEnd/>
          </a:ln>
          <a:effectLst/>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9601" y="622300"/>
            <a:ext cx="2882068" cy="1237561"/>
          </a:xfrm>
          <a:prstGeom prst="rect">
            <a:avLst/>
          </a:prstGeom>
        </p:spPr>
      </p:pic>
    </p:spTree>
    <p:extLst>
      <p:ext uri="{BB962C8B-B14F-4D97-AF65-F5344CB8AC3E}">
        <p14:creationId xmlns:p14="http://schemas.microsoft.com/office/powerpoint/2010/main" val="354034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8" name="Line 38"/>
          <p:cNvSpPr>
            <a:spLocks noChangeShapeType="1"/>
          </p:cNvSpPr>
          <p:nvPr userDrawn="1"/>
        </p:nvSpPr>
        <p:spPr bwMode="auto">
          <a:xfrm>
            <a:off x="0" y="6553199"/>
            <a:ext cx="12192000" cy="1"/>
          </a:xfrm>
          <a:prstGeom prst="line">
            <a:avLst/>
          </a:prstGeom>
          <a:noFill/>
          <a:ln w="9525">
            <a:solidFill>
              <a:srgbClr val="7030A0"/>
            </a:solidFill>
            <a:round/>
            <a:headEnd/>
            <a:tailEnd/>
          </a:ln>
        </p:spPr>
        <p:txBody>
          <a:bodyPr anchor="ctr"/>
          <a:lstStyle/>
          <a:p>
            <a:endParaRPr lang="en-US" sz="1200">
              <a:latin typeface="Myriad   "/>
            </a:endParaRPr>
          </a:p>
        </p:txBody>
      </p:sp>
      <p:sp>
        <p:nvSpPr>
          <p:cNvPr id="13" name="Line 38"/>
          <p:cNvSpPr>
            <a:spLocks noChangeShapeType="1"/>
          </p:cNvSpPr>
          <p:nvPr userDrawn="1"/>
        </p:nvSpPr>
        <p:spPr bwMode="auto">
          <a:xfrm>
            <a:off x="0" y="762000"/>
            <a:ext cx="12192000" cy="0"/>
          </a:xfrm>
          <a:prstGeom prst="line">
            <a:avLst/>
          </a:prstGeom>
          <a:ln>
            <a:headEnd/>
            <a:tailEnd/>
          </a:ln>
        </p:spPr>
        <p:style>
          <a:lnRef idx="1">
            <a:schemeClr val="accent2"/>
          </a:lnRef>
          <a:fillRef idx="0">
            <a:schemeClr val="accent2"/>
          </a:fillRef>
          <a:effectRef idx="0">
            <a:schemeClr val="accent2"/>
          </a:effectRef>
          <a:fontRef idx="minor">
            <a:schemeClr val="tx1"/>
          </a:fontRef>
        </p:style>
        <p:txBody>
          <a:bodyPr/>
          <a:lstStyle/>
          <a:p>
            <a:endParaRPr lang="en-US" sz="1400"/>
          </a:p>
        </p:txBody>
      </p:sp>
      <p:sp>
        <p:nvSpPr>
          <p:cNvPr id="12" name="Footer Placeholder 4"/>
          <p:cNvSpPr>
            <a:spLocks noGrp="1"/>
          </p:cNvSpPr>
          <p:nvPr>
            <p:ph type="ftr" sz="quarter" idx="3"/>
          </p:nvPr>
        </p:nvSpPr>
        <p:spPr>
          <a:xfrm>
            <a:off x="4165600" y="6553198"/>
            <a:ext cx="3860800" cy="304802"/>
          </a:xfrm>
          <a:prstGeom prst="rect">
            <a:avLst/>
          </a:prstGeom>
        </p:spPr>
        <p:txBody>
          <a:bodyPr vert="horz" lIns="91440" tIns="45720" rIns="91440" bIns="45720" rtlCol="0" anchor="ctr"/>
          <a:lstStyle>
            <a:lvl1pPr algn="ctr">
              <a:defRPr sz="1200">
                <a:solidFill>
                  <a:schemeClr val="tx1"/>
                </a:solidFill>
                <a:latin typeface="Myriad   "/>
              </a:defRPr>
            </a:lvl1pPr>
          </a:lstStyle>
          <a:p>
            <a:r>
              <a:rPr lang="en-US"/>
              <a:t>www.necsws.com/india</a:t>
            </a:r>
          </a:p>
        </p:txBody>
      </p:sp>
      <p:sp>
        <p:nvSpPr>
          <p:cNvPr id="14" name="Slide Number Placeholder 5"/>
          <p:cNvSpPr>
            <a:spLocks noGrp="1"/>
          </p:cNvSpPr>
          <p:nvPr>
            <p:ph type="sldNum" sz="quarter" idx="4"/>
          </p:nvPr>
        </p:nvSpPr>
        <p:spPr>
          <a:xfrm>
            <a:off x="8997489" y="6553198"/>
            <a:ext cx="2844800" cy="304802"/>
          </a:xfrm>
          <a:prstGeom prst="rect">
            <a:avLst/>
          </a:prstGeom>
        </p:spPr>
        <p:txBody>
          <a:bodyPr vert="horz" lIns="91440" tIns="45720" rIns="91440" bIns="45720" rtlCol="0" anchor="ctr"/>
          <a:lstStyle>
            <a:lvl1pPr algn="r">
              <a:defRPr sz="1200">
                <a:solidFill>
                  <a:schemeClr val="tx1"/>
                </a:solidFill>
                <a:latin typeface="Myriad   "/>
              </a:defRPr>
            </a:lvl1pPr>
          </a:lstStyle>
          <a:p>
            <a:fld id="{58990E15-FD39-4340-91B3-6236B547873E}" type="slidenum">
              <a:rPr lang="en-US" smtClean="0"/>
              <a:pPr/>
              <a:t>‹#›</a:t>
            </a:fld>
            <a:endParaRPr lang="en-US"/>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60001" y="21336"/>
            <a:ext cx="1682289" cy="722376"/>
          </a:xfrm>
          <a:prstGeom prst="rect">
            <a:avLst/>
          </a:prstGeom>
        </p:spPr>
      </p:pic>
    </p:spTree>
    <p:extLst>
      <p:ext uri="{BB962C8B-B14F-4D97-AF65-F5344CB8AC3E}">
        <p14:creationId xmlns:p14="http://schemas.microsoft.com/office/powerpoint/2010/main" val="298746619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Blue background generic">
  <p:cSld name="1_Blue background generic">
    <p:spTree>
      <p:nvGrpSpPr>
        <p:cNvPr id="1" name="Shape 39"/>
        <p:cNvGrpSpPr/>
        <p:nvPr/>
      </p:nvGrpSpPr>
      <p:grpSpPr>
        <a:xfrm>
          <a:off x="0" y="0"/>
          <a:ext cx="0" cy="0"/>
          <a:chOff x="0" y="0"/>
          <a:chExt cx="0" cy="0"/>
        </a:xfrm>
      </p:grpSpPr>
      <p:pic>
        <p:nvPicPr>
          <p:cNvPr id="40" name="Google Shape;40;p5"/>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41" name="Google Shape;41;p5"/>
          <p:cNvSpPr txBox="1">
            <a:spLocks noGrp="1"/>
          </p:cNvSpPr>
          <p:nvPr>
            <p:ph type="ctrTitle"/>
          </p:nvPr>
        </p:nvSpPr>
        <p:spPr>
          <a:xfrm>
            <a:off x="577891" y="2342914"/>
            <a:ext cx="4854721" cy="2062189"/>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3200"/>
              <a:buFont typeface="Verdana"/>
              <a:buNone/>
              <a:defRPr sz="32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dt" idx="10"/>
          </p:nvPr>
        </p:nvSpPr>
        <p:spPr>
          <a:xfrm>
            <a:off x="577891" y="6365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1683240" y="6373340"/>
            <a:ext cx="20011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p:nvPr/>
        </p:nvSpPr>
        <p:spPr>
          <a:xfrm>
            <a:off x="9797173" y="6365872"/>
            <a:ext cx="2001188"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900" b="0" i="0" u="none" strike="noStrike" cap="none">
                <a:solidFill>
                  <a:schemeClr val="lt1"/>
                </a:solidFill>
                <a:latin typeface="Verdana"/>
                <a:ea typeface="Verdana"/>
                <a:cs typeface="Verdana"/>
                <a:sym typeface="Verdana"/>
              </a:rPr>
              <a:t>‹#›</a:t>
            </a:fld>
            <a:endParaRPr sz="900" b="0" i="0" u="none" strike="noStrike" cap="none">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6993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ue background, image left">
  <p:cSld name="Blue background, image left">
    <p:spTree>
      <p:nvGrpSpPr>
        <p:cNvPr id="1" name="Shape 24"/>
        <p:cNvGrpSpPr/>
        <p:nvPr/>
      </p:nvGrpSpPr>
      <p:grpSpPr>
        <a:xfrm>
          <a:off x="0" y="0"/>
          <a:ext cx="0" cy="0"/>
          <a:chOff x="0" y="0"/>
          <a:chExt cx="0" cy="0"/>
        </a:xfrm>
      </p:grpSpPr>
      <p:pic>
        <p:nvPicPr>
          <p:cNvPr id="25" name="Google Shape;2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26" name="Google Shape;26;p3"/>
          <p:cNvSpPr txBox="1">
            <a:spLocks noGrp="1"/>
          </p:cNvSpPr>
          <p:nvPr>
            <p:ph type="title"/>
          </p:nvPr>
        </p:nvSpPr>
        <p:spPr>
          <a:xfrm>
            <a:off x="577891" y="1925034"/>
            <a:ext cx="3868949" cy="7842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lt1"/>
              </a:buClr>
              <a:buSzPts val="2800"/>
              <a:buFont typeface="Verdana"/>
              <a:buNone/>
              <a:defRPr sz="2800">
                <a:solidFill>
                  <a:schemeClr val="lt1"/>
                </a:solidFill>
                <a:latin typeface="Verdana"/>
                <a:ea typeface="Verdana"/>
                <a:cs typeface="Verdana"/>
                <a:sym typeface="Verdan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77891" y="3021292"/>
            <a:ext cx="3868949" cy="2810548"/>
          </a:xfrm>
          <a:prstGeom prst="rect">
            <a:avLst/>
          </a:prstGeom>
          <a:noFill/>
          <a:ln>
            <a:noFill/>
          </a:ln>
        </p:spPr>
        <p:txBody>
          <a:bodyPr spcFirstLastPara="1" wrap="square" lIns="91425" tIns="45700" rIns="91425" bIns="45700" anchor="t" anchorCtr="0">
            <a:noAutofit/>
          </a:bodyPr>
          <a:lstStyle>
            <a:lvl1pPr marL="457200" lvl="0" indent="-228600" algn="l">
              <a:lnSpc>
                <a:spcPct val="135714"/>
              </a:lnSpc>
              <a:spcBef>
                <a:spcPts val="1000"/>
              </a:spcBef>
              <a:spcAft>
                <a:spcPts val="0"/>
              </a:spcAft>
              <a:buClr>
                <a:schemeClr val="lt1"/>
              </a:buClr>
              <a:buSzPts val="1400"/>
              <a:buNone/>
              <a:defRPr sz="1400">
                <a:solidFill>
                  <a:schemeClr val="lt1"/>
                </a:solidFill>
                <a:latin typeface="Verdana"/>
                <a:ea typeface="Verdana"/>
                <a:cs typeface="Verdana"/>
                <a:sym typeface="Verdana"/>
              </a:defRPr>
            </a:lvl1pPr>
            <a:lvl2pPr marL="914400" lvl="1" indent="-381000" algn="l">
              <a:lnSpc>
                <a:spcPct val="90000"/>
              </a:lnSpc>
              <a:spcBef>
                <a:spcPts val="500"/>
              </a:spcBef>
              <a:spcAft>
                <a:spcPts val="0"/>
              </a:spcAft>
              <a:buClr>
                <a:srgbClr val="384249"/>
              </a:buClr>
              <a:buSzPts val="2400"/>
              <a:buChar char="•"/>
              <a:defRPr>
                <a:solidFill>
                  <a:srgbClr val="384249"/>
                </a:solidFill>
                <a:latin typeface="Verdana"/>
                <a:ea typeface="Verdana"/>
                <a:cs typeface="Verdana"/>
                <a:sym typeface="Verdana"/>
              </a:defRPr>
            </a:lvl2pPr>
            <a:lvl3pPr marL="1371600" lvl="2" indent="-355600" algn="l">
              <a:lnSpc>
                <a:spcPct val="90000"/>
              </a:lnSpc>
              <a:spcBef>
                <a:spcPts val="500"/>
              </a:spcBef>
              <a:spcAft>
                <a:spcPts val="0"/>
              </a:spcAft>
              <a:buClr>
                <a:srgbClr val="384249"/>
              </a:buClr>
              <a:buSzPts val="2000"/>
              <a:buChar char="•"/>
              <a:defRPr>
                <a:solidFill>
                  <a:srgbClr val="384249"/>
                </a:solidFill>
                <a:latin typeface="Verdana"/>
                <a:ea typeface="Verdana"/>
                <a:cs typeface="Verdana"/>
                <a:sym typeface="Verdana"/>
              </a:defRPr>
            </a:lvl3pPr>
            <a:lvl4pPr marL="1828800" lvl="3" indent="-342900" algn="l">
              <a:lnSpc>
                <a:spcPct val="90000"/>
              </a:lnSpc>
              <a:spcBef>
                <a:spcPts val="500"/>
              </a:spcBef>
              <a:spcAft>
                <a:spcPts val="0"/>
              </a:spcAft>
              <a:buClr>
                <a:srgbClr val="384249"/>
              </a:buClr>
              <a:buSzPts val="1800"/>
              <a:buChar char="•"/>
              <a:defRPr>
                <a:solidFill>
                  <a:srgbClr val="384249"/>
                </a:solidFill>
                <a:latin typeface="Verdana"/>
                <a:ea typeface="Verdana"/>
                <a:cs typeface="Verdana"/>
                <a:sym typeface="Verdana"/>
              </a:defRPr>
            </a:lvl4pPr>
            <a:lvl5pPr marL="2286000" lvl="4" indent="-342900" algn="l">
              <a:lnSpc>
                <a:spcPct val="90000"/>
              </a:lnSpc>
              <a:spcBef>
                <a:spcPts val="500"/>
              </a:spcBef>
              <a:spcAft>
                <a:spcPts val="0"/>
              </a:spcAft>
              <a:buClr>
                <a:srgbClr val="384249"/>
              </a:buClr>
              <a:buSzPts val="1800"/>
              <a:buChar char="•"/>
              <a:defRPr>
                <a:solidFill>
                  <a:srgbClr val="384249"/>
                </a:solidFill>
                <a:latin typeface="Verdana"/>
                <a:ea typeface="Verdana"/>
                <a:cs typeface="Verdana"/>
                <a:sym typeface="Verdana"/>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
          <p:cNvSpPr txBox="1">
            <a:spLocks noGrp="1"/>
          </p:cNvSpPr>
          <p:nvPr>
            <p:ph type="dt" idx="10"/>
          </p:nvPr>
        </p:nvSpPr>
        <p:spPr>
          <a:xfrm>
            <a:off x="577891" y="6365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1683240" y="6373340"/>
            <a:ext cx="200118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900">
                <a:solidFill>
                  <a:schemeClr val="lt1"/>
                </a:solidFill>
                <a:latin typeface="Verdana"/>
                <a:ea typeface="Verdana"/>
                <a:cs typeface="Verdana"/>
                <a:sym typeface="Verdan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p:nvPr/>
        </p:nvSpPr>
        <p:spPr>
          <a:xfrm>
            <a:off x="9797173" y="6365872"/>
            <a:ext cx="2001188"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900" b="0" i="0" u="none" strike="noStrike" cap="none">
                <a:solidFill>
                  <a:schemeClr val="lt1"/>
                </a:solidFill>
                <a:latin typeface="Verdana"/>
                <a:ea typeface="Verdana"/>
                <a:cs typeface="Verdana"/>
                <a:sym typeface="Verdana"/>
              </a:rPr>
              <a:t>‹#›</a:t>
            </a:fld>
            <a:endParaRPr sz="900" b="0" i="0" u="none" strike="noStrike" cap="none">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4027580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en-IN"/>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IN"/>
              <a:t>www.necsws.com/india</a:t>
            </a: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smtClean="0"/>
              <a:t>‹#›</a:t>
            </a:fld>
            <a:endParaRPr lang="en-GB"/>
          </a:p>
        </p:txBody>
      </p:sp>
      <p:sp>
        <p:nvSpPr>
          <p:cNvPr id="4" name="TextBox 3">
            <a:extLst>
              <a:ext uri="{FF2B5EF4-FFF2-40B4-BE49-F238E27FC236}">
                <a16:creationId xmlns:a16="http://schemas.microsoft.com/office/drawing/2014/main" id="{EDD08ECC-2AC2-38F8-C517-A416EDBF128B}"/>
              </a:ext>
            </a:extLst>
          </p:cNvPr>
          <p:cNvSpPr txBox="1"/>
          <p:nvPr>
            <p:extLst>
              <p:ext uri="{1162E1C5-73C7-4A58-AE30-91384D911F3F}">
                <p184:classification xmlns:p184="http://schemas.microsoft.com/office/powerpoint/2018/4/main" val="hdr"/>
              </p:ext>
            </p:extLst>
          </p:nvPr>
        </p:nvSpPr>
        <p:spPr>
          <a:xfrm>
            <a:off x="5848350" y="63500"/>
            <a:ext cx="517525" cy="121920"/>
          </a:xfrm>
          <a:prstGeom prst="rect">
            <a:avLst/>
          </a:prstGeom>
        </p:spPr>
        <p:txBody>
          <a:bodyPr horzOverflow="overflow" lIns="0" tIns="0" rIns="0" bIns="0">
            <a:spAutoFit/>
          </a:bodyPr>
          <a:lstStyle/>
          <a:p>
            <a:pPr algn="l"/>
            <a:r>
              <a:rPr lang="en-GB" sz="800">
                <a:solidFill>
                  <a:srgbClr val="000000"/>
                </a:solidFill>
                <a:latin typeface="Calibri" panose="020F0502020204030204" pitchFamily="34" charset="0"/>
                <a:cs typeface="Calibri" panose="020F0502020204030204" pitchFamily="34" charset="0"/>
              </a:rPr>
              <a:t>RESTRICTED</a:t>
            </a:r>
          </a:p>
        </p:txBody>
      </p:sp>
      <p:sp>
        <p:nvSpPr>
          <p:cNvPr id="5" name="TextBox 4">
            <a:extLst>
              <a:ext uri="{FF2B5EF4-FFF2-40B4-BE49-F238E27FC236}">
                <a16:creationId xmlns:a16="http://schemas.microsoft.com/office/drawing/2014/main" id="{4D1ABEF7-6607-0516-1BE1-FE896D1CB6BE}"/>
              </a:ext>
            </a:extLst>
          </p:cNvPr>
          <p:cNvSpPr txBox="1"/>
          <p:nvPr>
            <p:extLst>
              <p:ext uri="{1162E1C5-73C7-4A58-AE30-91384D911F3F}">
                <p184:classification xmlns:p184="http://schemas.microsoft.com/office/powerpoint/2018/4/main" val="ftr"/>
              </p:ext>
            </p:extLst>
          </p:nvPr>
        </p:nvSpPr>
        <p:spPr>
          <a:xfrm>
            <a:off x="5848350" y="6672580"/>
            <a:ext cx="517525" cy="121920"/>
          </a:xfrm>
          <a:prstGeom prst="rect">
            <a:avLst/>
          </a:prstGeom>
        </p:spPr>
        <p:txBody>
          <a:bodyPr horzOverflow="overflow" lIns="0" tIns="0" rIns="0" bIns="0">
            <a:spAutoFit/>
          </a:bodyPr>
          <a:lstStyle/>
          <a:p>
            <a:pPr algn="l"/>
            <a:r>
              <a:rPr lang="en-GB" sz="800">
                <a:solidFill>
                  <a:srgbClr val="00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876027893"/>
      </p:ext>
    </p:extLst>
  </p:cSld>
  <p:clrMap bg1="lt1" tx1="dk1" bg2="dk2" tx2="lt2" accent1="accent1" accent2="accent2" accent3="accent3" accent4="accent4" accent5="accent5" accent6="accent6" hlink="hlink" folHlink="folHlink"/>
  <p:sldLayoutIdLst>
    <p:sldLayoutId id="2147483668" r:id="rId1"/>
    <p:sldLayoutId id="2147483669" r:id="rId2"/>
    <p:sldLayoutId id="2147483670" r:id="rId3"/>
    <p:sldLayoutId id="2147483672" r:id="rId4"/>
    <p:sldLayoutId id="2147483673" r:id="rId5"/>
    <p:sldLayoutId id="2147483674" r:id="rId6"/>
    <p:sldLayoutId id="2147483675" r:id="rId7"/>
    <p:sldLayoutId id="2147483676" r:id="rId8"/>
    <p:sldLayoutId id="2147483677" r:id="rId9"/>
    <p:sldLayoutId id="2147483678" r:id="rId10"/>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5EA6EB-D2F0-94D6-1B5B-7D754ACC5684}"/>
              </a:ext>
            </a:extLst>
          </p:cNvPr>
          <p:cNvSpPr txBox="1"/>
          <p:nvPr>
            <p:extLst>
              <p:ext uri="{1162E1C5-73C7-4A58-AE30-91384D911F3F}">
                <p184:classification xmlns:p184="http://schemas.microsoft.com/office/powerpoint/2018/4/main" val="hdr"/>
              </p:ext>
            </p:extLst>
          </p:nvPr>
        </p:nvSpPr>
        <p:spPr>
          <a:xfrm>
            <a:off x="5848350" y="63500"/>
            <a:ext cx="517525" cy="121920"/>
          </a:xfrm>
          <a:prstGeom prst="rect">
            <a:avLst/>
          </a:prstGeom>
        </p:spPr>
        <p:txBody>
          <a:bodyPr horzOverflow="overflow" lIns="0" tIns="0" rIns="0" bIns="0">
            <a:spAutoFit/>
          </a:bodyPr>
          <a:lstStyle/>
          <a:p>
            <a:pPr algn="l"/>
            <a:r>
              <a:rPr lang="en-GB" sz="800">
                <a:solidFill>
                  <a:srgbClr val="000000"/>
                </a:solidFill>
                <a:latin typeface="Calibri" panose="020F0502020204030204" pitchFamily="34" charset="0"/>
                <a:cs typeface="Calibri" panose="020F0502020204030204" pitchFamily="34" charset="0"/>
              </a:rPr>
              <a:t>RESTRICTED</a:t>
            </a:r>
          </a:p>
        </p:txBody>
      </p:sp>
      <p:sp>
        <p:nvSpPr>
          <p:cNvPr id="5" name="TextBox 4">
            <a:extLst>
              <a:ext uri="{FF2B5EF4-FFF2-40B4-BE49-F238E27FC236}">
                <a16:creationId xmlns:a16="http://schemas.microsoft.com/office/drawing/2014/main" id="{D9A75079-59D6-95DA-FC83-832ECB104E8E}"/>
              </a:ext>
            </a:extLst>
          </p:cNvPr>
          <p:cNvSpPr txBox="1"/>
          <p:nvPr>
            <p:extLst>
              <p:ext uri="{1162E1C5-73C7-4A58-AE30-91384D911F3F}">
                <p184:classification xmlns:p184="http://schemas.microsoft.com/office/powerpoint/2018/4/main" val="ftr"/>
              </p:ext>
            </p:extLst>
          </p:nvPr>
        </p:nvSpPr>
        <p:spPr>
          <a:xfrm>
            <a:off x="5848350" y="6672580"/>
            <a:ext cx="517525" cy="121920"/>
          </a:xfrm>
          <a:prstGeom prst="rect">
            <a:avLst/>
          </a:prstGeom>
        </p:spPr>
        <p:txBody>
          <a:bodyPr horzOverflow="overflow" lIns="0" tIns="0" rIns="0" bIns="0">
            <a:spAutoFit/>
          </a:bodyPr>
          <a:lstStyle/>
          <a:p>
            <a:pPr algn="l"/>
            <a:r>
              <a:rPr lang="en-GB" sz="800">
                <a:solidFill>
                  <a:srgbClr val="000000"/>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650" r:id="rId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microsoft.com/office/2018/10/relationships/comments" Target="../comments/modernComment_177_1DDC676D.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microsoft.com/office/2018/10/relationships/comments" Target="../comments/modernComment_17B_1D56913B.xml"/><Relationship Id="rId1" Type="http://schemas.openxmlformats.org/officeDocument/2006/relationships/slideLayout" Target="../slideLayouts/slideLayout10.xml"/><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2" Type="http://schemas.microsoft.com/office/2018/10/relationships/comments" Target="../comments/modernComment_173_F545E4B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76975D-1C03-43F3-829E-A7D25DB33E19}"/>
              </a:ext>
            </a:extLst>
          </p:cNvPr>
          <p:cNvSpPr>
            <a:spLocks noGrp="1"/>
          </p:cNvSpPr>
          <p:nvPr>
            <p:ph type="ctrTitle"/>
          </p:nvPr>
        </p:nvSpPr>
        <p:spPr>
          <a:xfrm>
            <a:off x="577891" y="2342914"/>
            <a:ext cx="5802812" cy="2062189"/>
          </a:xfrm>
        </p:spPr>
        <p:txBody>
          <a:bodyPr/>
          <a:lstStyle/>
          <a:p>
            <a:r>
              <a:rPr lang="en-US">
                <a:latin typeface="Verdana" panose="020B0604030504040204" pitchFamily="34" charset="0"/>
                <a:ea typeface="Verdana" panose="020B0604030504040204" pitchFamily="34" charset="0"/>
                <a:sym typeface="Open Sans"/>
              </a:rPr>
              <a:t>Proposal for  Community Insights – PowerApps</a:t>
            </a:r>
            <a:endParaRPr lang="en-IN">
              <a:latin typeface="Verdana" panose="020B0604030504040204" pitchFamily="34" charset="0"/>
              <a:ea typeface="Verdana" panose="020B0604030504040204" pitchFamily="34" charset="0"/>
            </a:endParaRPr>
          </a:p>
        </p:txBody>
      </p:sp>
      <p:sp>
        <p:nvSpPr>
          <p:cNvPr id="2" name="Footer Placeholder 1">
            <a:extLst>
              <a:ext uri="{FF2B5EF4-FFF2-40B4-BE49-F238E27FC236}">
                <a16:creationId xmlns:a16="http://schemas.microsoft.com/office/drawing/2014/main" id="{BC921E0C-9238-436C-807D-C447E65DAC93}"/>
              </a:ext>
            </a:extLst>
          </p:cNvPr>
          <p:cNvSpPr>
            <a:spLocks noGrp="1"/>
          </p:cNvSpPr>
          <p:nvPr>
            <p:ph type="ftr" idx="11"/>
          </p:nvPr>
        </p:nvSpPr>
        <p:spPr/>
        <p:txBody>
          <a:bodyPr/>
          <a:lstStyle/>
          <a:p>
            <a:r>
              <a:rPr lang="en-IN"/>
              <a:t>www.necsws.com/india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77638CE-B87E-4B07-924D-279B43AB3FEF}"/>
              </a:ext>
            </a:extLst>
          </p:cNvPr>
          <p:cNvSpPr>
            <a:spLocks noGrp="1"/>
          </p:cNvSpPr>
          <p:nvPr>
            <p:ph type="ftr" idx="11"/>
          </p:nvPr>
        </p:nvSpPr>
        <p:spPr/>
        <p:txBody>
          <a:bodyPr/>
          <a:lstStyle/>
          <a:p>
            <a:r>
              <a:rPr lang="en-IN"/>
              <a:t>www.necsws.com/india</a:t>
            </a:r>
          </a:p>
        </p:txBody>
      </p:sp>
      <p:sp>
        <p:nvSpPr>
          <p:cNvPr id="5" name="Google Shape;123;p10">
            <a:extLst>
              <a:ext uri="{FF2B5EF4-FFF2-40B4-BE49-F238E27FC236}">
                <a16:creationId xmlns:a16="http://schemas.microsoft.com/office/drawing/2014/main" id="{B58F0509-7503-42F4-9F34-8B107129F36D}"/>
              </a:ext>
            </a:extLst>
          </p:cNvPr>
          <p:cNvSpPr txBox="1"/>
          <p:nvPr/>
        </p:nvSpPr>
        <p:spPr>
          <a:xfrm>
            <a:off x="152400" y="1594207"/>
            <a:ext cx="11887200" cy="477913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chemeClr val="dk1"/>
                </a:solidFill>
                <a:latin typeface="Verdana" panose="020B0604030504040204" pitchFamily="34" charset="0"/>
                <a:ea typeface="Verdana" panose="020B0604030504040204" pitchFamily="34" charset="0"/>
                <a:cs typeface="Calibri"/>
                <a:sym typeface="Calibri"/>
              </a:rPr>
              <a:t>We propose the sprint delivery with the following:</a:t>
            </a:r>
            <a:endParaRPr>
              <a:solidFill>
                <a:schemeClr val="dk1"/>
              </a:solidFill>
              <a:latin typeface="Verdana" panose="020B0604030504040204" pitchFamily="34" charset="0"/>
              <a:ea typeface="Verdana" panose="020B0604030504040204" pitchFamily="34" charset="0"/>
              <a:cs typeface="Calibri"/>
              <a:sym typeface="Calibri"/>
            </a:endParaRPr>
          </a:p>
          <a:p>
            <a:pPr marL="1257300" marR="0" lvl="2" indent="-342900" algn="l" rtl="0">
              <a:spcBef>
                <a:spcPts val="320"/>
              </a:spcBef>
              <a:spcAft>
                <a:spcPts val="0"/>
              </a:spcAft>
              <a:buClr>
                <a:srgbClr val="FE7D19"/>
              </a:buClr>
              <a:buSzPts val="1600"/>
              <a:buFont typeface="Noto Sans Symbols"/>
              <a:buChar char="▪"/>
            </a:pPr>
            <a:r>
              <a:rPr lang="en-US">
                <a:solidFill>
                  <a:schemeClr val="dk1"/>
                </a:solidFill>
                <a:latin typeface="Verdana" panose="020B0604030504040204" pitchFamily="34" charset="0"/>
                <a:ea typeface="Verdana" panose="020B0604030504040204" pitchFamily="34" charset="0"/>
                <a:cs typeface="Calibri"/>
                <a:sym typeface="Calibri"/>
              </a:rPr>
              <a:t>Sprint 0 (2 weeks)</a:t>
            </a:r>
          </a:p>
          <a:p>
            <a:pPr marL="1257300" marR="0" lvl="2" indent="-342900" algn="l" rtl="0">
              <a:spcBef>
                <a:spcPts val="320"/>
              </a:spcBef>
              <a:spcAft>
                <a:spcPts val="0"/>
              </a:spcAft>
              <a:buClr>
                <a:srgbClr val="FE7D19"/>
              </a:buClr>
              <a:buSzPts val="1600"/>
              <a:buFont typeface="Noto Sans Symbols"/>
              <a:buChar char="▪"/>
            </a:pPr>
            <a:r>
              <a:rPr lang="en-US" b="0" i="0" u="none" strike="noStrike" cap="none">
                <a:solidFill>
                  <a:schemeClr val="dk1"/>
                </a:solidFill>
                <a:latin typeface="Verdana" panose="020B0604030504040204" pitchFamily="34" charset="0"/>
                <a:ea typeface="Verdana" panose="020B0604030504040204" pitchFamily="34" charset="0"/>
                <a:cs typeface="Calibri"/>
                <a:sym typeface="Calibri"/>
              </a:rPr>
              <a:t>4 Development Sprints (2 weeks each) </a:t>
            </a:r>
          </a:p>
          <a:p>
            <a:pPr marL="1257300" marR="0" lvl="2" indent="-342900" algn="l" rtl="0">
              <a:spcBef>
                <a:spcPts val="320"/>
              </a:spcBef>
              <a:spcAft>
                <a:spcPts val="0"/>
              </a:spcAft>
              <a:buClr>
                <a:srgbClr val="FE7D19"/>
              </a:buClr>
              <a:buSzPts val="1600"/>
              <a:buFont typeface="Noto Sans Symbols"/>
              <a:buChar char="▪"/>
            </a:pPr>
            <a:r>
              <a:rPr lang="en-US">
                <a:solidFill>
                  <a:schemeClr val="dk1"/>
                </a:solidFill>
                <a:latin typeface="Verdana" panose="020B0604030504040204" pitchFamily="34" charset="0"/>
                <a:ea typeface="Verdana" panose="020B0604030504040204" pitchFamily="34" charset="0"/>
                <a:cs typeface="Calibri"/>
                <a:sym typeface="Calibri"/>
              </a:rPr>
              <a:t>1 Stabilization Sprint</a:t>
            </a:r>
            <a:endParaRPr>
              <a:latin typeface="Verdana" panose="020B0604030504040204" pitchFamily="34" charset="0"/>
              <a:ea typeface="Verdana" panose="020B0604030504040204" pitchFamily="34" charset="0"/>
            </a:endParaRPr>
          </a:p>
          <a:p>
            <a:pPr marL="1257300" marR="0" lvl="2" indent="-342900" algn="l" rtl="0">
              <a:spcBef>
                <a:spcPts val="320"/>
              </a:spcBef>
              <a:spcAft>
                <a:spcPts val="0"/>
              </a:spcAft>
              <a:buClr>
                <a:srgbClr val="FE7D19"/>
              </a:buClr>
              <a:buSzPts val="1600"/>
              <a:buFont typeface="Noto Sans Symbols"/>
              <a:buChar char="▪"/>
            </a:pPr>
            <a:r>
              <a:rPr lang="en-US">
                <a:solidFill>
                  <a:schemeClr val="dk1"/>
                </a:solidFill>
                <a:latin typeface="Verdana" panose="020B0604030504040204" pitchFamily="34" charset="0"/>
                <a:ea typeface="Verdana" panose="020B0604030504040204" pitchFamily="34" charset="0"/>
                <a:cs typeface="Calibri"/>
                <a:sym typeface="Calibri"/>
              </a:rPr>
              <a:t>1 </a:t>
            </a:r>
            <a:r>
              <a:rPr lang="en-US" b="0" i="0" u="none" strike="noStrike" cap="none">
                <a:solidFill>
                  <a:schemeClr val="dk1"/>
                </a:solidFill>
                <a:latin typeface="Verdana" panose="020B0604030504040204" pitchFamily="34" charset="0"/>
                <a:ea typeface="Verdana" panose="020B0604030504040204" pitchFamily="34" charset="0"/>
                <a:cs typeface="Calibri"/>
                <a:sym typeface="Calibri"/>
              </a:rPr>
              <a:t>UAT Sprint  (2 weeks</a:t>
            </a:r>
            <a:r>
              <a:rPr lang="en-US">
                <a:solidFill>
                  <a:schemeClr val="dk1"/>
                </a:solidFill>
                <a:latin typeface="Verdana" panose="020B0604030504040204" pitchFamily="34" charset="0"/>
                <a:ea typeface="Verdana" panose="020B0604030504040204" pitchFamily="34" charset="0"/>
                <a:cs typeface="Calibri"/>
                <a:sym typeface="Calibri"/>
              </a:rPr>
              <a:t>)</a:t>
            </a:r>
          </a:p>
          <a:p>
            <a:pPr marL="1257300" lvl="2" indent="-342900">
              <a:spcBef>
                <a:spcPts val="320"/>
              </a:spcBef>
              <a:buClr>
                <a:srgbClr val="FE7D19"/>
              </a:buClr>
              <a:buSzPts val="1600"/>
              <a:buFont typeface="Noto Sans Symbols"/>
              <a:buChar char="▪"/>
            </a:pPr>
            <a:r>
              <a:rPr lang="en-US">
                <a:solidFill>
                  <a:schemeClr val="dk1"/>
                </a:solidFill>
                <a:latin typeface="Verdana" panose="020B0604030504040204" pitchFamily="34" charset="0"/>
                <a:ea typeface="Verdana" panose="020B0604030504040204" pitchFamily="34" charset="0"/>
                <a:cs typeface="Calibri"/>
              </a:rPr>
              <a:t>Documentation and knowledge transfer sessions. (This will run in parallel to development)</a:t>
            </a:r>
            <a:endParaRPr lang="en-GB">
              <a:solidFill>
                <a:schemeClr val="dk1"/>
              </a:solidFill>
              <a:latin typeface="Verdana" panose="020B0604030504040204" pitchFamily="34" charset="0"/>
              <a:ea typeface="Verdana" panose="020B0604030504040204" pitchFamily="34" charset="0"/>
              <a:cs typeface="Calibri"/>
            </a:endParaRPr>
          </a:p>
          <a:p>
            <a:pPr marL="1257300" marR="0" lvl="2" indent="-342900" algn="l" rtl="0">
              <a:spcBef>
                <a:spcPts val="320"/>
              </a:spcBef>
              <a:spcAft>
                <a:spcPts val="0"/>
              </a:spcAft>
              <a:buClr>
                <a:srgbClr val="FE7D19"/>
              </a:buClr>
              <a:buSzPts val="1600"/>
              <a:buFont typeface="Noto Sans Symbols"/>
              <a:buChar char="▪"/>
            </a:pPr>
            <a:endParaRPr lang="en-US" b="0" i="0" u="none" strike="noStrike" cap="none">
              <a:solidFill>
                <a:schemeClr val="dk1"/>
              </a:solidFill>
              <a:latin typeface="Verdana" panose="020B0604030504040204" pitchFamily="34" charset="0"/>
              <a:ea typeface="Verdana" panose="020B0604030504040204" pitchFamily="34" charset="0"/>
              <a:cs typeface="Calibri"/>
              <a:sym typeface="Calibri"/>
            </a:endParaRPr>
          </a:p>
          <a:p>
            <a:pPr marL="1257300" marR="0" lvl="2" indent="-342900" algn="l" rtl="0">
              <a:spcBef>
                <a:spcPts val="320"/>
              </a:spcBef>
              <a:spcAft>
                <a:spcPts val="0"/>
              </a:spcAft>
              <a:buClr>
                <a:srgbClr val="FE7D19"/>
              </a:buClr>
              <a:buSzPts val="1600"/>
              <a:buFont typeface="Noto Sans Symbols"/>
              <a:buChar char="▪"/>
            </a:pPr>
            <a:endParaRPr lang="en-US" b="0" i="0" u="none" strike="noStrike" cap="none">
              <a:solidFill>
                <a:schemeClr val="dk1"/>
              </a:solidFill>
              <a:latin typeface="Verdana" panose="020B0604030504040204" pitchFamily="34" charset="0"/>
              <a:ea typeface="Verdana" panose="020B0604030504040204" pitchFamily="34" charset="0"/>
              <a:cs typeface="Calibri"/>
              <a:sym typeface="Calibri"/>
            </a:endParaRPr>
          </a:p>
          <a:p>
            <a:pPr marL="1257300" lvl="2" indent="-342900">
              <a:spcBef>
                <a:spcPts val="320"/>
              </a:spcBef>
              <a:buClr>
                <a:srgbClr val="FE7D19"/>
              </a:buClr>
              <a:buSzPts val="1600"/>
              <a:buFont typeface="Noto Sans Symbols"/>
              <a:buChar char="▪"/>
            </a:pPr>
            <a:endParaRPr lang="en-GB">
              <a:solidFill>
                <a:schemeClr val="dk1"/>
              </a:solidFill>
              <a:latin typeface="Verdana" panose="020B0604030504040204" pitchFamily="34" charset="0"/>
              <a:ea typeface="Verdana" panose="020B0604030504040204" pitchFamily="34" charset="0"/>
              <a:cs typeface="Calibri"/>
            </a:endParaRPr>
          </a:p>
          <a:p>
            <a:pPr marL="1257300" marR="0" lvl="2" indent="-342900" algn="l" rtl="0">
              <a:spcBef>
                <a:spcPts val="320"/>
              </a:spcBef>
              <a:spcAft>
                <a:spcPts val="0"/>
              </a:spcAft>
              <a:buClr>
                <a:srgbClr val="FE7D19"/>
              </a:buClr>
              <a:buSzPts val="1600"/>
              <a:buFont typeface="Noto Sans Symbols"/>
              <a:buChar char="▪"/>
            </a:pPr>
            <a:endParaRPr lang="en-US" b="0" i="0" u="none" strike="noStrike" cap="none">
              <a:solidFill>
                <a:schemeClr val="dk1"/>
              </a:solidFill>
              <a:latin typeface="Verdana" panose="020B0604030504040204" pitchFamily="34" charset="0"/>
              <a:ea typeface="Verdana" panose="020B0604030504040204" pitchFamily="34" charset="0"/>
              <a:cs typeface="Calibri"/>
              <a:sym typeface="Calibri"/>
            </a:endParaRPr>
          </a:p>
          <a:p>
            <a:pPr marL="1257300" marR="0" lvl="2" indent="-228600" algn="l" rtl="0">
              <a:spcBef>
                <a:spcPts val="360"/>
              </a:spcBef>
              <a:spcAft>
                <a:spcPts val="0"/>
              </a:spcAft>
              <a:buClr>
                <a:srgbClr val="FE7D19"/>
              </a:buClr>
              <a:buSzPts val="1800"/>
              <a:buFont typeface="Noto Sans Symbols"/>
              <a:buNone/>
            </a:pPr>
            <a:endParaRPr b="0" i="0" u="none" strike="noStrike" cap="none">
              <a:solidFill>
                <a:schemeClr val="dk1"/>
              </a:solidFill>
              <a:latin typeface="Verdana" panose="020B0604030504040204" pitchFamily="34" charset="0"/>
              <a:ea typeface="Verdana" panose="020B0604030504040204" pitchFamily="34" charset="0"/>
              <a:cs typeface="Calibri"/>
              <a:sym typeface="Calibri"/>
            </a:endParaRPr>
          </a:p>
          <a:p>
            <a:pPr marL="1257300" marR="0" lvl="2" indent="-228600" algn="l" rtl="0">
              <a:spcBef>
                <a:spcPts val="360"/>
              </a:spcBef>
              <a:spcAft>
                <a:spcPts val="0"/>
              </a:spcAft>
              <a:buClr>
                <a:srgbClr val="FE7D19"/>
              </a:buClr>
              <a:buSzPts val="1800"/>
              <a:buFont typeface="Noto Sans Symbols"/>
              <a:buNone/>
            </a:pPr>
            <a:endParaRPr b="0" i="0" u="none" strike="noStrike" cap="none">
              <a:solidFill>
                <a:schemeClr val="dk1"/>
              </a:solidFill>
              <a:latin typeface="Verdana" panose="020B0604030504040204" pitchFamily="34" charset="0"/>
              <a:ea typeface="Verdana" panose="020B0604030504040204" pitchFamily="34" charset="0"/>
              <a:cs typeface="Calibri"/>
              <a:sym typeface="Calibri"/>
            </a:endParaRPr>
          </a:p>
          <a:p>
            <a:pPr marL="1257300" marR="0" lvl="2" indent="-228600" algn="l" rtl="0">
              <a:spcBef>
                <a:spcPts val="360"/>
              </a:spcBef>
              <a:spcAft>
                <a:spcPts val="0"/>
              </a:spcAft>
              <a:buClr>
                <a:srgbClr val="FE7D19"/>
              </a:buClr>
              <a:buSzPts val="1800"/>
              <a:buFont typeface="Noto Sans Symbols"/>
              <a:buNone/>
            </a:pPr>
            <a:endParaRPr b="0" i="0" u="none" strike="noStrike" cap="none">
              <a:solidFill>
                <a:schemeClr val="dk1"/>
              </a:solidFill>
              <a:latin typeface="Verdana" panose="020B0604030504040204" pitchFamily="34" charset="0"/>
              <a:ea typeface="Verdana" panose="020B0604030504040204" pitchFamily="34" charset="0"/>
              <a:cs typeface="Calibri"/>
              <a:sym typeface="Calibri"/>
            </a:endParaRPr>
          </a:p>
          <a:p>
            <a:pPr marL="342900" marR="0" lvl="0" indent="-342900" algn="l" rtl="0">
              <a:spcBef>
                <a:spcPts val="360"/>
              </a:spcBef>
              <a:spcAft>
                <a:spcPts val="0"/>
              </a:spcAft>
              <a:buNone/>
            </a:pPr>
            <a:endParaRPr lang="en-GB" sz="500">
              <a:solidFill>
                <a:schemeClr val="dk1"/>
              </a:solidFill>
              <a:latin typeface="Verdana" panose="020B0604030504040204" pitchFamily="34" charset="0"/>
              <a:ea typeface="Verdana" panose="020B0604030504040204" pitchFamily="34" charset="0"/>
              <a:cs typeface="Calibri"/>
              <a:sym typeface="Calibri"/>
            </a:endParaRPr>
          </a:p>
          <a:p>
            <a:pPr marL="342900" marR="0" lvl="0" indent="-342900" algn="l" rtl="0">
              <a:spcBef>
                <a:spcPts val="360"/>
              </a:spcBef>
              <a:spcAft>
                <a:spcPts val="0"/>
              </a:spcAft>
              <a:buNone/>
            </a:pPr>
            <a:r>
              <a:rPr lang="en-GB">
                <a:solidFill>
                  <a:schemeClr val="dk1"/>
                </a:solidFill>
                <a:latin typeface="Verdana" panose="020B0604030504040204" pitchFamily="34" charset="0"/>
                <a:ea typeface="Verdana" panose="020B0604030504040204" pitchFamily="34" charset="0"/>
                <a:cs typeface="Calibri"/>
                <a:sym typeface="Calibri"/>
              </a:rPr>
              <a:t>UAT will start after Sprint 1, on the stories that are set to “Done” by the Quality Analysts</a:t>
            </a:r>
          </a:p>
          <a:p>
            <a:pPr marL="342900" marR="0" lvl="0" indent="-342900" algn="l" rtl="0">
              <a:spcBef>
                <a:spcPts val="360"/>
              </a:spcBef>
              <a:spcAft>
                <a:spcPts val="0"/>
              </a:spcAft>
              <a:buNone/>
            </a:pPr>
            <a:endParaRPr lang="en-GB" sz="500">
              <a:solidFill>
                <a:schemeClr val="dk1"/>
              </a:solidFill>
              <a:latin typeface="Verdana" panose="020B0604030504040204" pitchFamily="34" charset="0"/>
              <a:ea typeface="Verdana" panose="020B0604030504040204" pitchFamily="34" charset="0"/>
              <a:cs typeface="Calibri"/>
              <a:sym typeface="Calibri"/>
            </a:endParaRPr>
          </a:p>
          <a:p>
            <a:pPr marL="342900" marR="0" lvl="0" indent="-342900" algn="l" rtl="0">
              <a:spcBef>
                <a:spcPts val="360"/>
              </a:spcBef>
              <a:spcAft>
                <a:spcPts val="0"/>
              </a:spcAft>
              <a:buNone/>
            </a:pPr>
            <a:r>
              <a:rPr lang="en-GB">
                <a:solidFill>
                  <a:schemeClr val="dk1"/>
                </a:solidFill>
                <a:latin typeface="Verdana" panose="020B0604030504040204" pitchFamily="34" charset="0"/>
                <a:ea typeface="Verdana" panose="020B0604030504040204" pitchFamily="34" charset="0"/>
                <a:cs typeface="Calibri"/>
                <a:sym typeface="Calibri"/>
              </a:rPr>
              <a:t>Post UAT completion</a:t>
            </a:r>
            <a:endParaRPr>
              <a:solidFill>
                <a:schemeClr val="dk1"/>
              </a:solidFill>
              <a:latin typeface="Verdana" panose="020B0604030504040204" pitchFamily="34" charset="0"/>
              <a:ea typeface="Verdana" panose="020B0604030504040204" pitchFamily="34" charset="0"/>
              <a:cs typeface="Calibri"/>
              <a:sym typeface="Calibri"/>
            </a:endParaRPr>
          </a:p>
          <a:p>
            <a:pPr marL="1257300" marR="0" lvl="2" indent="-342900" algn="l" rtl="0">
              <a:spcBef>
                <a:spcPts val="320"/>
              </a:spcBef>
              <a:spcAft>
                <a:spcPts val="0"/>
              </a:spcAft>
              <a:buClr>
                <a:srgbClr val="FE7D19"/>
              </a:buClr>
              <a:buSzPts val="1600"/>
              <a:buFont typeface="Noto Sans Symbols"/>
              <a:buChar char="▪"/>
            </a:pPr>
            <a:r>
              <a:rPr lang="en-GB">
                <a:solidFill>
                  <a:schemeClr val="dk1"/>
                </a:solidFill>
                <a:latin typeface="Verdana" panose="020B0604030504040204" pitchFamily="34" charset="0"/>
                <a:ea typeface="Verdana" panose="020B0604030504040204" pitchFamily="34" charset="0"/>
                <a:cs typeface="Calibri"/>
                <a:sym typeface="Calibri"/>
              </a:rPr>
              <a:t>GO LIVE immediately after UAT completion</a:t>
            </a:r>
          </a:p>
          <a:p>
            <a:pPr marL="1257300" marR="0" lvl="2" indent="-342900" algn="l" rtl="0">
              <a:spcBef>
                <a:spcPts val="320"/>
              </a:spcBef>
              <a:spcAft>
                <a:spcPts val="0"/>
              </a:spcAft>
              <a:buClr>
                <a:srgbClr val="FE7D19"/>
              </a:buClr>
              <a:buSzPts val="1600"/>
              <a:buFont typeface="Noto Sans Symbols"/>
              <a:buChar char="▪"/>
            </a:pPr>
            <a:r>
              <a:rPr lang="en-GB">
                <a:solidFill>
                  <a:schemeClr val="dk1"/>
                </a:solidFill>
                <a:latin typeface="Verdana" panose="020B0604030504040204" pitchFamily="34" charset="0"/>
                <a:ea typeface="Verdana" panose="020B0604030504040204" pitchFamily="34" charset="0"/>
                <a:cs typeface="Calibri"/>
                <a:sym typeface="Calibri"/>
              </a:rPr>
              <a:t>2 week GO LIVE Support</a:t>
            </a:r>
          </a:p>
          <a:p>
            <a:pPr marL="0" marR="0" lvl="0" indent="0" algn="l" rtl="0">
              <a:spcBef>
                <a:spcPts val="0"/>
              </a:spcBef>
              <a:spcAft>
                <a:spcPts val="0"/>
              </a:spcAft>
              <a:buNone/>
            </a:pPr>
            <a:endParaRPr>
              <a:solidFill>
                <a:schemeClr val="dk1"/>
              </a:solidFill>
              <a:latin typeface="Verdana" panose="020B0604030504040204" pitchFamily="34" charset="0"/>
              <a:ea typeface="Verdana" panose="020B0604030504040204" pitchFamily="34" charset="0"/>
              <a:cs typeface="Calibri"/>
              <a:sym typeface="Calibri"/>
            </a:endParaRPr>
          </a:p>
          <a:p>
            <a:pPr marL="0" marR="0" lvl="0" indent="0" algn="l" rtl="0">
              <a:spcBef>
                <a:spcPts val="0"/>
              </a:spcBef>
              <a:spcAft>
                <a:spcPts val="0"/>
              </a:spcAft>
              <a:buNone/>
            </a:pPr>
            <a:endParaRPr>
              <a:solidFill>
                <a:schemeClr val="dk1"/>
              </a:solidFill>
              <a:latin typeface="Verdana" panose="020B0604030504040204" pitchFamily="34" charset="0"/>
              <a:ea typeface="Verdana" panose="020B0604030504040204" pitchFamily="34" charset="0"/>
              <a:cs typeface="Calibri"/>
              <a:sym typeface="Calibri"/>
            </a:endParaRPr>
          </a:p>
          <a:p>
            <a:pPr marL="800100" marR="0" lvl="1" indent="-241300" algn="just" rtl="0">
              <a:spcBef>
                <a:spcPts val="320"/>
              </a:spcBef>
              <a:spcAft>
                <a:spcPts val="0"/>
              </a:spcAft>
              <a:buClr>
                <a:srgbClr val="FE7D19"/>
              </a:buClr>
              <a:buSzPts val="1600"/>
              <a:buFont typeface="Noto Sans Symbols"/>
              <a:buNone/>
            </a:pPr>
            <a:endParaRPr b="0" i="0" u="none" strike="noStrike" cap="none">
              <a:solidFill>
                <a:schemeClr val="dk1"/>
              </a:solidFill>
              <a:latin typeface="Verdana" panose="020B0604030504040204" pitchFamily="34" charset="0"/>
              <a:ea typeface="Verdana" panose="020B0604030504040204" pitchFamily="34" charset="0"/>
              <a:sym typeface="Arial"/>
            </a:endParaRPr>
          </a:p>
          <a:p>
            <a:pPr marL="800100" marR="0" lvl="1" indent="-241300" algn="just" rtl="0">
              <a:spcBef>
                <a:spcPts val="320"/>
              </a:spcBef>
              <a:spcAft>
                <a:spcPts val="0"/>
              </a:spcAft>
              <a:buClr>
                <a:srgbClr val="FE7D19"/>
              </a:buClr>
              <a:buSzPts val="1600"/>
              <a:buFont typeface="Noto Sans Symbols"/>
              <a:buNone/>
            </a:pPr>
            <a:endParaRPr b="0" i="0" u="none" strike="noStrike" cap="none">
              <a:solidFill>
                <a:schemeClr val="dk1"/>
              </a:solidFill>
              <a:latin typeface="Verdana" panose="020B0604030504040204" pitchFamily="34" charset="0"/>
              <a:ea typeface="Verdana" panose="020B0604030504040204" pitchFamily="34" charset="0"/>
              <a:sym typeface="Arial"/>
            </a:endParaRPr>
          </a:p>
          <a:p>
            <a:pPr marL="800100" marR="0" lvl="1" indent="-241300" algn="just" rtl="0">
              <a:spcBef>
                <a:spcPts val="320"/>
              </a:spcBef>
              <a:spcAft>
                <a:spcPts val="0"/>
              </a:spcAft>
              <a:buClr>
                <a:srgbClr val="FE7D19"/>
              </a:buClr>
              <a:buSzPts val="1600"/>
              <a:buFont typeface="Noto Sans Symbols"/>
              <a:buNone/>
            </a:pPr>
            <a:endParaRPr b="0" i="0" u="none" strike="noStrike" cap="none">
              <a:solidFill>
                <a:schemeClr val="dk1"/>
              </a:solidFill>
              <a:latin typeface="Verdana" panose="020B0604030504040204" pitchFamily="34" charset="0"/>
              <a:ea typeface="Verdana" panose="020B0604030504040204" pitchFamily="34" charset="0"/>
              <a:sym typeface="Arial"/>
            </a:endParaRPr>
          </a:p>
          <a:p>
            <a:pPr marL="800100" marR="0" lvl="1" indent="-342900" algn="just" rtl="0">
              <a:spcBef>
                <a:spcPts val="320"/>
              </a:spcBef>
              <a:spcAft>
                <a:spcPts val="0"/>
              </a:spcAft>
              <a:buNone/>
            </a:pPr>
            <a:endParaRPr b="0" i="0" u="none" strike="noStrike" cap="none">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342900" algn="just" rtl="0">
              <a:spcBef>
                <a:spcPts val="320"/>
              </a:spcBef>
              <a:spcAft>
                <a:spcPts val="0"/>
              </a:spcAft>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p:txBody>
      </p:sp>
      <p:sp>
        <p:nvSpPr>
          <p:cNvPr id="7" name="Google Shape;119;p10">
            <a:extLst>
              <a:ext uri="{FF2B5EF4-FFF2-40B4-BE49-F238E27FC236}">
                <a16:creationId xmlns:a16="http://schemas.microsoft.com/office/drawing/2014/main" id="{F9E1346A-9BD7-4D35-9B5D-3C68A2792802}"/>
              </a:ext>
            </a:extLst>
          </p:cNvPr>
          <p:cNvSpPr/>
          <p:nvPr/>
        </p:nvSpPr>
        <p:spPr>
          <a:xfrm>
            <a:off x="124432" y="848563"/>
            <a:ext cx="6705600" cy="400110"/>
          </a:xfrm>
          <a:prstGeom prst="rect">
            <a:avLst/>
          </a:prstGeom>
          <a:noFill/>
          <a:ln>
            <a:noFill/>
          </a:ln>
        </p:spPr>
        <p:txBody>
          <a:bodyPr spcFirstLastPara="1" wrap="square" lIns="91425" tIns="45700" rIns="91425" bIns="45700" anchor="t" anchorCtr="0">
            <a:noAutofit/>
          </a:bodyPr>
          <a:lstStyle/>
          <a:p>
            <a:pPr>
              <a:lnSpc>
                <a:spcPct val="90000"/>
              </a:lnSpc>
              <a:buClr>
                <a:srgbClr val="002B62"/>
              </a:buClr>
              <a:buSzPts val="2800"/>
            </a:pPr>
            <a:r>
              <a:rPr lang="en-US" sz="2800" b="1">
                <a:solidFill>
                  <a:srgbClr val="002B62"/>
                </a:solidFill>
                <a:latin typeface="Verdana"/>
                <a:ea typeface="Verdana"/>
                <a:sym typeface="Calibri"/>
              </a:rPr>
              <a:t>Proposed Delivery Plan</a:t>
            </a:r>
            <a:endParaRPr sz="2800" b="1">
              <a:solidFill>
                <a:srgbClr val="002B62"/>
              </a:solidFill>
              <a:latin typeface="Verdana"/>
              <a:ea typeface="Verdana"/>
            </a:endParaRPr>
          </a:p>
        </p:txBody>
      </p:sp>
      <p:pic>
        <p:nvPicPr>
          <p:cNvPr id="9" name="Picture 8">
            <a:extLst>
              <a:ext uri="{FF2B5EF4-FFF2-40B4-BE49-F238E27FC236}">
                <a16:creationId xmlns:a16="http://schemas.microsoft.com/office/drawing/2014/main" id="{1B1C1645-349F-922D-42C6-81C411D89862}"/>
              </a:ext>
            </a:extLst>
          </p:cNvPr>
          <p:cNvPicPr>
            <a:picLocks noChangeAspect="1"/>
          </p:cNvPicPr>
          <p:nvPr/>
        </p:nvPicPr>
        <p:blipFill>
          <a:blip r:embed="rId2"/>
          <a:stretch>
            <a:fillRect/>
          </a:stretch>
        </p:blipFill>
        <p:spPr>
          <a:xfrm>
            <a:off x="255081" y="3429000"/>
            <a:ext cx="11205736" cy="1474439"/>
          </a:xfrm>
          <a:prstGeom prst="rect">
            <a:avLst/>
          </a:prstGeom>
        </p:spPr>
      </p:pic>
    </p:spTree>
    <p:extLst>
      <p:ext uri="{BB962C8B-B14F-4D97-AF65-F5344CB8AC3E}">
        <p14:creationId xmlns:p14="http://schemas.microsoft.com/office/powerpoint/2010/main" val="21299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6451C3-7769-4116-8173-85929FD88B1C}"/>
              </a:ext>
            </a:extLst>
          </p:cNvPr>
          <p:cNvSpPr>
            <a:spLocks noGrp="1"/>
          </p:cNvSpPr>
          <p:nvPr>
            <p:ph type="ftr" idx="11"/>
          </p:nvPr>
        </p:nvSpPr>
        <p:spPr/>
        <p:txBody>
          <a:bodyPr/>
          <a:lstStyle/>
          <a:p>
            <a:r>
              <a:rPr lang="en-IN"/>
              <a:t>www.necsws.com/india</a:t>
            </a:r>
          </a:p>
        </p:txBody>
      </p:sp>
      <p:sp>
        <p:nvSpPr>
          <p:cNvPr id="9" name="Rectangle 8">
            <a:extLst>
              <a:ext uri="{FF2B5EF4-FFF2-40B4-BE49-F238E27FC236}">
                <a16:creationId xmlns:a16="http://schemas.microsoft.com/office/drawing/2014/main" id="{57FDD31F-8908-4898-87C6-0BE66F1A11EE}"/>
              </a:ext>
            </a:extLst>
          </p:cNvPr>
          <p:cNvSpPr/>
          <p:nvPr/>
        </p:nvSpPr>
        <p:spPr>
          <a:xfrm>
            <a:off x="150758" y="783991"/>
            <a:ext cx="6705600" cy="480131"/>
          </a:xfrm>
          <a:prstGeom prst="rect">
            <a:avLst/>
          </a:prstGeom>
          <a:noFill/>
          <a:ln>
            <a:noFill/>
          </a:ln>
        </p:spPr>
        <p:txBody>
          <a:bodyPr spcFirstLastPara="1" wrap="square" lIns="91425" tIns="45700" rIns="91425" bIns="45700" anchor="t" anchorCtr="0">
            <a:noAutofit/>
          </a:bodyPr>
          <a:lstStyle/>
          <a:p>
            <a:pPr>
              <a:lnSpc>
                <a:spcPct val="90000"/>
              </a:lnSpc>
              <a:buClr>
                <a:srgbClr val="002B62"/>
              </a:buClr>
              <a:buSzPts val="2800"/>
            </a:pPr>
            <a:r>
              <a:rPr lang="en-US" sz="2800" b="1">
                <a:solidFill>
                  <a:srgbClr val="002B62"/>
                </a:solidFill>
                <a:latin typeface="Verdana"/>
                <a:ea typeface="Verdana"/>
              </a:rPr>
              <a:t>Resource Loading – Option 1 </a:t>
            </a:r>
          </a:p>
        </p:txBody>
      </p:sp>
      <p:sp>
        <p:nvSpPr>
          <p:cNvPr id="10" name="Rectangle 5">
            <a:extLst>
              <a:ext uri="{FF2B5EF4-FFF2-40B4-BE49-F238E27FC236}">
                <a16:creationId xmlns:a16="http://schemas.microsoft.com/office/drawing/2014/main" id="{0EDB4737-4AE8-47C6-843A-DDB3DAA94D1D}"/>
              </a:ext>
            </a:extLst>
          </p:cNvPr>
          <p:cNvSpPr txBox="1">
            <a:spLocks noChangeArrowheads="1"/>
          </p:cNvSpPr>
          <p:nvPr/>
        </p:nvSpPr>
        <p:spPr>
          <a:xfrm>
            <a:off x="6359221" y="1264123"/>
            <a:ext cx="5034454" cy="1054045"/>
          </a:xfrm>
          <a:prstGeom prst="rect">
            <a:avLst/>
          </a:prstGeom>
        </p:spPr>
        <p:txBody>
          <a:bodyPr/>
          <a:lstStyle/>
          <a:p>
            <a:r>
              <a:rPr lang="en-GB">
                <a:solidFill>
                  <a:schemeClr val="dk1"/>
                </a:solidFill>
                <a:latin typeface="Verdana" panose="020B0604030504040204" pitchFamily="34" charset="0"/>
                <a:ea typeface="Verdana" panose="020B0604030504040204" pitchFamily="34" charset="0"/>
                <a:cs typeface="Calibri"/>
              </a:rPr>
              <a:t>Effort for Development – </a:t>
            </a:r>
            <a:r>
              <a:rPr lang="en-GB" b="1">
                <a:solidFill>
                  <a:schemeClr val="dk1"/>
                </a:solidFill>
                <a:latin typeface="Verdana" panose="020B0604030504040204" pitchFamily="34" charset="0"/>
                <a:ea typeface="Verdana" panose="020B0604030504040204" pitchFamily="34" charset="0"/>
                <a:cs typeface="Calibri"/>
              </a:rPr>
              <a:t>393</a:t>
            </a:r>
            <a:r>
              <a:rPr lang="en-GB">
                <a:solidFill>
                  <a:schemeClr val="dk1"/>
                </a:solidFill>
                <a:latin typeface="Verdana" panose="020B0604030504040204" pitchFamily="34" charset="0"/>
                <a:ea typeface="Verdana" panose="020B0604030504040204" pitchFamily="34" charset="0"/>
                <a:cs typeface="Calibri"/>
              </a:rPr>
              <a:t> person days of efforts</a:t>
            </a:r>
          </a:p>
          <a:p>
            <a:r>
              <a:rPr lang="en-GB">
                <a:solidFill>
                  <a:schemeClr val="dk1"/>
                </a:solidFill>
                <a:latin typeface="Verdana" panose="020B0604030504040204" pitchFamily="34" charset="0"/>
                <a:ea typeface="Verdana" panose="020B0604030504040204" pitchFamily="34" charset="0"/>
                <a:cs typeface="Calibri"/>
              </a:rPr>
              <a:t>Team of - .NET Developers, Power App Developer, DevOps developer, Quality Analysts and a project lead </a:t>
            </a:r>
            <a:endParaRPr lang="en-US">
              <a:solidFill>
                <a:schemeClr val="dk1"/>
              </a:solidFill>
              <a:latin typeface="Verdana" panose="020B0604030504040204" pitchFamily="34" charset="0"/>
              <a:ea typeface="Verdana" panose="020B0604030504040204" pitchFamily="34" charset="0"/>
              <a:cs typeface="Calibri"/>
            </a:endParaRPr>
          </a:p>
          <a:p>
            <a:pPr algn="just">
              <a:lnSpc>
                <a:spcPts val="1400"/>
              </a:lnSpc>
              <a:spcBef>
                <a:spcPts val="600"/>
              </a:spcBef>
              <a:spcAft>
                <a:spcPts val="600"/>
              </a:spcAft>
            </a:pPr>
            <a:endParaRPr lang="en-GB">
              <a:solidFill>
                <a:schemeClr val="dk1"/>
              </a:solidFill>
              <a:latin typeface="Verdana" panose="020B0604030504040204" pitchFamily="34" charset="0"/>
              <a:ea typeface="Verdana" panose="020B0604030504040204" pitchFamily="34" charset="0"/>
              <a:cs typeface="Calibri"/>
            </a:endParaRPr>
          </a:p>
          <a:p>
            <a:r>
              <a:rPr lang="en-GB" i="1">
                <a:latin typeface="Verdana" panose="020B0604030504040204" pitchFamily="34" charset="0"/>
                <a:ea typeface="Verdana" panose="020B0604030504040204" pitchFamily="34" charset="0"/>
              </a:rPr>
              <a:t> </a:t>
            </a:r>
          </a:p>
          <a:p>
            <a:endParaRPr lang="en-GB" i="1">
              <a:latin typeface="Verdana" panose="020B0604030504040204" pitchFamily="34" charset="0"/>
              <a:ea typeface="Verdana" panose="020B0604030504040204" pitchFamily="34" charset="0"/>
            </a:endParaRPr>
          </a:p>
          <a:p>
            <a:endParaRPr lang="en-GB">
              <a:latin typeface="Verdana" panose="020B0604030504040204" pitchFamily="34" charset="0"/>
              <a:ea typeface="Verdana" panose="020B0604030504040204" pitchFamily="34" charset="0"/>
            </a:endParaRPr>
          </a:p>
          <a:p>
            <a:endParaRPr lang="en-GB">
              <a:latin typeface="Verdana" panose="020B0604030504040204" pitchFamily="34" charset="0"/>
              <a:ea typeface="Verdana" panose="020B0604030504040204" pitchFamily="34" charset="0"/>
            </a:endParaRPr>
          </a:p>
          <a:p>
            <a:endParaRPr lang="en-US">
              <a:latin typeface="Verdana" panose="020B0604030504040204" pitchFamily="34" charset="0"/>
              <a:ea typeface="Verdana" panose="020B0604030504040204" pitchFamily="34" charset="0"/>
            </a:endParaRPr>
          </a:p>
          <a:p>
            <a:pPr marL="1257300" lvl="2" indent="-342900" eaLnBrk="0" hangingPunct="0">
              <a:spcBef>
                <a:spcPct val="20000"/>
              </a:spcBef>
              <a:buClr>
                <a:srgbClr val="FE7D19"/>
              </a:buClr>
              <a:buFont typeface="Wingdings" pitchFamily="2" charset="2"/>
              <a:buChar char="§"/>
              <a:defRPr/>
            </a:pPr>
            <a:endParaRPr lang="en-US">
              <a:latin typeface="Verdana" panose="020B0604030504040204" pitchFamily="34" charset="0"/>
              <a:ea typeface="Verdana" panose="020B0604030504040204" pitchFamily="34" charset="0"/>
            </a:endParaRPr>
          </a:p>
          <a:p>
            <a:pPr marL="342900" indent="-342900" eaLnBrk="0" hangingPunct="0">
              <a:spcBef>
                <a:spcPct val="20000"/>
              </a:spcBef>
              <a:buClr>
                <a:srgbClr val="FE7D19"/>
              </a:buClr>
              <a:defRPr/>
            </a:pPr>
            <a:endParaRPr lang="en-US" b="1">
              <a:latin typeface="Verdana" panose="020B0604030504040204" pitchFamily="34" charset="0"/>
              <a:ea typeface="Verdana" panose="020B0604030504040204" pitchFamily="34" charset="0"/>
            </a:endParaRPr>
          </a:p>
          <a:p>
            <a:pPr marL="342900" indent="-342900" eaLnBrk="0" hangingPunct="0">
              <a:spcBef>
                <a:spcPct val="20000"/>
              </a:spcBef>
              <a:buClr>
                <a:srgbClr val="FE7D19"/>
              </a:buClr>
              <a:defRPr/>
            </a:pPr>
            <a:endParaRPr lang="en-US" b="1">
              <a:latin typeface="Verdana" panose="020B0604030504040204" pitchFamily="34" charset="0"/>
              <a:ea typeface="Verdana" panose="020B0604030504040204" pitchFamily="34" charset="0"/>
            </a:endParaRPr>
          </a:p>
          <a:p>
            <a:endParaRPr lang="en-US">
              <a:latin typeface="Verdana" panose="020B0604030504040204" pitchFamily="34" charset="0"/>
              <a:ea typeface="Verdana" panose="020B0604030504040204" pitchFamily="34" charset="0"/>
            </a:endParaRPr>
          </a:p>
          <a:p>
            <a:endParaRPr lang="en-US">
              <a:latin typeface="Verdana" panose="020B0604030504040204" pitchFamily="34" charset="0"/>
              <a:ea typeface="Verdana" panose="020B0604030504040204" pitchFamily="34" charset="0"/>
            </a:endParaRPr>
          </a:p>
          <a:p>
            <a:pPr marL="800100" lvl="1"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800100" lvl="1"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800100" lvl="1"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800100" lvl="1" indent="-342900" algn="just" eaLnBrk="0" hangingPunct="0">
              <a:spcBef>
                <a:spcPct val="20000"/>
              </a:spcBef>
              <a:buClr>
                <a:srgbClr val="FE7D19"/>
              </a:buCl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endParaRPr>
          </a:p>
        </p:txBody>
      </p:sp>
      <p:sp>
        <p:nvSpPr>
          <p:cNvPr id="11" name="Rectangle 5">
            <a:extLst>
              <a:ext uri="{FF2B5EF4-FFF2-40B4-BE49-F238E27FC236}">
                <a16:creationId xmlns:a16="http://schemas.microsoft.com/office/drawing/2014/main" id="{22E1A0E4-E5F7-4A7D-B7E3-83AB7DC0A783}"/>
              </a:ext>
            </a:extLst>
          </p:cNvPr>
          <p:cNvSpPr txBox="1">
            <a:spLocks noChangeArrowheads="1"/>
          </p:cNvSpPr>
          <p:nvPr/>
        </p:nvSpPr>
        <p:spPr>
          <a:xfrm>
            <a:off x="6433896" y="2335612"/>
            <a:ext cx="3970026" cy="2413352"/>
          </a:xfrm>
          <a:prstGeom prst="rect">
            <a:avLst/>
          </a:prstGeom>
          <a:noFill/>
          <a:ln w="0">
            <a:solidFill>
              <a:schemeClr val="accent1"/>
            </a:solidFill>
          </a:ln>
          <a:effectLst/>
        </p:spPr>
        <p:txBody>
          <a:bodyPr/>
          <a:lstStyle/>
          <a:p>
            <a:r>
              <a:rPr lang="en-GB">
                <a:latin typeface="Verdana" panose="020B0604030504040204" pitchFamily="34" charset="0"/>
                <a:ea typeface="Verdana" panose="020B0604030504040204" pitchFamily="34" charset="0"/>
                <a:cs typeface="Calibri" panose="020F0502020204030204" pitchFamily="34" charset="0"/>
              </a:rPr>
              <a:t>The total duration would be 15 weeks.</a:t>
            </a:r>
          </a:p>
          <a:p>
            <a:endParaRPr lang="en-GB" b="1">
              <a:latin typeface="Verdana" panose="020B0604030504040204" pitchFamily="34" charset="0"/>
              <a:ea typeface="Verdana" panose="020B0604030504040204" pitchFamily="34" charset="0"/>
              <a:cs typeface="Calibri" panose="020F0502020204030204" pitchFamily="34" charset="0"/>
            </a:endParaRPr>
          </a:p>
          <a:p>
            <a:r>
              <a:rPr lang="en-GB">
                <a:latin typeface="Verdana" panose="020B0604030504040204" pitchFamily="34" charset="0"/>
                <a:ea typeface="Verdana" panose="020B0604030504040204" pitchFamily="34" charset="0"/>
                <a:cs typeface="Calibri" panose="020F0502020204030204" pitchFamily="34" charset="0"/>
              </a:rPr>
              <a:t>Sprint 0		-  2 weeks</a:t>
            </a:r>
          </a:p>
          <a:p>
            <a:r>
              <a:rPr lang="en-GB">
                <a:latin typeface="Verdana" panose="020B0604030504040204" pitchFamily="34" charset="0"/>
                <a:ea typeface="Verdana" panose="020B0604030504040204" pitchFamily="34" charset="0"/>
                <a:cs typeface="Calibri" panose="020F0502020204030204" pitchFamily="34" charset="0"/>
              </a:rPr>
              <a:t>Sprint 1   		-  2 weeks</a:t>
            </a:r>
          </a:p>
          <a:p>
            <a:r>
              <a:rPr lang="en-GB">
                <a:latin typeface="Verdana" panose="020B0604030504040204" pitchFamily="34" charset="0"/>
                <a:ea typeface="Verdana" panose="020B0604030504040204" pitchFamily="34" charset="0"/>
                <a:cs typeface="Calibri" panose="020F0502020204030204" pitchFamily="34" charset="0"/>
              </a:rPr>
              <a:t>Sprint 2  		-  2 weeks</a:t>
            </a:r>
          </a:p>
          <a:p>
            <a:r>
              <a:rPr lang="en-GB">
                <a:latin typeface="Verdana" panose="020B0604030504040204" pitchFamily="34" charset="0"/>
                <a:ea typeface="Verdana" panose="020B0604030504040204" pitchFamily="34" charset="0"/>
                <a:cs typeface="Calibri" panose="020F0502020204030204" pitchFamily="34" charset="0"/>
              </a:rPr>
              <a:t>Stabilization Sprint 	-  1 week</a:t>
            </a:r>
            <a:endParaRPr lang="en-GB" i="1">
              <a:latin typeface="Verdana" panose="020B0604030504040204" pitchFamily="34" charset="0"/>
              <a:ea typeface="Verdana" panose="020B0604030504040204" pitchFamily="34" charset="0"/>
              <a:cs typeface="Calibri" panose="020F0502020204030204" pitchFamily="34" charset="0"/>
            </a:endParaRPr>
          </a:p>
          <a:p>
            <a:r>
              <a:rPr lang="en-GB">
                <a:latin typeface="Verdana" panose="020B0604030504040204" pitchFamily="34" charset="0"/>
                <a:ea typeface="Verdana" panose="020B0604030504040204" pitchFamily="34" charset="0"/>
                <a:cs typeface="Calibri" panose="020F0502020204030204" pitchFamily="34" charset="0"/>
              </a:rPr>
              <a:t>Sprint 3   		-  2 weeks</a:t>
            </a:r>
          </a:p>
          <a:p>
            <a:r>
              <a:rPr lang="en-GB">
                <a:latin typeface="Verdana" panose="020B0604030504040204" pitchFamily="34" charset="0"/>
                <a:ea typeface="Verdana" panose="020B0604030504040204" pitchFamily="34" charset="0"/>
                <a:cs typeface="Calibri" panose="020F0502020204030204" pitchFamily="34" charset="0"/>
              </a:rPr>
              <a:t>Sprint 4   		-  2 weeks</a:t>
            </a:r>
            <a:endParaRPr lang="en-GB" i="1">
              <a:latin typeface="Verdana" panose="020B0604030504040204" pitchFamily="34" charset="0"/>
              <a:ea typeface="Verdana" panose="020B0604030504040204" pitchFamily="34" charset="0"/>
              <a:cs typeface="Calibri" panose="020F0502020204030204" pitchFamily="34" charset="0"/>
            </a:endParaRPr>
          </a:p>
          <a:p>
            <a:r>
              <a:rPr lang="en-GB">
                <a:latin typeface="Verdana" panose="020B0604030504040204" pitchFamily="34" charset="0"/>
                <a:ea typeface="Verdana" panose="020B0604030504040204" pitchFamily="34" charset="0"/>
                <a:cs typeface="Calibri" panose="020F0502020204030204" pitchFamily="34" charset="0"/>
              </a:rPr>
              <a:t>UAT Support	-  2 week</a:t>
            </a:r>
          </a:p>
          <a:p>
            <a:r>
              <a:rPr lang="en-GB">
                <a:latin typeface="Verdana" panose="020B0604030504040204" pitchFamily="34" charset="0"/>
                <a:ea typeface="Verdana" panose="020B0604030504040204" pitchFamily="34" charset="0"/>
                <a:cs typeface="Calibri" panose="020F0502020204030204" pitchFamily="34" charset="0"/>
              </a:rPr>
              <a:t>PROD Support        	-  2 week</a:t>
            </a:r>
          </a:p>
          <a:p>
            <a:endParaRPr lang="en-GB">
              <a:latin typeface="Verdana" panose="020B0604030504040204" pitchFamily="34" charset="0"/>
              <a:ea typeface="Verdana" panose="020B0604030504040204" pitchFamily="34" charset="0"/>
              <a:cs typeface="Calibri" panose="020F0502020204030204" pitchFamily="34" charset="0"/>
            </a:endParaRPr>
          </a:p>
          <a:p>
            <a:endParaRPr lang="en-US">
              <a:latin typeface="Verdana" panose="020B0604030504040204" pitchFamily="34" charset="0"/>
              <a:ea typeface="Verdana" panose="020B0604030504040204" pitchFamily="34" charset="0"/>
            </a:endParaRPr>
          </a:p>
          <a:p>
            <a:pPr marL="1257300" lvl="2" indent="-342900" eaLnBrk="0" hangingPunct="0">
              <a:spcBef>
                <a:spcPct val="20000"/>
              </a:spcBef>
              <a:buClr>
                <a:srgbClr val="FE7D19"/>
              </a:buClr>
              <a:buFont typeface="Wingdings" pitchFamily="2" charset="2"/>
              <a:buChar char="§"/>
              <a:defRPr/>
            </a:pPr>
            <a:endParaRPr lang="en-US">
              <a:latin typeface="Verdana" panose="020B0604030504040204" pitchFamily="34" charset="0"/>
              <a:ea typeface="Verdana" panose="020B0604030504040204" pitchFamily="34" charset="0"/>
            </a:endParaRPr>
          </a:p>
          <a:p>
            <a:pPr marL="342900" indent="-342900" eaLnBrk="0" hangingPunct="0">
              <a:spcBef>
                <a:spcPct val="20000"/>
              </a:spcBef>
              <a:buClr>
                <a:srgbClr val="FE7D19"/>
              </a:buClr>
              <a:defRPr/>
            </a:pPr>
            <a:endParaRPr lang="en-US" b="1">
              <a:latin typeface="Verdana" panose="020B0604030504040204" pitchFamily="34" charset="0"/>
              <a:ea typeface="Verdana" panose="020B0604030504040204" pitchFamily="34" charset="0"/>
            </a:endParaRPr>
          </a:p>
          <a:p>
            <a:pPr marL="342900" indent="-342900" eaLnBrk="0" hangingPunct="0">
              <a:spcBef>
                <a:spcPct val="20000"/>
              </a:spcBef>
              <a:buClr>
                <a:srgbClr val="FE7D19"/>
              </a:buClr>
              <a:defRPr/>
            </a:pPr>
            <a:endParaRPr lang="en-US" b="1">
              <a:latin typeface="Verdana" panose="020B0604030504040204" pitchFamily="34" charset="0"/>
              <a:ea typeface="Verdana" panose="020B0604030504040204" pitchFamily="34" charset="0"/>
            </a:endParaRPr>
          </a:p>
          <a:p>
            <a:endParaRPr lang="en-US">
              <a:latin typeface="Verdana" panose="020B0604030504040204" pitchFamily="34" charset="0"/>
              <a:ea typeface="Verdana" panose="020B0604030504040204" pitchFamily="34" charset="0"/>
            </a:endParaRPr>
          </a:p>
          <a:p>
            <a:endParaRPr lang="en-US">
              <a:latin typeface="Verdana" panose="020B0604030504040204" pitchFamily="34" charset="0"/>
              <a:ea typeface="Verdana" panose="020B0604030504040204" pitchFamily="34" charset="0"/>
            </a:endParaRPr>
          </a:p>
          <a:p>
            <a:pPr marL="800100" lvl="1"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800100" lvl="1"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800100" lvl="1"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800100" lvl="1" indent="-342900" algn="just" eaLnBrk="0" hangingPunct="0">
              <a:spcBef>
                <a:spcPct val="20000"/>
              </a:spcBef>
              <a:buClr>
                <a:srgbClr val="FE7D19"/>
              </a:buCl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endParaRPr>
          </a:p>
        </p:txBody>
      </p:sp>
      <p:pic>
        <p:nvPicPr>
          <p:cNvPr id="18" name="Picture 17">
            <a:extLst>
              <a:ext uri="{FF2B5EF4-FFF2-40B4-BE49-F238E27FC236}">
                <a16:creationId xmlns:a16="http://schemas.microsoft.com/office/drawing/2014/main" id="{8CF04641-038F-E3F0-9819-9155FA8ADC0C}"/>
              </a:ext>
            </a:extLst>
          </p:cNvPr>
          <p:cNvPicPr>
            <a:picLocks noChangeAspect="1"/>
          </p:cNvPicPr>
          <p:nvPr/>
        </p:nvPicPr>
        <p:blipFill>
          <a:blip r:embed="rId2"/>
          <a:stretch>
            <a:fillRect/>
          </a:stretch>
        </p:blipFill>
        <p:spPr>
          <a:xfrm>
            <a:off x="331629" y="5016797"/>
            <a:ext cx="10480398" cy="1808981"/>
          </a:xfrm>
          <a:prstGeom prst="rect">
            <a:avLst/>
          </a:prstGeom>
        </p:spPr>
      </p:pic>
      <p:pic>
        <p:nvPicPr>
          <p:cNvPr id="20" name="Picture 19">
            <a:extLst>
              <a:ext uri="{FF2B5EF4-FFF2-40B4-BE49-F238E27FC236}">
                <a16:creationId xmlns:a16="http://schemas.microsoft.com/office/drawing/2014/main" id="{4D49FF14-DF18-3DC0-23DD-441A0922A9D4}"/>
              </a:ext>
            </a:extLst>
          </p:cNvPr>
          <p:cNvPicPr>
            <a:picLocks noChangeAspect="1"/>
          </p:cNvPicPr>
          <p:nvPr/>
        </p:nvPicPr>
        <p:blipFill>
          <a:blip r:embed="rId3"/>
          <a:stretch>
            <a:fillRect/>
          </a:stretch>
        </p:blipFill>
        <p:spPr>
          <a:xfrm>
            <a:off x="331628" y="1264122"/>
            <a:ext cx="5637093" cy="3686559"/>
          </a:xfrm>
          <a:prstGeom prst="rect">
            <a:avLst/>
          </a:prstGeom>
        </p:spPr>
      </p:pic>
    </p:spTree>
    <p:extLst>
      <p:ext uri="{BB962C8B-B14F-4D97-AF65-F5344CB8AC3E}">
        <p14:creationId xmlns:p14="http://schemas.microsoft.com/office/powerpoint/2010/main" val="44056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6451C3-7769-4116-8173-85929FD88B1C}"/>
              </a:ext>
            </a:extLst>
          </p:cNvPr>
          <p:cNvSpPr>
            <a:spLocks noGrp="1"/>
          </p:cNvSpPr>
          <p:nvPr>
            <p:ph type="ftr" idx="11"/>
          </p:nvPr>
        </p:nvSpPr>
        <p:spPr/>
        <p:txBody>
          <a:bodyPr/>
          <a:lstStyle/>
          <a:p>
            <a:r>
              <a:rPr lang="en-IN"/>
              <a:t>www.necsws.com/india</a:t>
            </a:r>
          </a:p>
        </p:txBody>
      </p:sp>
      <p:sp>
        <p:nvSpPr>
          <p:cNvPr id="9" name="Rectangle 8">
            <a:extLst>
              <a:ext uri="{FF2B5EF4-FFF2-40B4-BE49-F238E27FC236}">
                <a16:creationId xmlns:a16="http://schemas.microsoft.com/office/drawing/2014/main" id="{57FDD31F-8908-4898-87C6-0BE66F1A11EE}"/>
              </a:ext>
            </a:extLst>
          </p:cNvPr>
          <p:cNvSpPr/>
          <p:nvPr/>
        </p:nvSpPr>
        <p:spPr>
          <a:xfrm>
            <a:off x="331628" y="833202"/>
            <a:ext cx="6705600" cy="480131"/>
          </a:xfrm>
          <a:prstGeom prst="rect">
            <a:avLst/>
          </a:prstGeom>
          <a:noFill/>
          <a:ln>
            <a:noFill/>
          </a:ln>
        </p:spPr>
        <p:txBody>
          <a:bodyPr spcFirstLastPara="1" wrap="square" lIns="91425" tIns="45700" rIns="91425" bIns="45700" anchor="t" anchorCtr="0">
            <a:noAutofit/>
          </a:bodyPr>
          <a:lstStyle/>
          <a:p>
            <a:pPr>
              <a:lnSpc>
                <a:spcPct val="90000"/>
              </a:lnSpc>
              <a:buClr>
                <a:srgbClr val="002B62"/>
              </a:buClr>
              <a:buSzPts val="2800"/>
            </a:pPr>
            <a:r>
              <a:rPr lang="en-US" sz="2800" b="1">
                <a:solidFill>
                  <a:srgbClr val="002B62"/>
                </a:solidFill>
                <a:latin typeface="Verdana"/>
                <a:ea typeface="Verdana"/>
              </a:rPr>
              <a:t>Resource Loading – Option 2 </a:t>
            </a:r>
          </a:p>
        </p:txBody>
      </p:sp>
      <p:sp>
        <p:nvSpPr>
          <p:cNvPr id="10" name="Rectangle 5">
            <a:extLst>
              <a:ext uri="{FF2B5EF4-FFF2-40B4-BE49-F238E27FC236}">
                <a16:creationId xmlns:a16="http://schemas.microsoft.com/office/drawing/2014/main" id="{0EDB4737-4AE8-47C6-843A-DDB3DAA94D1D}"/>
              </a:ext>
            </a:extLst>
          </p:cNvPr>
          <p:cNvSpPr txBox="1">
            <a:spLocks noChangeArrowheads="1"/>
          </p:cNvSpPr>
          <p:nvPr/>
        </p:nvSpPr>
        <p:spPr>
          <a:xfrm>
            <a:off x="6359221" y="1264123"/>
            <a:ext cx="5034454" cy="1058371"/>
          </a:xfrm>
          <a:prstGeom prst="rect">
            <a:avLst/>
          </a:prstGeom>
        </p:spPr>
        <p:txBody>
          <a:bodyPr/>
          <a:lstStyle/>
          <a:p>
            <a:r>
              <a:rPr lang="en-GB">
                <a:solidFill>
                  <a:schemeClr val="dk1"/>
                </a:solidFill>
                <a:latin typeface="Verdana" panose="020B0604030504040204" pitchFamily="34" charset="0"/>
                <a:ea typeface="Verdana" panose="020B0604030504040204" pitchFamily="34" charset="0"/>
                <a:cs typeface="Calibri"/>
              </a:rPr>
              <a:t>Effort for Development – 355 person days of efforts</a:t>
            </a:r>
          </a:p>
          <a:p>
            <a:r>
              <a:rPr lang="en-GB">
                <a:solidFill>
                  <a:schemeClr val="dk1"/>
                </a:solidFill>
                <a:latin typeface="Verdana" panose="020B0604030504040204" pitchFamily="34" charset="0"/>
                <a:ea typeface="Verdana" panose="020B0604030504040204" pitchFamily="34" charset="0"/>
                <a:cs typeface="Calibri"/>
              </a:rPr>
              <a:t>Team of - .NET Developers, Power App Developer, DevOps developer and Quality Analysts.</a:t>
            </a:r>
          </a:p>
          <a:p>
            <a:endParaRPr lang="en-US" sz="500">
              <a:solidFill>
                <a:schemeClr val="dk1"/>
              </a:solidFill>
              <a:latin typeface="Verdana" panose="020B0604030504040204" pitchFamily="34" charset="0"/>
              <a:ea typeface="Verdana" panose="020B0604030504040204" pitchFamily="34" charset="0"/>
              <a:cs typeface="Calibri"/>
            </a:endParaRPr>
          </a:p>
          <a:p>
            <a:pPr algn="just">
              <a:lnSpc>
                <a:spcPts val="1400"/>
              </a:lnSpc>
              <a:spcBef>
                <a:spcPts val="600"/>
              </a:spcBef>
              <a:spcAft>
                <a:spcPts val="600"/>
              </a:spcAft>
            </a:pPr>
            <a:r>
              <a:rPr lang="en-GB" i="1">
                <a:solidFill>
                  <a:schemeClr val="accent6">
                    <a:lumMod val="75000"/>
                  </a:schemeClr>
                </a:solidFill>
                <a:latin typeface="Verdana" panose="020B0604030504040204" pitchFamily="34" charset="0"/>
                <a:ea typeface="Verdana" panose="020B0604030504040204" pitchFamily="34" charset="0"/>
                <a:cs typeface="Calibri"/>
              </a:rPr>
              <a:t>No Project Lead is loaded</a:t>
            </a:r>
          </a:p>
          <a:p>
            <a:r>
              <a:rPr lang="en-GB" i="1">
                <a:latin typeface="Verdana" panose="020B0604030504040204" pitchFamily="34" charset="0"/>
                <a:ea typeface="Verdana" panose="020B0604030504040204" pitchFamily="34" charset="0"/>
              </a:rPr>
              <a:t> </a:t>
            </a:r>
          </a:p>
          <a:p>
            <a:endParaRPr lang="en-GB" i="1">
              <a:latin typeface="Verdana" panose="020B0604030504040204" pitchFamily="34" charset="0"/>
              <a:ea typeface="Verdana" panose="020B0604030504040204" pitchFamily="34" charset="0"/>
            </a:endParaRPr>
          </a:p>
          <a:p>
            <a:endParaRPr lang="en-GB">
              <a:latin typeface="Verdana" panose="020B0604030504040204" pitchFamily="34" charset="0"/>
              <a:ea typeface="Verdana" panose="020B0604030504040204" pitchFamily="34" charset="0"/>
            </a:endParaRPr>
          </a:p>
          <a:p>
            <a:endParaRPr lang="en-GB">
              <a:latin typeface="Verdana" panose="020B0604030504040204" pitchFamily="34" charset="0"/>
              <a:ea typeface="Verdana" panose="020B0604030504040204" pitchFamily="34" charset="0"/>
            </a:endParaRPr>
          </a:p>
          <a:p>
            <a:endParaRPr lang="en-US">
              <a:latin typeface="Verdana" panose="020B0604030504040204" pitchFamily="34" charset="0"/>
              <a:ea typeface="Verdana" panose="020B0604030504040204" pitchFamily="34" charset="0"/>
            </a:endParaRPr>
          </a:p>
          <a:p>
            <a:pPr marL="1257300" lvl="2" indent="-342900" eaLnBrk="0" hangingPunct="0">
              <a:spcBef>
                <a:spcPct val="20000"/>
              </a:spcBef>
              <a:buClr>
                <a:srgbClr val="FE7D19"/>
              </a:buClr>
              <a:buFont typeface="Wingdings" pitchFamily="2" charset="2"/>
              <a:buChar char="§"/>
              <a:defRPr/>
            </a:pPr>
            <a:endParaRPr lang="en-US">
              <a:latin typeface="Verdana" panose="020B0604030504040204" pitchFamily="34" charset="0"/>
              <a:ea typeface="Verdana" panose="020B0604030504040204" pitchFamily="34" charset="0"/>
            </a:endParaRPr>
          </a:p>
          <a:p>
            <a:pPr marL="342900" indent="-342900" eaLnBrk="0" hangingPunct="0">
              <a:spcBef>
                <a:spcPct val="20000"/>
              </a:spcBef>
              <a:buClr>
                <a:srgbClr val="FE7D19"/>
              </a:buClr>
              <a:defRPr/>
            </a:pPr>
            <a:endParaRPr lang="en-US" b="1">
              <a:latin typeface="Verdana" panose="020B0604030504040204" pitchFamily="34" charset="0"/>
              <a:ea typeface="Verdana" panose="020B0604030504040204" pitchFamily="34" charset="0"/>
            </a:endParaRPr>
          </a:p>
          <a:p>
            <a:pPr marL="342900" indent="-342900" eaLnBrk="0" hangingPunct="0">
              <a:spcBef>
                <a:spcPct val="20000"/>
              </a:spcBef>
              <a:buClr>
                <a:srgbClr val="FE7D19"/>
              </a:buClr>
              <a:defRPr/>
            </a:pPr>
            <a:endParaRPr lang="en-US" b="1">
              <a:latin typeface="Verdana" panose="020B0604030504040204" pitchFamily="34" charset="0"/>
              <a:ea typeface="Verdana" panose="020B0604030504040204" pitchFamily="34" charset="0"/>
            </a:endParaRPr>
          </a:p>
          <a:p>
            <a:endParaRPr lang="en-US">
              <a:latin typeface="Verdana" panose="020B0604030504040204" pitchFamily="34" charset="0"/>
              <a:ea typeface="Verdana" panose="020B0604030504040204" pitchFamily="34" charset="0"/>
            </a:endParaRPr>
          </a:p>
          <a:p>
            <a:endParaRPr lang="en-US">
              <a:latin typeface="Verdana" panose="020B0604030504040204" pitchFamily="34" charset="0"/>
              <a:ea typeface="Verdana" panose="020B0604030504040204" pitchFamily="34" charset="0"/>
            </a:endParaRPr>
          </a:p>
          <a:p>
            <a:pPr marL="800100" lvl="1"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800100" lvl="1"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800100" lvl="1"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800100" lvl="1" indent="-342900" algn="just" eaLnBrk="0" hangingPunct="0">
              <a:spcBef>
                <a:spcPct val="20000"/>
              </a:spcBef>
              <a:buClr>
                <a:srgbClr val="FE7D19"/>
              </a:buCl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endParaRPr>
          </a:p>
        </p:txBody>
      </p:sp>
      <p:sp>
        <p:nvSpPr>
          <p:cNvPr id="11" name="Rectangle 5">
            <a:extLst>
              <a:ext uri="{FF2B5EF4-FFF2-40B4-BE49-F238E27FC236}">
                <a16:creationId xmlns:a16="http://schemas.microsoft.com/office/drawing/2014/main" id="{22E1A0E4-E5F7-4A7D-B7E3-83AB7DC0A783}"/>
              </a:ext>
            </a:extLst>
          </p:cNvPr>
          <p:cNvSpPr txBox="1">
            <a:spLocks noChangeArrowheads="1"/>
          </p:cNvSpPr>
          <p:nvPr/>
        </p:nvSpPr>
        <p:spPr>
          <a:xfrm>
            <a:off x="6433896" y="2446140"/>
            <a:ext cx="3970026" cy="2413352"/>
          </a:xfrm>
          <a:prstGeom prst="rect">
            <a:avLst/>
          </a:prstGeom>
          <a:noFill/>
          <a:ln w="0">
            <a:solidFill>
              <a:schemeClr val="accent1"/>
            </a:solidFill>
          </a:ln>
          <a:effectLst/>
        </p:spPr>
        <p:txBody>
          <a:bodyPr/>
          <a:lstStyle/>
          <a:p>
            <a:r>
              <a:rPr lang="en-GB">
                <a:latin typeface="Verdana" panose="020B0604030504040204" pitchFamily="34" charset="0"/>
                <a:ea typeface="Verdana" panose="020B0604030504040204" pitchFamily="34" charset="0"/>
                <a:cs typeface="Calibri" panose="020F0502020204030204" pitchFamily="34" charset="0"/>
              </a:rPr>
              <a:t>The total duration would be 15 weeks.</a:t>
            </a:r>
          </a:p>
          <a:p>
            <a:endParaRPr lang="en-GB" b="1">
              <a:latin typeface="Verdana" panose="020B0604030504040204" pitchFamily="34" charset="0"/>
              <a:ea typeface="Verdana" panose="020B0604030504040204" pitchFamily="34" charset="0"/>
              <a:cs typeface="Calibri" panose="020F0502020204030204" pitchFamily="34" charset="0"/>
            </a:endParaRPr>
          </a:p>
          <a:p>
            <a:r>
              <a:rPr lang="en-GB">
                <a:latin typeface="Verdana" panose="020B0604030504040204" pitchFamily="34" charset="0"/>
                <a:ea typeface="Verdana" panose="020B0604030504040204" pitchFamily="34" charset="0"/>
                <a:cs typeface="Calibri" panose="020F0502020204030204" pitchFamily="34" charset="0"/>
              </a:rPr>
              <a:t>Sprint 0		-  2 weeks</a:t>
            </a:r>
          </a:p>
          <a:p>
            <a:r>
              <a:rPr lang="en-GB">
                <a:latin typeface="Verdana" panose="020B0604030504040204" pitchFamily="34" charset="0"/>
                <a:ea typeface="Verdana" panose="020B0604030504040204" pitchFamily="34" charset="0"/>
                <a:cs typeface="Calibri" panose="020F0502020204030204" pitchFamily="34" charset="0"/>
              </a:rPr>
              <a:t>Sprint 1   		-  2 weeks</a:t>
            </a:r>
          </a:p>
          <a:p>
            <a:r>
              <a:rPr lang="en-GB">
                <a:latin typeface="Verdana" panose="020B0604030504040204" pitchFamily="34" charset="0"/>
                <a:ea typeface="Verdana" panose="020B0604030504040204" pitchFamily="34" charset="0"/>
                <a:cs typeface="Calibri" panose="020F0502020204030204" pitchFamily="34" charset="0"/>
              </a:rPr>
              <a:t>Sprint 2  		-  2 weeks</a:t>
            </a:r>
          </a:p>
          <a:p>
            <a:r>
              <a:rPr lang="en-GB">
                <a:latin typeface="Verdana" panose="020B0604030504040204" pitchFamily="34" charset="0"/>
                <a:ea typeface="Verdana" panose="020B0604030504040204" pitchFamily="34" charset="0"/>
                <a:cs typeface="Calibri" panose="020F0502020204030204" pitchFamily="34" charset="0"/>
              </a:rPr>
              <a:t>Stabilization Sprint 	-  1 week</a:t>
            </a:r>
            <a:endParaRPr lang="en-GB" i="1">
              <a:latin typeface="Verdana" panose="020B0604030504040204" pitchFamily="34" charset="0"/>
              <a:ea typeface="Verdana" panose="020B0604030504040204" pitchFamily="34" charset="0"/>
              <a:cs typeface="Calibri" panose="020F0502020204030204" pitchFamily="34" charset="0"/>
            </a:endParaRPr>
          </a:p>
          <a:p>
            <a:r>
              <a:rPr lang="en-GB">
                <a:latin typeface="Verdana" panose="020B0604030504040204" pitchFamily="34" charset="0"/>
                <a:ea typeface="Verdana" panose="020B0604030504040204" pitchFamily="34" charset="0"/>
                <a:cs typeface="Calibri" panose="020F0502020204030204" pitchFamily="34" charset="0"/>
              </a:rPr>
              <a:t>Sprint 3   		-  2 weeks</a:t>
            </a:r>
          </a:p>
          <a:p>
            <a:r>
              <a:rPr lang="en-GB">
                <a:latin typeface="Verdana" panose="020B0604030504040204" pitchFamily="34" charset="0"/>
                <a:ea typeface="Verdana" panose="020B0604030504040204" pitchFamily="34" charset="0"/>
                <a:cs typeface="Calibri" panose="020F0502020204030204" pitchFamily="34" charset="0"/>
              </a:rPr>
              <a:t>Sprint 4   		-  2 weeks</a:t>
            </a:r>
            <a:endParaRPr lang="en-GB" i="1">
              <a:latin typeface="Verdana" panose="020B0604030504040204" pitchFamily="34" charset="0"/>
              <a:ea typeface="Verdana" panose="020B0604030504040204" pitchFamily="34" charset="0"/>
              <a:cs typeface="Calibri" panose="020F0502020204030204" pitchFamily="34" charset="0"/>
            </a:endParaRPr>
          </a:p>
          <a:p>
            <a:r>
              <a:rPr lang="en-GB">
                <a:latin typeface="Verdana" panose="020B0604030504040204" pitchFamily="34" charset="0"/>
                <a:ea typeface="Verdana" panose="020B0604030504040204" pitchFamily="34" charset="0"/>
                <a:cs typeface="Calibri" panose="020F0502020204030204" pitchFamily="34" charset="0"/>
              </a:rPr>
              <a:t>UAT Support	-  2 week</a:t>
            </a:r>
          </a:p>
          <a:p>
            <a:r>
              <a:rPr lang="en-GB">
                <a:latin typeface="Verdana" panose="020B0604030504040204" pitchFamily="34" charset="0"/>
                <a:ea typeface="Verdana" panose="020B0604030504040204" pitchFamily="34" charset="0"/>
                <a:cs typeface="Calibri" panose="020F0502020204030204" pitchFamily="34" charset="0"/>
              </a:rPr>
              <a:t>PROD Support        	-  2 week</a:t>
            </a:r>
          </a:p>
          <a:p>
            <a:endParaRPr lang="en-GB">
              <a:latin typeface="Verdana" panose="020B0604030504040204" pitchFamily="34" charset="0"/>
              <a:ea typeface="Verdana" panose="020B0604030504040204" pitchFamily="34" charset="0"/>
              <a:cs typeface="Calibri" panose="020F0502020204030204" pitchFamily="34" charset="0"/>
            </a:endParaRPr>
          </a:p>
          <a:p>
            <a:endParaRPr lang="en-US">
              <a:latin typeface="Verdana" panose="020B0604030504040204" pitchFamily="34" charset="0"/>
              <a:ea typeface="Verdana" panose="020B0604030504040204" pitchFamily="34" charset="0"/>
            </a:endParaRPr>
          </a:p>
          <a:p>
            <a:pPr marL="1257300" lvl="2" indent="-342900" eaLnBrk="0" hangingPunct="0">
              <a:spcBef>
                <a:spcPct val="20000"/>
              </a:spcBef>
              <a:buClr>
                <a:srgbClr val="FE7D19"/>
              </a:buClr>
              <a:buFont typeface="Wingdings" pitchFamily="2" charset="2"/>
              <a:buChar char="§"/>
              <a:defRPr/>
            </a:pPr>
            <a:endParaRPr lang="en-US">
              <a:latin typeface="Verdana" panose="020B0604030504040204" pitchFamily="34" charset="0"/>
              <a:ea typeface="Verdana" panose="020B0604030504040204" pitchFamily="34" charset="0"/>
            </a:endParaRPr>
          </a:p>
          <a:p>
            <a:pPr marL="342900" indent="-342900" eaLnBrk="0" hangingPunct="0">
              <a:spcBef>
                <a:spcPct val="20000"/>
              </a:spcBef>
              <a:buClr>
                <a:srgbClr val="FE7D19"/>
              </a:buClr>
              <a:defRPr/>
            </a:pPr>
            <a:endParaRPr lang="en-US" b="1">
              <a:latin typeface="Verdana" panose="020B0604030504040204" pitchFamily="34" charset="0"/>
              <a:ea typeface="Verdana" panose="020B0604030504040204" pitchFamily="34" charset="0"/>
            </a:endParaRPr>
          </a:p>
          <a:p>
            <a:pPr marL="342900" indent="-342900" eaLnBrk="0" hangingPunct="0">
              <a:spcBef>
                <a:spcPct val="20000"/>
              </a:spcBef>
              <a:buClr>
                <a:srgbClr val="FE7D19"/>
              </a:buClr>
              <a:defRPr/>
            </a:pPr>
            <a:endParaRPr lang="en-US" b="1">
              <a:latin typeface="Verdana" panose="020B0604030504040204" pitchFamily="34" charset="0"/>
              <a:ea typeface="Verdana" panose="020B0604030504040204" pitchFamily="34" charset="0"/>
            </a:endParaRPr>
          </a:p>
          <a:p>
            <a:endParaRPr lang="en-US">
              <a:latin typeface="Verdana" panose="020B0604030504040204" pitchFamily="34" charset="0"/>
              <a:ea typeface="Verdana" panose="020B0604030504040204" pitchFamily="34" charset="0"/>
            </a:endParaRPr>
          </a:p>
          <a:p>
            <a:endParaRPr lang="en-US">
              <a:latin typeface="Verdana" panose="020B0604030504040204" pitchFamily="34" charset="0"/>
              <a:ea typeface="Verdana" panose="020B0604030504040204" pitchFamily="34" charset="0"/>
            </a:endParaRPr>
          </a:p>
          <a:p>
            <a:pPr marL="800100" lvl="1"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800100" lvl="1"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800100" lvl="1"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800100" lvl="1" indent="-342900" algn="just" eaLnBrk="0" hangingPunct="0">
              <a:spcBef>
                <a:spcPct val="20000"/>
              </a:spcBef>
              <a:buClr>
                <a:srgbClr val="FE7D19"/>
              </a:buCl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endParaRPr>
          </a:p>
        </p:txBody>
      </p:sp>
      <p:pic>
        <p:nvPicPr>
          <p:cNvPr id="18" name="Picture 17">
            <a:extLst>
              <a:ext uri="{FF2B5EF4-FFF2-40B4-BE49-F238E27FC236}">
                <a16:creationId xmlns:a16="http://schemas.microsoft.com/office/drawing/2014/main" id="{B780DE5B-530E-5F14-8F70-79DF4D406D99}"/>
              </a:ext>
            </a:extLst>
          </p:cNvPr>
          <p:cNvPicPr>
            <a:picLocks noChangeAspect="1"/>
          </p:cNvPicPr>
          <p:nvPr/>
        </p:nvPicPr>
        <p:blipFill>
          <a:blip r:embed="rId2"/>
          <a:stretch>
            <a:fillRect/>
          </a:stretch>
        </p:blipFill>
        <p:spPr>
          <a:xfrm>
            <a:off x="340863" y="4990116"/>
            <a:ext cx="11249025" cy="1790700"/>
          </a:xfrm>
          <a:prstGeom prst="rect">
            <a:avLst/>
          </a:prstGeom>
        </p:spPr>
      </p:pic>
      <p:pic>
        <p:nvPicPr>
          <p:cNvPr id="20" name="Picture 19">
            <a:extLst>
              <a:ext uri="{FF2B5EF4-FFF2-40B4-BE49-F238E27FC236}">
                <a16:creationId xmlns:a16="http://schemas.microsoft.com/office/drawing/2014/main" id="{7A90304A-901E-E6F4-CC9B-A1EFE09DDC49}"/>
              </a:ext>
            </a:extLst>
          </p:cNvPr>
          <p:cNvPicPr>
            <a:picLocks noChangeAspect="1"/>
          </p:cNvPicPr>
          <p:nvPr/>
        </p:nvPicPr>
        <p:blipFill>
          <a:blip r:embed="rId3"/>
          <a:stretch>
            <a:fillRect/>
          </a:stretch>
        </p:blipFill>
        <p:spPr>
          <a:xfrm>
            <a:off x="331627" y="1313332"/>
            <a:ext cx="5901107" cy="3546159"/>
          </a:xfrm>
          <a:prstGeom prst="rect">
            <a:avLst/>
          </a:prstGeom>
        </p:spPr>
      </p:pic>
    </p:spTree>
    <p:extLst>
      <p:ext uri="{BB962C8B-B14F-4D97-AF65-F5344CB8AC3E}">
        <p14:creationId xmlns:p14="http://schemas.microsoft.com/office/powerpoint/2010/main" val="2468919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16451C3-7769-4116-8173-85929FD88B1C}"/>
              </a:ext>
            </a:extLst>
          </p:cNvPr>
          <p:cNvSpPr>
            <a:spLocks noGrp="1"/>
          </p:cNvSpPr>
          <p:nvPr>
            <p:ph type="ftr" idx="11"/>
          </p:nvPr>
        </p:nvSpPr>
        <p:spPr/>
        <p:txBody>
          <a:bodyPr/>
          <a:lstStyle/>
          <a:p>
            <a:r>
              <a:rPr lang="en-IN"/>
              <a:t>www.necsws.com/india</a:t>
            </a:r>
          </a:p>
        </p:txBody>
      </p:sp>
      <p:sp>
        <p:nvSpPr>
          <p:cNvPr id="9" name="Rectangle 8">
            <a:extLst>
              <a:ext uri="{FF2B5EF4-FFF2-40B4-BE49-F238E27FC236}">
                <a16:creationId xmlns:a16="http://schemas.microsoft.com/office/drawing/2014/main" id="{57FDD31F-8908-4898-87C6-0BE66F1A11EE}"/>
              </a:ext>
            </a:extLst>
          </p:cNvPr>
          <p:cNvSpPr/>
          <p:nvPr/>
        </p:nvSpPr>
        <p:spPr>
          <a:xfrm>
            <a:off x="331628" y="896055"/>
            <a:ext cx="6705600" cy="400110"/>
          </a:xfrm>
          <a:prstGeom prst="rect">
            <a:avLst/>
          </a:prstGeom>
          <a:noFill/>
          <a:ln>
            <a:noFill/>
          </a:ln>
        </p:spPr>
        <p:txBody>
          <a:bodyPr spcFirstLastPara="1" wrap="square" lIns="91425" tIns="45700" rIns="91425" bIns="45700" anchor="t" anchorCtr="0">
            <a:noAutofit/>
          </a:bodyPr>
          <a:lstStyle/>
          <a:p>
            <a:pPr>
              <a:lnSpc>
                <a:spcPct val="90000"/>
              </a:lnSpc>
              <a:buClr>
                <a:srgbClr val="002B62"/>
              </a:buClr>
              <a:buSzPts val="2800"/>
            </a:pPr>
            <a:r>
              <a:rPr lang="en-US" sz="2800" b="1">
                <a:solidFill>
                  <a:srgbClr val="002B62"/>
                </a:solidFill>
                <a:latin typeface="Verdana"/>
                <a:ea typeface="Verdana"/>
              </a:rPr>
              <a:t>Commercials</a:t>
            </a:r>
          </a:p>
        </p:txBody>
      </p:sp>
      <p:sp>
        <p:nvSpPr>
          <p:cNvPr id="10" name="Rectangle 5">
            <a:extLst>
              <a:ext uri="{FF2B5EF4-FFF2-40B4-BE49-F238E27FC236}">
                <a16:creationId xmlns:a16="http://schemas.microsoft.com/office/drawing/2014/main" id="{0EDB4737-4AE8-47C6-843A-DDB3DAA94D1D}"/>
              </a:ext>
            </a:extLst>
          </p:cNvPr>
          <p:cNvSpPr txBox="1">
            <a:spLocks noChangeArrowheads="1"/>
          </p:cNvSpPr>
          <p:nvPr/>
        </p:nvSpPr>
        <p:spPr>
          <a:xfrm>
            <a:off x="331628" y="1532645"/>
            <a:ext cx="9303985" cy="3281597"/>
          </a:xfrm>
          <a:prstGeom prst="rect">
            <a:avLst/>
          </a:prstGeom>
        </p:spPr>
        <p:txBody>
          <a:bodyPr/>
          <a:lstStyle/>
          <a:p>
            <a:r>
              <a:rPr lang="en-GB">
                <a:solidFill>
                  <a:schemeClr val="dk1"/>
                </a:solidFill>
                <a:latin typeface="Verdana" panose="020B0604030504040204" pitchFamily="34" charset="0"/>
                <a:ea typeface="Verdana" panose="020B0604030504040204" pitchFamily="34" charset="0"/>
                <a:cs typeface="Calibri"/>
              </a:rPr>
              <a:t>Cost of Development –  cost will be as per the EDC model. </a:t>
            </a:r>
          </a:p>
          <a:p>
            <a:r>
              <a:rPr lang="en-GB">
                <a:solidFill>
                  <a:schemeClr val="dk1"/>
                </a:solidFill>
                <a:latin typeface="Verdana" panose="020B0604030504040204" pitchFamily="34" charset="0"/>
                <a:ea typeface="Verdana" panose="020B0604030504040204" pitchFamily="34" charset="0"/>
                <a:cs typeface="Calibri"/>
              </a:rPr>
              <a:t>			(CTC and Overhead cost of the relevant resources)</a:t>
            </a:r>
            <a:endParaRPr lang="en-US">
              <a:solidFill>
                <a:schemeClr val="dk1"/>
              </a:solidFill>
              <a:latin typeface="Verdana" panose="020B0604030504040204" pitchFamily="34" charset="0"/>
              <a:ea typeface="Verdana" panose="020B0604030504040204" pitchFamily="34" charset="0"/>
              <a:cs typeface="Calibri"/>
            </a:endParaRPr>
          </a:p>
          <a:p>
            <a:endParaRPr lang="en-GB">
              <a:solidFill>
                <a:schemeClr val="dk1"/>
              </a:solidFill>
              <a:latin typeface="Verdana" panose="020B0604030504040204" pitchFamily="34" charset="0"/>
              <a:ea typeface="Verdana" panose="020B0604030504040204" pitchFamily="34" charset="0"/>
              <a:cs typeface="Calibri"/>
            </a:endParaRPr>
          </a:p>
          <a:p>
            <a:r>
              <a:rPr lang="en-GB">
                <a:solidFill>
                  <a:schemeClr val="dk1"/>
                </a:solidFill>
                <a:latin typeface="Verdana" panose="020B0604030504040204" pitchFamily="34" charset="0"/>
                <a:ea typeface="Verdana" panose="020B0604030504040204" pitchFamily="34" charset="0"/>
                <a:cs typeface="Calibri"/>
              </a:rPr>
              <a:t>The projects contract will be executed on Fixed Price basis. </a:t>
            </a:r>
          </a:p>
          <a:p>
            <a:endParaRPr lang="en-GB">
              <a:solidFill>
                <a:schemeClr val="dk1"/>
              </a:solidFill>
              <a:latin typeface="Verdana" panose="020B0604030504040204" pitchFamily="34" charset="0"/>
              <a:ea typeface="Verdana" panose="020B0604030504040204" pitchFamily="34" charset="0"/>
              <a:cs typeface="Calibri"/>
            </a:endParaRPr>
          </a:p>
          <a:p>
            <a:pPr algn="just">
              <a:lnSpc>
                <a:spcPts val="1400"/>
              </a:lnSpc>
              <a:spcBef>
                <a:spcPts val="600"/>
              </a:spcBef>
              <a:spcAft>
                <a:spcPts val="600"/>
              </a:spcAft>
            </a:pPr>
            <a:r>
              <a:rPr lang="en-GB">
                <a:solidFill>
                  <a:schemeClr val="dk1"/>
                </a:solidFill>
                <a:latin typeface="Verdana" panose="020B0604030504040204" pitchFamily="34" charset="0"/>
                <a:ea typeface="Verdana" panose="020B0604030504040204" pitchFamily="34" charset="0"/>
                <a:cs typeface="Calibri"/>
              </a:rPr>
              <a:t>Projected cost is Exclusive of: -</a:t>
            </a:r>
          </a:p>
          <a:p>
            <a:pPr marL="809625" lvl="2" indent="-360363">
              <a:spcBef>
                <a:spcPts val="320"/>
              </a:spcBef>
              <a:buClr>
                <a:srgbClr val="FE7D19"/>
              </a:buClr>
              <a:buSzPts val="1600"/>
              <a:buFont typeface="Noto Sans Symbols"/>
              <a:buChar char="▪"/>
            </a:pPr>
            <a:r>
              <a:rPr lang="en-GB">
                <a:solidFill>
                  <a:schemeClr val="dk1"/>
                </a:solidFill>
                <a:latin typeface="Verdana" panose="020B0604030504040204" pitchFamily="34" charset="0"/>
                <a:ea typeface="Verdana" panose="020B0604030504040204" pitchFamily="34" charset="0"/>
                <a:cs typeface="Calibri"/>
              </a:rPr>
              <a:t>Any specific additional software, hardware, or other resources that NEC would require to execute these services, and which are not available with Rave.</a:t>
            </a:r>
          </a:p>
          <a:p>
            <a:pPr marL="809625" lvl="2" indent="-360363">
              <a:spcBef>
                <a:spcPts val="320"/>
              </a:spcBef>
              <a:buClr>
                <a:srgbClr val="FE7D19"/>
              </a:buClr>
              <a:buSzPts val="1600"/>
              <a:buFont typeface="Noto Sans Symbols"/>
              <a:buChar char="▪"/>
            </a:pPr>
            <a:endParaRPr lang="en-GB" sz="500">
              <a:solidFill>
                <a:schemeClr val="dk1"/>
              </a:solidFill>
              <a:latin typeface="Verdana" panose="020B0604030504040204" pitchFamily="34" charset="0"/>
              <a:ea typeface="Verdana" panose="020B0604030504040204" pitchFamily="34" charset="0"/>
              <a:cs typeface="Calibri"/>
            </a:endParaRPr>
          </a:p>
          <a:p>
            <a:pPr marL="809625" lvl="2" indent="-360363">
              <a:spcBef>
                <a:spcPts val="320"/>
              </a:spcBef>
              <a:buClr>
                <a:srgbClr val="FE7D19"/>
              </a:buClr>
              <a:buSzPts val="1600"/>
              <a:buFont typeface="Noto Sans Symbols"/>
              <a:buChar char="▪"/>
            </a:pPr>
            <a:r>
              <a:rPr lang="en-GB">
                <a:solidFill>
                  <a:schemeClr val="dk1"/>
                </a:solidFill>
                <a:latin typeface="Verdana" panose="020B0604030504040204" pitchFamily="34" charset="0"/>
                <a:ea typeface="Verdana" panose="020B0604030504040204" pitchFamily="34" charset="0"/>
                <a:cs typeface="Calibri"/>
              </a:rPr>
              <a:t>Currently no onsite travel of Rave resource is envisaged and factored for in the cost.</a:t>
            </a:r>
            <a:endParaRPr lang="en-GB" i="1">
              <a:latin typeface="Verdana" panose="020B0604030504040204" pitchFamily="34" charset="0"/>
              <a:ea typeface="Verdana" panose="020B0604030504040204" pitchFamily="34" charset="0"/>
            </a:endParaRPr>
          </a:p>
          <a:p>
            <a:endParaRPr lang="en-GB" i="1">
              <a:latin typeface="Verdana" panose="020B0604030504040204" pitchFamily="34" charset="0"/>
              <a:ea typeface="Verdana" panose="020B0604030504040204" pitchFamily="34" charset="0"/>
            </a:endParaRPr>
          </a:p>
          <a:p>
            <a:endParaRPr lang="en-GB">
              <a:latin typeface="Verdana" panose="020B0604030504040204" pitchFamily="34" charset="0"/>
              <a:ea typeface="Verdana" panose="020B0604030504040204" pitchFamily="34" charset="0"/>
            </a:endParaRPr>
          </a:p>
          <a:p>
            <a:endParaRPr lang="en-GB">
              <a:latin typeface="Verdana" panose="020B0604030504040204" pitchFamily="34" charset="0"/>
              <a:ea typeface="Verdana" panose="020B0604030504040204" pitchFamily="34" charset="0"/>
            </a:endParaRPr>
          </a:p>
          <a:p>
            <a:endParaRPr lang="en-US">
              <a:latin typeface="Verdana" panose="020B0604030504040204" pitchFamily="34" charset="0"/>
              <a:ea typeface="Verdana" panose="020B0604030504040204" pitchFamily="34" charset="0"/>
            </a:endParaRPr>
          </a:p>
          <a:p>
            <a:pPr marL="1257300" lvl="2" indent="-342900" eaLnBrk="0" hangingPunct="0">
              <a:spcBef>
                <a:spcPct val="20000"/>
              </a:spcBef>
              <a:buClr>
                <a:srgbClr val="FE7D19"/>
              </a:buClr>
              <a:buFont typeface="Wingdings" pitchFamily="2" charset="2"/>
              <a:buChar char="§"/>
              <a:defRPr/>
            </a:pPr>
            <a:endParaRPr lang="en-US">
              <a:latin typeface="Verdana" panose="020B0604030504040204" pitchFamily="34" charset="0"/>
              <a:ea typeface="Verdana" panose="020B0604030504040204" pitchFamily="34" charset="0"/>
            </a:endParaRPr>
          </a:p>
          <a:p>
            <a:pPr marL="342900" indent="-342900" eaLnBrk="0" hangingPunct="0">
              <a:spcBef>
                <a:spcPct val="20000"/>
              </a:spcBef>
              <a:buClr>
                <a:srgbClr val="FE7D19"/>
              </a:buClr>
              <a:defRPr/>
            </a:pPr>
            <a:endParaRPr lang="en-US" b="1">
              <a:latin typeface="Verdana" panose="020B0604030504040204" pitchFamily="34" charset="0"/>
              <a:ea typeface="Verdana" panose="020B0604030504040204" pitchFamily="34" charset="0"/>
            </a:endParaRPr>
          </a:p>
          <a:p>
            <a:pPr marL="342900" indent="-342900" eaLnBrk="0" hangingPunct="0">
              <a:spcBef>
                <a:spcPct val="20000"/>
              </a:spcBef>
              <a:buClr>
                <a:srgbClr val="FE7D19"/>
              </a:buClr>
              <a:defRPr/>
            </a:pPr>
            <a:endParaRPr lang="en-US" b="1">
              <a:latin typeface="Verdana" panose="020B0604030504040204" pitchFamily="34" charset="0"/>
              <a:ea typeface="Verdana" panose="020B0604030504040204" pitchFamily="34" charset="0"/>
            </a:endParaRPr>
          </a:p>
          <a:p>
            <a:endParaRPr lang="en-US">
              <a:latin typeface="Verdana" panose="020B0604030504040204" pitchFamily="34" charset="0"/>
              <a:ea typeface="Verdana" panose="020B0604030504040204" pitchFamily="34" charset="0"/>
            </a:endParaRPr>
          </a:p>
          <a:p>
            <a:endParaRPr lang="en-US">
              <a:latin typeface="Verdana" panose="020B0604030504040204" pitchFamily="34" charset="0"/>
              <a:ea typeface="Verdana" panose="020B0604030504040204" pitchFamily="34" charset="0"/>
            </a:endParaRPr>
          </a:p>
          <a:p>
            <a:pPr marL="800100" lvl="1"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800100" lvl="1"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800100" lvl="1"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800100" lvl="1" indent="-342900" algn="just" eaLnBrk="0" hangingPunct="0">
              <a:spcBef>
                <a:spcPct val="20000"/>
              </a:spcBef>
              <a:buClr>
                <a:srgbClr val="FE7D19"/>
              </a:buCl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cs typeface="Segoe UI" pitchFamily="34" charset="0"/>
            </a:endParaRPr>
          </a:p>
          <a:p>
            <a:pPr marL="342900" indent="-342900" algn="just" eaLnBrk="0" hangingPunct="0">
              <a:spcBef>
                <a:spcPct val="20000"/>
              </a:spcBef>
              <a:buClr>
                <a:srgbClr val="FE7D19"/>
              </a:buClr>
              <a:buFont typeface="Wingdings" pitchFamily="2" charset="2"/>
              <a:buChar char="§"/>
              <a:defRPr/>
            </a:pPr>
            <a:endParaRPr lang="en-GB" kern="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58620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28"/>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lt1"/>
              </a:buClr>
              <a:buSzPts val="3200"/>
              <a:buFont typeface="Verdana"/>
              <a:buNone/>
            </a:pPr>
            <a:r>
              <a:rPr lang="en-GB"/>
              <a:t>THANK YOU</a:t>
            </a:r>
            <a:br>
              <a:rPr lang="en-GB"/>
            </a:br>
            <a:br>
              <a:rPr lang="en-GB"/>
            </a:br>
            <a:endParaRPr>
              <a:solidFill>
                <a:schemeClr val="bg1"/>
              </a:solidFill>
            </a:endParaRPr>
          </a:p>
        </p:txBody>
      </p:sp>
      <p:sp>
        <p:nvSpPr>
          <p:cNvPr id="2" name="Footer Placeholder 1">
            <a:extLst>
              <a:ext uri="{FF2B5EF4-FFF2-40B4-BE49-F238E27FC236}">
                <a16:creationId xmlns:a16="http://schemas.microsoft.com/office/drawing/2014/main" id="{1E00F2A5-9F6B-4515-BA98-536E7D4E7CC7}"/>
              </a:ext>
            </a:extLst>
          </p:cNvPr>
          <p:cNvSpPr>
            <a:spLocks noGrp="1"/>
          </p:cNvSpPr>
          <p:nvPr>
            <p:ph type="ftr" idx="11"/>
          </p:nvPr>
        </p:nvSpPr>
        <p:spPr/>
        <p:txBody>
          <a:bodyPr/>
          <a:lstStyle/>
          <a:p>
            <a:r>
              <a:rPr lang="en-IN"/>
              <a:t>www.necsws.com/india</a:t>
            </a:r>
          </a:p>
        </p:txBody>
      </p:sp>
      <p:sp>
        <p:nvSpPr>
          <p:cNvPr id="6" name="Title 3">
            <a:extLst>
              <a:ext uri="{FF2B5EF4-FFF2-40B4-BE49-F238E27FC236}">
                <a16:creationId xmlns:a16="http://schemas.microsoft.com/office/drawing/2014/main" id="{627AA563-0C25-47E9-9801-A546F0F33AD8}"/>
              </a:ext>
            </a:extLst>
          </p:cNvPr>
          <p:cNvSpPr txBox="1">
            <a:spLocks/>
          </p:cNvSpPr>
          <p:nvPr/>
        </p:nvSpPr>
        <p:spPr>
          <a:xfrm>
            <a:off x="629977" y="3756074"/>
            <a:ext cx="4919314" cy="255225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3200"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a:lnSpc>
                <a:spcPct val="100000"/>
              </a:lnSpc>
            </a:pPr>
            <a:r>
              <a:rPr lang="en-US" sz="1600"/>
              <a:t>NEC Software Solutions (India)</a:t>
            </a:r>
          </a:p>
          <a:p>
            <a:pPr>
              <a:lnSpc>
                <a:spcPct val="100000"/>
              </a:lnSpc>
            </a:pPr>
            <a:endParaRPr lang="en-US" sz="1600"/>
          </a:p>
          <a:p>
            <a:pPr>
              <a:lnSpc>
                <a:spcPct val="100000"/>
              </a:lnSpc>
            </a:pPr>
            <a:r>
              <a:rPr lang="en-US" sz="1600"/>
              <a:t>3rd Floor, A Wing, Madhu Corporate Park,</a:t>
            </a:r>
          </a:p>
          <a:p>
            <a:pPr>
              <a:lnSpc>
                <a:spcPct val="100000"/>
              </a:lnSpc>
            </a:pPr>
            <a:r>
              <a:rPr lang="en-US" sz="1600"/>
              <a:t>Pandurang </a:t>
            </a:r>
            <a:r>
              <a:rPr lang="en-US" sz="1600" err="1"/>
              <a:t>Budhkar</a:t>
            </a:r>
            <a:r>
              <a:rPr lang="en-US" sz="1600"/>
              <a:t> Marg, </a:t>
            </a:r>
            <a:r>
              <a:rPr lang="en-US" sz="1600" err="1"/>
              <a:t>Worli</a:t>
            </a:r>
            <a:r>
              <a:rPr lang="en-US" sz="1600"/>
              <a:t>,</a:t>
            </a:r>
          </a:p>
          <a:p>
            <a:pPr>
              <a:lnSpc>
                <a:spcPct val="100000"/>
              </a:lnSpc>
            </a:pPr>
            <a:r>
              <a:rPr lang="en-US" sz="1600"/>
              <a:t>Mumbai - 400013, Maharashtra, India</a:t>
            </a:r>
          </a:p>
          <a:p>
            <a:pPr>
              <a:lnSpc>
                <a:spcPct val="100000"/>
              </a:lnSpc>
            </a:pPr>
            <a:endParaRPr lang="en-US" sz="1600"/>
          </a:p>
          <a:p>
            <a:pPr>
              <a:lnSpc>
                <a:spcPct val="100000"/>
              </a:lnSpc>
            </a:pPr>
            <a:r>
              <a:rPr lang="en-US" sz="1600"/>
              <a:t>T: +91(022) 6660 6600</a:t>
            </a:r>
          </a:p>
          <a:p>
            <a:pPr>
              <a:lnSpc>
                <a:spcPct val="100000"/>
              </a:lnSpc>
            </a:pPr>
            <a:r>
              <a:rPr lang="en-US" sz="1600"/>
              <a:t>E: india.info@necsws.com</a:t>
            </a:r>
          </a:p>
          <a:p>
            <a:pPr>
              <a:lnSpc>
                <a:spcPct val="100000"/>
              </a:lnSpc>
            </a:pPr>
            <a:r>
              <a:rPr lang="en-US" sz="1600"/>
              <a:t>W: www.necsws.com/india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8"/>
          <p:cNvPicPr preferRelativeResize="0"/>
          <p:nvPr/>
        </p:nvPicPr>
        <p:blipFill rotWithShape="1">
          <a:blip r:embed="rId3">
            <a:alphaModFix/>
          </a:blip>
          <a:srcRect/>
          <a:stretch/>
        </p:blipFill>
        <p:spPr>
          <a:xfrm>
            <a:off x="6096000" y="0"/>
            <a:ext cx="6096000" cy="6858000"/>
          </a:xfrm>
          <a:prstGeom prst="rect">
            <a:avLst/>
          </a:prstGeom>
          <a:noFill/>
          <a:ln>
            <a:noFill/>
          </a:ln>
        </p:spPr>
      </p:pic>
      <p:sp>
        <p:nvSpPr>
          <p:cNvPr id="146" name="Google Shape;146;p18"/>
          <p:cNvSpPr txBox="1">
            <a:spLocks noGrp="1"/>
          </p:cNvSpPr>
          <p:nvPr>
            <p:ph type="title"/>
          </p:nvPr>
        </p:nvSpPr>
        <p:spPr>
          <a:xfrm>
            <a:off x="577891" y="1925034"/>
            <a:ext cx="3868949" cy="78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Verdana"/>
              <a:buNone/>
            </a:pPr>
            <a:r>
              <a:rPr lang="en-GB"/>
              <a:t>Agenda</a:t>
            </a:r>
            <a:endParaRPr/>
          </a:p>
        </p:txBody>
      </p:sp>
      <p:sp>
        <p:nvSpPr>
          <p:cNvPr id="147" name="Google Shape;147;p18"/>
          <p:cNvSpPr txBox="1">
            <a:spLocks noGrp="1"/>
          </p:cNvSpPr>
          <p:nvPr>
            <p:ph type="body" idx="1"/>
          </p:nvPr>
        </p:nvSpPr>
        <p:spPr>
          <a:xfrm>
            <a:off x="373293" y="2528922"/>
            <a:ext cx="4992600" cy="3469943"/>
          </a:xfrm>
          <a:prstGeom prst="rect">
            <a:avLst/>
          </a:prstGeom>
          <a:noFill/>
          <a:ln>
            <a:noFill/>
          </a:ln>
        </p:spPr>
        <p:txBody>
          <a:bodyPr spcFirstLastPara="1" wrap="square" lIns="91425" tIns="45700" rIns="91425" bIns="45700" anchor="t" anchorCtr="0">
            <a:noAutofit/>
          </a:bodyPr>
          <a:lstStyle/>
          <a:p>
            <a:pPr marL="0" indent="0">
              <a:spcBef>
                <a:spcPts val="0"/>
              </a:spcBef>
            </a:pPr>
            <a:r>
              <a:rPr lang="en-US">
                <a:sym typeface="Calibri"/>
              </a:rPr>
              <a:t>High Level Project Scope</a:t>
            </a:r>
          </a:p>
          <a:p>
            <a:pPr marL="0" indent="0">
              <a:spcBef>
                <a:spcPts val="0"/>
              </a:spcBef>
            </a:pPr>
            <a:endParaRPr lang="en-US" sz="500"/>
          </a:p>
          <a:p>
            <a:pPr marL="0" lvl="0" indent="0">
              <a:spcBef>
                <a:spcPts val="0"/>
              </a:spcBef>
            </a:pPr>
            <a:r>
              <a:rPr lang="en-GB">
                <a:sym typeface="Calibri"/>
              </a:rPr>
              <a:t>Scope for </a:t>
            </a:r>
            <a:r>
              <a:rPr lang="en-GB"/>
              <a:t>Insights Management/Admin </a:t>
            </a:r>
            <a:r>
              <a:rPr lang="en-GB">
                <a:sym typeface="Calibri"/>
              </a:rPr>
              <a:t>Module</a:t>
            </a:r>
          </a:p>
          <a:p>
            <a:pPr marL="0" lvl="0" indent="0">
              <a:spcBef>
                <a:spcPts val="0"/>
              </a:spcBef>
            </a:pPr>
            <a:endParaRPr lang="en-GB" sz="500">
              <a:sym typeface="Calibri"/>
            </a:endParaRPr>
          </a:p>
          <a:p>
            <a:pPr marL="0" indent="0">
              <a:spcBef>
                <a:spcPts val="0"/>
              </a:spcBef>
            </a:pPr>
            <a:r>
              <a:rPr lang="en-GB">
                <a:sym typeface="Calibri"/>
              </a:rPr>
              <a:t>Scope for </a:t>
            </a:r>
            <a:r>
              <a:rPr lang="en-GB"/>
              <a:t>Community Insights </a:t>
            </a:r>
            <a:r>
              <a:rPr lang="en-GB">
                <a:sym typeface="Calibri"/>
              </a:rPr>
              <a:t>Module</a:t>
            </a:r>
          </a:p>
          <a:p>
            <a:pPr marL="0" indent="0">
              <a:spcBef>
                <a:spcPts val="0"/>
              </a:spcBef>
            </a:pPr>
            <a:endParaRPr lang="en-GB" sz="500"/>
          </a:p>
          <a:p>
            <a:pPr marL="0" lvl="0" indent="0">
              <a:spcBef>
                <a:spcPts val="0"/>
              </a:spcBef>
            </a:pPr>
            <a:r>
              <a:rPr lang="en-GB">
                <a:sym typeface="Calibri"/>
              </a:rPr>
              <a:t>Development Methodology and Project Delivery</a:t>
            </a:r>
          </a:p>
          <a:p>
            <a:pPr marL="0" lvl="0" indent="0">
              <a:spcBef>
                <a:spcPts val="0"/>
              </a:spcBef>
            </a:pPr>
            <a:endParaRPr lang="en-GB" sz="500">
              <a:sym typeface="Calibri"/>
            </a:endParaRPr>
          </a:p>
          <a:p>
            <a:pPr marL="0" lvl="0" indent="0">
              <a:spcBef>
                <a:spcPts val="0"/>
              </a:spcBef>
            </a:pPr>
            <a:r>
              <a:rPr lang="en-GB">
                <a:sym typeface="Calibri"/>
              </a:rPr>
              <a:t>Phases for Project Delivery </a:t>
            </a:r>
          </a:p>
          <a:p>
            <a:pPr marL="0" lvl="0" indent="0">
              <a:spcBef>
                <a:spcPts val="0"/>
              </a:spcBef>
            </a:pPr>
            <a:endParaRPr lang="en-GB" sz="500">
              <a:sym typeface="Calibri"/>
            </a:endParaRPr>
          </a:p>
          <a:p>
            <a:pPr marL="0" lvl="0" indent="0">
              <a:spcBef>
                <a:spcPts val="0"/>
              </a:spcBef>
            </a:pPr>
            <a:r>
              <a:rPr lang="en-GB">
                <a:sym typeface="Calibri"/>
              </a:rPr>
              <a:t>Proposed Delivery Plan</a:t>
            </a:r>
          </a:p>
          <a:p>
            <a:pPr marL="0" lvl="0" indent="0">
              <a:spcBef>
                <a:spcPts val="0"/>
              </a:spcBef>
            </a:pPr>
            <a:endParaRPr lang="en-GB" sz="500">
              <a:sym typeface="Calibri"/>
            </a:endParaRPr>
          </a:p>
          <a:p>
            <a:pPr marL="0" lvl="0" indent="0">
              <a:spcBef>
                <a:spcPts val="0"/>
              </a:spcBef>
            </a:pPr>
            <a:r>
              <a:rPr lang="en-GB">
                <a:sym typeface="Calibri"/>
              </a:rPr>
              <a:t>Commercials</a:t>
            </a:r>
            <a:endParaRPr lang="en-GB"/>
          </a:p>
          <a:p>
            <a:pPr marL="0" indent="0">
              <a:spcBef>
                <a:spcPts val="0"/>
              </a:spcBef>
            </a:pPr>
            <a:endParaRPr lang="en-GB"/>
          </a:p>
        </p:txBody>
      </p:sp>
      <p:pic>
        <p:nvPicPr>
          <p:cNvPr id="148" name="Google Shape;148;p18" descr="A picture containing text, clock, control panel&#10;&#10;Description automatically generated"/>
          <p:cNvPicPr preferRelativeResize="0"/>
          <p:nvPr/>
        </p:nvPicPr>
        <p:blipFill rotWithShape="1">
          <a:blip r:embed="rId4">
            <a:alphaModFix/>
          </a:blip>
          <a:srcRect/>
          <a:stretch/>
        </p:blipFill>
        <p:spPr>
          <a:xfrm>
            <a:off x="11099423" y="527051"/>
            <a:ext cx="668529" cy="17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idx="11"/>
          </p:nvPr>
        </p:nvSpPr>
        <p:spPr>
          <a:prstGeom prst="rect">
            <a:avLst/>
          </a:prstGeom>
        </p:spPr>
        <p:txBody>
          <a:bodyPr spcFirstLastPara="1" vert="horz" wrap="square" lIns="91440" tIns="45720" rIns="91440" bIns="45720" rtlCol="0" anchor="ctr" anchorCtr="0">
            <a:noAutofit/>
          </a:bodyPr>
          <a:lstStyle>
            <a:lvl1pPr algn="ctr">
              <a:defRPr sz="1200">
                <a:solidFill>
                  <a:schemeClr val="tx1"/>
                </a:solidFill>
                <a:latin typeface="Myriad   "/>
              </a:defRPr>
            </a:lvl1pPr>
          </a:lstStyle>
          <a:p>
            <a:r>
              <a:rPr lang="en-US" sz="1200"/>
              <a:t>www.necsws.com/india</a:t>
            </a:r>
            <a:endParaRPr lang="en-US"/>
          </a:p>
        </p:txBody>
      </p:sp>
      <p:sp>
        <p:nvSpPr>
          <p:cNvPr id="10" name="Google Shape;56;p3">
            <a:extLst>
              <a:ext uri="{FF2B5EF4-FFF2-40B4-BE49-F238E27FC236}">
                <a16:creationId xmlns:a16="http://schemas.microsoft.com/office/drawing/2014/main" id="{39A4E332-26D0-4D7A-B894-CADAC10B161E}"/>
              </a:ext>
            </a:extLst>
          </p:cNvPr>
          <p:cNvSpPr/>
          <p:nvPr/>
        </p:nvSpPr>
        <p:spPr>
          <a:xfrm>
            <a:off x="228600" y="846670"/>
            <a:ext cx="7315200" cy="400110"/>
          </a:xfrm>
          <a:prstGeom prst="rect">
            <a:avLst/>
          </a:prstGeom>
          <a:noFill/>
          <a:ln>
            <a:noFill/>
          </a:ln>
        </p:spPr>
        <p:txBody>
          <a:bodyPr spcFirstLastPara="1" wrap="square" lIns="91425" tIns="45700" rIns="91425" bIns="45700" anchor="t" anchorCtr="0">
            <a:noAutofit/>
          </a:bodyPr>
          <a:lstStyle/>
          <a:p>
            <a:pPr>
              <a:lnSpc>
                <a:spcPct val="90000"/>
              </a:lnSpc>
              <a:buClr>
                <a:srgbClr val="002B62"/>
              </a:buClr>
              <a:buSzPts val="2800"/>
            </a:pPr>
            <a:r>
              <a:rPr lang="en-US" sz="2800" b="1">
                <a:solidFill>
                  <a:srgbClr val="002B62"/>
                </a:solidFill>
                <a:latin typeface="Verdana"/>
                <a:ea typeface="Verdana"/>
                <a:sym typeface="Calibri"/>
              </a:rPr>
              <a:t>High Level Project scope</a:t>
            </a:r>
            <a:endParaRPr sz="2800" b="1">
              <a:solidFill>
                <a:srgbClr val="002B62"/>
              </a:solidFill>
              <a:latin typeface="Verdana"/>
              <a:ea typeface="Verdana"/>
            </a:endParaRPr>
          </a:p>
        </p:txBody>
      </p:sp>
      <p:sp>
        <p:nvSpPr>
          <p:cNvPr id="11" name="Google Shape;60;p3">
            <a:extLst>
              <a:ext uri="{FF2B5EF4-FFF2-40B4-BE49-F238E27FC236}">
                <a16:creationId xmlns:a16="http://schemas.microsoft.com/office/drawing/2014/main" id="{C026B3CE-6C4F-4A4F-ABA5-324553A0B703}"/>
              </a:ext>
            </a:extLst>
          </p:cNvPr>
          <p:cNvSpPr/>
          <p:nvPr/>
        </p:nvSpPr>
        <p:spPr>
          <a:xfrm>
            <a:off x="304800" y="1380068"/>
            <a:ext cx="9372600" cy="2539116"/>
          </a:xfrm>
          <a:prstGeom prst="rect">
            <a:avLst/>
          </a:prstGeom>
          <a:noFill/>
          <a:ln>
            <a:noFill/>
          </a:ln>
        </p:spPr>
        <p:txBody>
          <a:bodyPr spcFirstLastPara="1" wrap="square" lIns="91425" tIns="45700" rIns="91425" bIns="45700" anchor="t" anchorCtr="0">
            <a:spAutoFit/>
          </a:bodyPr>
          <a:lstStyle/>
          <a:p>
            <a:pPr marL="342900" indent="-342900">
              <a:buClr>
                <a:srgbClr val="FE7D19"/>
              </a:buClr>
              <a:buSzPts val="1600"/>
              <a:buFont typeface="Noto Sans Symbols"/>
              <a:buChar char="▪"/>
            </a:pPr>
            <a:r>
              <a:rPr lang="en-US">
                <a:solidFill>
                  <a:schemeClr val="dk1"/>
                </a:solidFill>
                <a:latin typeface="Verdana" panose="020B0604030504040204" pitchFamily="34" charset="0"/>
                <a:ea typeface="Verdana" panose="020B0604030504040204" pitchFamily="34" charset="0"/>
                <a:cs typeface="Calibri"/>
                <a:sym typeface="Calibri"/>
              </a:rPr>
              <a:t>NEC SWS India to help develop </a:t>
            </a:r>
            <a:r>
              <a:rPr lang="en-GB">
                <a:solidFill>
                  <a:srgbClr val="000000"/>
                </a:solidFill>
                <a:effectLst/>
                <a:latin typeface="Verdana" panose="020B0604030504040204" pitchFamily="34" charset="0"/>
                <a:ea typeface="Verdana" panose="020B0604030504040204" pitchFamily="34" charset="0"/>
                <a:cs typeface="Verdana" panose="020B0604030504040204" pitchFamily="34" charset="0"/>
              </a:rPr>
              <a:t>Phase 1 - Initial Apps &amp; support for Demands.</a:t>
            </a:r>
          </a:p>
          <a:p>
            <a:pPr marL="342900" indent="-342900">
              <a:buClr>
                <a:srgbClr val="FE7D19"/>
              </a:buClr>
              <a:buSzPts val="1600"/>
              <a:buFont typeface="Noto Sans Symbols"/>
              <a:buChar char="▪"/>
            </a:pPr>
            <a:endParaRPr lang="en-GB" sz="800">
              <a:latin typeface="Verdana" panose="020B0604030504040204" pitchFamily="34" charset="0"/>
              <a:ea typeface="Verdana" panose="020B0604030504040204" pitchFamily="34" charset="0"/>
              <a:cs typeface="Verdana" panose="020B0604030504040204" pitchFamily="34" charset="0"/>
            </a:endParaRPr>
          </a:p>
          <a:p>
            <a:pPr marL="342900" indent="-342900">
              <a:buClr>
                <a:srgbClr val="FE7D19"/>
              </a:buClr>
              <a:buSzPts val="1600"/>
              <a:buFont typeface="Noto Sans Symbols"/>
              <a:buChar char="▪"/>
            </a:pPr>
            <a:r>
              <a:rPr lang="en-GB">
                <a:solidFill>
                  <a:srgbClr val="000000"/>
                </a:solidFill>
                <a:effectLst/>
                <a:latin typeface="Verdana" panose="020B0604030504040204" pitchFamily="34" charset="0"/>
                <a:ea typeface="Verdana" panose="020B0604030504040204" pitchFamily="34" charset="0"/>
                <a:cs typeface="Verdana" panose="020B0604030504040204" pitchFamily="34" charset="0"/>
              </a:rPr>
              <a:t>The two Apps to be developed are </a:t>
            </a:r>
          </a:p>
          <a:p>
            <a:pPr marL="342900" indent="-342900">
              <a:buClr>
                <a:srgbClr val="FE7D19"/>
              </a:buClr>
              <a:buSzPts val="1600"/>
              <a:buFont typeface="Noto Sans Symbols"/>
              <a:buChar char="▪"/>
            </a:pPr>
            <a:endParaRPr lang="en-GB" sz="50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a:p>
            <a:pPr marL="622300" lvl="1" indent="271463">
              <a:buClr>
                <a:srgbClr val="FE7D19"/>
              </a:buClr>
              <a:buSzPts val="1600"/>
              <a:buFont typeface="Noto Sans Symbols"/>
              <a:buChar char="▪"/>
            </a:pPr>
            <a:endParaRPr lang="en-GB" sz="500">
              <a:solidFill>
                <a:schemeClr val="dk1"/>
              </a:solidFill>
              <a:latin typeface="Verdana" panose="020B0604030504040204" pitchFamily="34" charset="0"/>
              <a:ea typeface="Verdana" panose="020B0604030504040204" pitchFamily="34" charset="0"/>
              <a:cs typeface="Calibri"/>
            </a:endParaRPr>
          </a:p>
          <a:p>
            <a:pPr marL="622300" lvl="1" indent="271463">
              <a:buClr>
                <a:srgbClr val="FE7D19"/>
              </a:buClr>
              <a:buSzPts val="1600"/>
              <a:buFont typeface="Noto Sans Symbols"/>
              <a:buChar char="▪"/>
            </a:pPr>
            <a:r>
              <a:rPr lang="en-GB">
                <a:solidFill>
                  <a:schemeClr val="dk1"/>
                </a:solidFill>
                <a:latin typeface="Verdana" panose="020B0604030504040204" pitchFamily="34" charset="0"/>
                <a:ea typeface="Verdana" panose="020B0604030504040204" pitchFamily="34" charset="0"/>
                <a:cs typeface="Calibri"/>
              </a:rPr>
              <a:t>Community Insights (mobile, tablets) – for end User</a:t>
            </a:r>
          </a:p>
          <a:p>
            <a:pPr marL="622300" lvl="1" indent="271463">
              <a:buClr>
                <a:srgbClr val="FE7D19"/>
              </a:buClr>
              <a:buSzPts val="1600"/>
              <a:buFont typeface="Noto Sans Symbols"/>
              <a:buChar char="▪"/>
            </a:pPr>
            <a:endParaRPr lang="en-GB" sz="500">
              <a:solidFill>
                <a:schemeClr val="dk1"/>
              </a:solidFill>
              <a:latin typeface="Verdana" panose="020B0604030504040204" pitchFamily="34" charset="0"/>
              <a:ea typeface="Verdana" panose="020B0604030504040204" pitchFamily="34" charset="0"/>
              <a:cs typeface="Calibri"/>
            </a:endParaRPr>
          </a:p>
          <a:p>
            <a:pPr marL="622300" lvl="1" indent="271463">
              <a:buClr>
                <a:srgbClr val="FE7D19"/>
              </a:buClr>
              <a:buSzPts val="1600"/>
              <a:buFont typeface="Noto Sans Symbols"/>
              <a:buChar char="▪"/>
            </a:pPr>
            <a:r>
              <a:rPr lang="en-GB">
                <a:solidFill>
                  <a:schemeClr val="dk1"/>
                </a:solidFill>
                <a:latin typeface="Verdana" panose="020B0604030504040204" pitchFamily="34" charset="0"/>
                <a:ea typeface="Verdana" panose="020B0604030504040204" pitchFamily="34" charset="0"/>
                <a:cs typeface="Calibri"/>
              </a:rPr>
              <a:t>Insights Management/Admin (Tablet/larger device in Landscape format, Desktop.).</a:t>
            </a:r>
          </a:p>
          <a:p>
            <a:pPr marL="622300" lvl="1">
              <a:buClr>
                <a:srgbClr val="FE7D19"/>
              </a:buClr>
              <a:buSzPts val="1600"/>
            </a:pPr>
            <a:endParaRPr lang="en-GB" sz="800">
              <a:solidFill>
                <a:schemeClr val="dk1"/>
              </a:solidFill>
              <a:latin typeface="Verdana" panose="020B0604030504040204" pitchFamily="34" charset="0"/>
              <a:ea typeface="Verdana" panose="020B0604030504040204" pitchFamily="34" charset="0"/>
              <a:cs typeface="Calibri"/>
            </a:endParaRPr>
          </a:p>
          <a:p>
            <a:pPr marL="342900" indent="-342900">
              <a:buClr>
                <a:srgbClr val="FE7D19"/>
              </a:buClr>
              <a:buSzPts val="1600"/>
              <a:buFont typeface="Noto Sans Symbols"/>
              <a:buChar char="▪"/>
            </a:pPr>
            <a:r>
              <a:rPr lang="en-GB">
                <a:solidFill>
                  <a:srgbClr val="000000"/>
                </a:solidFill>
                <a:effectLst/>
                <a:latin typeface="Verdana" panose="020B0604030504040204" pitchFamily="34" charset="0"/>
                <a:ea typeface="Verdana" panose="020B0604030504040204" pitchFamily="34" charset="0"/>
                <a:cs typeface="Verdana" panose="020B0604030504040204" pitchFamily="34" charset="0"/>
              </a:rPr>
              <a:t>The two Apps will</a:t>
            </a:r>
            <a:r>
              <a:rPr lang="en-GB">
                <a:solidFill>
                  <a:schemeClr val="dk1"/>
                </a:solidFill>
                <a:latin typeface="Verdana" panose="020B0604030504040204" pitchFamily="34" charset="0"/>
                <a:ea typeface="Verdana" panose="020B0604030504040204" pitchFamily="34" charset="0"/>
                <a:cs typeface="Calibri"/>
              </a:rPr>
              <a:t> share the same data set / model</a:t>
            </a:r>
          </a:p>
          <a:p>
            <a:pPr marL="342900" indent="-342900">
              <a:buClr>
                <a:srgbClr val="FE7D19"/>
              </a:buClr>
              <a:buSzPts val="1600"/>
              <a:buFont typeface="Noto Sans Symbols"/>
              <a:buChar char="▪"/>
            </a:pPr>
            <a:endParaRPr lang="en-GB" sz="800">
              <a:solidFill>
                <a:schemeClr val="dk1"/>
              </a:solidFill>
              <a:latin typeface="Verdana" panose="020B0604030504040204" pitchFamily="34" charset="0"/>
              <a:ea typeface="Verdana" panose="020B0604030504040204" pitchFamily="34" charset="0"/>
              <a:cs typeface="Calibri"/>
            </a:endParaRPr>
          </a:p>
          <a:p>
            <a:pPr marL="342900" indent="-342900">
              <a:buClr>
                <a:srgbClr val="FE7D19"/>
              </a:buClr>
              <a:buSzPts val="1600"/>
              <a:buFont typeface="Noto Sans Symbols"/>
              <a:buChar char="▪"/>
            </a:pPr>
            <a:r>
              <a:rPr lang="en-GB">
                <a:solidFill>
                  <a:schemeClr val="dk1"/>
                </a:solidFill>
                <a:latin typeface="Verdana" panose="020B0604030504040204" pitchFamily="34" charset="0"/>
                <a:ea typeface="Verdana" panose="020B0604030504040204" pitchFamily="34" charset="0"/>
                <a:cs typeface="Calibri"/>
              </a:rPr>
              <a:t>It is expected to reuse Audit/Logging Module [From OIFR/</a:t>
            </a:r>
            <a:r>
              <a:rPr lang="en-GB" err="1">
                <a:solidFill>
                  <a:schemeClr val="dk1"/>
                </a:solidFill>
                <a:latin typeface="Verdana" panose="020B0604030504040204" pitchFamily="34" charset="0"/>
                <a:ea typeface="Verdana" panose="020B0604030504040204" pitchFamily="34" charset="0"/>
                <a:cs typeface="Calibri"/>
              </a:rPr>
              <a:t>MobileID</a:t>
            </a:r>
            <a:r>
              <a:rPr lang="en-GB">
                <a:solidFill>
                  <a:schemeClr val="dk1"/>
                </a:solidFill>
                <a:latin typeface="Verdana" panose="020B0604030504040204" pitchFamily="34" charset="0"/>
                <a:ea typeface="Verdana" panose="020B0604030504040204" pitchFamily="34" charset="0"/>
                <a:cs typeface="Calibri"/>
              </a:rPr>
              <a:t>]</a:t>
            </a:r>
          </a:p>
          <a:p>
            <a:pPr marL="342900" indent="-342900">
              <a:buClr>
                <a:srgbClr val="FE7D19"/>
              </a:buClr>
              <a:buSzPts val="1600"/>
              <a:buFont typeface="Noto Sans Symbols"/>
              <a:buChar char="▪"/>
            </a:pPr>
            <a:endParaRPr lang="en-GB" sz="800">
              <a:solidFill>
                <a:schemeClr val="dk1"/>
              </a:solidFill>
              <a:latin typeface="Verdana" panose="020B0604030504040204" pitchFamily="34" charset="0"/>
              <a:ea typeface="Verdana" panose="020B0604030504040204" pitchFamily="34" charset="0"/>
              <a:cs typeface="Calibri"/>
            </a:endParaRPr>
          </a:p>
          <a:p>
            <a:pPr marL="342900" indent="-342900">
              <a:buClr>
                <a:srgbClr val="FE7D19"/>
              </a:buClr>
              <a:buSzPts val="1600"/>
              <a:buFont typeface="Noto Sans Symbols"/>
              <a:buChar char="▪"/>
            </a:pPr>
            <a:r>
              <a:rPr lang="en-GB">
                <a:solidFill>
                  <a:schemeClr val="dk1"/>
                </a:solidFill>
                <a:latin typeface="Verdana" panose="020B0604030504040204" pitchFamily="34" charset="0"/>
                <a:ea typeface="Verdana" panose="020B0604030504040204" pitchFamily="34" charset="0"/>
                <a:cs typeface="Calibri"/>
              </a:rPr>
              <a:t>An independent database (Dataverse) would be created. This will interact with 14 entities</a:t>
            </a:r>
          </a:p>
          <a:p>
            <a:pPr marL="342900" indent="-342900">
              <a:buClr>
                <a:srgbClr val="FE7D19"/>
              </a:buClr>
              <a:buSzPts val="1600"/>
              <a:buFont typeface="Noto Sans Symbols"/>
              <a:buChar char="▪"/>
            </a:pPr>
            <a:endParaRPr lang="en-GB">
              <a:solidFill>
                <a:schemeClr val="dk1"/>
              </a:solidFill>
              <a:latin typeface="Verdana" panose="020B0604030504040204" pitchFamily="34" charset="0"/>
              <a:ea typeface="Verdana" panose="020B0604030504040204" pitchFamily="34" charset="0"/>
              <a:cs typeface="Calibri"/>
            </a:endParaRPr>
          </a:p>
        </p:txBody>
      </p:sp>
    </p:spTree>
    <p:extLst>
      <p:ext uri="{BB962C8B-B14F-4D97-AF65-F5344CB8AC3E}">
        <p14:creationId xmlns:p14="http://schemas.microsoft.com/office/powerpoint/2010/main" val="378274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3AB34B9-B1FF-4EF6-BCF2-CA5F1D445F42}"/>
              </a:ext>
            </a:extLst>
          </p:cNvPr>
          <p:cNvSpPr>
            <a:spLocks noGrp="1"/>
          </p:cNvSpPr>
          <p:nvPr>
            <p:ph type="ftr" idx="11"/>
          </p:nvPr>
        </p:nvSpPr>
        <p:spPr/>
        <p:txBody>
          <a:bodyPr/>
          <a:lstStyle/>
          <a:p>
            <a:r>
              <a:rPr lang="en-IN"/>
              <a:t>www.necsws.com/india</a:t>
            </a:r>
          </a:p>
        </p:txBody>
      </p:sp>
      <p:sp>
        <p:nvSpPr>
          <p:cNvPr id="5" name="Google Shape;110;p9">
            <a:extLst>
              <a:ext uri="{FF2B5EF4-FFF2-40B4-BE49-F238E27FC236}">
                <a16:creationId xmlns:a16="http://schemas.microsoft.com/office/drawing/2014/main" id="{AAE29BC7-8864-47DA-8F82-8FCF07888B76}"/>
              </a:ext>
            </a:extLst>
          </p:cNvPr>
          <p:cNvSpPr/>
          <p:nvPr/>
        </p:nvSpPr>
        <p:spPr>
          <a:xfrm>
            <a:off x="304799" y="787406"/>
            <a:ext cx="10386863" cy="867890"/>
          </a:xfrm>
          <a:prstGeom prst="rect">
            <a:avLst/>
          </a:prstGeom>
          <a:noFill/>
          <a:ln>
            <a:noFill/>
          </a:ln>
        </p:spPr>
        <p:txBody>
          <a:bodyPr spcFirstLastPara="1" wrap="square" lIns="91425" tIns="45700" rIns="91425" bIns="45700" anchor="t" anchorCtr="0">
            <a:noAutofit/>
          </a:bodyPr>
          <a:lstStyle/>
          <a:p>
            <a:pPr>
              <a:lnSpc>
                <a:spcPct val="90000"/>
              </a:lnSpc>
              <a:buClr>
                <a:srgbClr val="002B62"/>
              </a:buClr>
              <a:buSzPts val="2800"/>
            </a:pPr>
            <a:r>
              <a:rPr lang="en-US" sz="2800" b="1">
                <a:solidFill>
                  <a:srgbClr val="002B62"/>
                </a:solidFill>
                <a:latin typeface="Verdana"/>
                <a:ea typeface="Verdana"/>
                <a:sym typeface="Calibri"/>
              </a:rPr>
              <a:t>Scope for </a:t>
            </a:r>
            <a:r>
              <a:rPr lang="en-GB" sz="2800" b="1">
                <a:solidFill>
                  <a:srgbClr val="002B62"/>
                </a:solidFill>
                <a:latin typeface="Verdana"/>
                <a:ea typeface="Verdana"/>
              </a:rPr>
              <a:t>Insights Management/Admin </a:t>
            </a:r>
            <a:r>
              <a:rPr lang="en-US" sz="2800" b="1">
                <a:solidFill>
                  <a:srgbClr val="002B62"/>
                </a:solidFill>
                <a:latin typeface="Verdana"/>
                <a:ea typeface="Verdana"/>
                <a:sym typeface="Calibri"/>
              </a:rPr>
              <a:t>Module</a:t>
            </a:r>
            <a:endParaRPr sz="2800" b="1">
              <a:solidFill>
                <a:srgbClr val="002B62"/>
              </a:solidFill>
              <a:latin typeface="Verdana"/>
              <a:ea typeface="Verdana"/>
            </a:endParaRPr>
          </a:p>
        </p:txBody>
      </p:sp>
      <p:pic>
        <p:nvPicPr>
          <p:cNvPr id="2" name="Picture 1" descr="A screenshot of a computer&#10;&#10;Description automatically generated">
            <a:extLst>
              <a:ext uri="{FF2B5EF4-FFF2-40B4-BE49-F238E27FC236}">
                <a16:creationId xmlns:a16="http://schemas.microsoft.com/office/drawing/2014/main" id="{C2CBDB88-CFE9-45D3-8E89-BB79D91C2213}"/>
              </a:ext>
            </a:extLst>
          </p:cNvPr>
          <p:cNvPicPr>
            <a:picLocks noChangeAspect="1"/>
          </p:cNvPicPr>
          <p:nvPr/>
        </p:nvPicPr>
        <p:blipFill>
          <a:blip r:embed="rId3"/>
          <a:stretch>
            <a:fillRect/>
          </a:stretch>
        </p:blipFill>
        <p:spPr>
          <a:xfrm>
            <a:off x="1265028" y="1227667"/>
            <a:ext cx="7564241" cy="5248657"/>
          </a:xfrm>
          <a:prstGeom prst="rect">
            <a:avLst/>
          </a:prstGeom>
        </p:spPr>
      </p:pic>
    </p:spTree>
    <p:extLst>
      <p:ext uri="{BB962C8B-B14F-4D97-AF65-F5344CB8AC3E}">
        <p14:creationId xmlns:p14="http://schemas.microsoft.com/office/powerpoint/2010/main" val="500983661"/>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3AB34B9-B1FF-4EF6-BCF2-CA5F1D445F42}"/>
              </a:ext>
            </a:extLst>
          </p:cNvPr>
          <p:cNvSpPr>
            <a:spLocks noGrp="1"/>
          </p:cNvSpPr>
          <p:nvPr>
            <p:ph type="ftr" idx="11"/>
          </p:nvPr>
        </p:nvSpPr>
        <p:spPr/>
        <p:txBody>
          <a:bodyPr/>
          <a:lstStyle/>
          <a:p>
            <a:r>
              <a:rPr lang="en-IN"/>
              <a:t>www.necsws.com/india</a:t>
            </a:r>
          </a:p>
        </p:txBody>
      </p:sp>
      <p:sp>
        <p:nvSpPr>
          <p:cNvPr id="5" name="Google Shape;110;p9">
            <a:extLst>
              <a:ext uri="{FF2B5EF4-FFF2-40B4-BE49-F238E27FC236}">
                <a16:creationId xmlns:a16="http://schemas.microsoft.com/office/drawing/2014/main" id="{AAE29BC7-8864-47DA-8F82-8FCF07888B76}"/>
              </a:ext>
            </a:extLst>
          </p:cNvPr>
          <p:cNvSpPr/>
          <p:nvPr/>
        </p:nvSpPr>
        <p:spPr>
          <a:xfrm>
            <a:off x="331628" y="736594"/>
            <a:ext cx="8822420" cy="867890"/>
          </a:xfrm>
          <a:prstGeom prst="rect">
            <a:avLst/>
          </a:prstGeom>
          <a:noFill/>
          <a:ln>
            <a:noFill/>
          </a:ln>
        </p:spPr>
        <p:txBody>
          <a:bodyPr spcFirstLastPara="1" wrap="square" lIns="91425" tIns="45700" rIns="91425" bIns="45700" anchor="t" anchorCtr="0">
            <a:noAutofit/>
          </a:bodyPr>
          <a:lstStyle/>
          <a:p>
            <a:pPr>
              <a:lnSpc>
                <a:spcPct val="90000"/>
              </a:lnSpc>
              <a:buClr>
                <a:srgbClr val="002B62"/>
              </a:buClr>
              <a:buSzPts val="2800"/>
            </a:pPr>
            <a:r>
              <a:rPr lang="en-US" sz="2800" b="1">
                <a:solidFill>
                  <a:srgbClr val="002B62"/>
                </a:solidFill>
                <a:latin typeface="Verdana"/>
                <a:ea typeface="Verdana"/>
                <a:sym typeface="Calibri"/>
              </a:rPr>
              <a:t>Scope for </a:t>
            </a:r>
            <a:r>
              <a:rPr lang="en-GB" sz="2800" b="1">
                <a:solidFill>
                  <a:srgbClr val="002B62"/>
                </a:solidFill>
                <a:latin typeface="Verdana"/>
                <a:ea typeface="Verdana"/>
              </a:rPr>
              <a:t>Community Insights </a:t>
            </a:r>
            <a:r>
              <a:rPr lang="en-US" sz="2800" b="1">
                <a:solidFill>
                  <a:srgbClr val="002B62"/>
                </a:solidFill>
                <a:latin typeface="Verdana"/>
                <a:ea typeface="Verdana"/>
                <a:sym typeface="Calibri"/>
              </a:rPr>
              <a:t>Module</a:t>
            </a:r>
            <a:endParaRPr sz="2800" b="1">
              <a:solidFill>
                <a:srgbClr val="002B62"/>
              </a:solidFill>
              <a:latin typeface="Verdana"/>
              <a:ea typeface="Verdana"/>
            </a:endParaRPr>
          </a:p>
        </p:txBody>
      </p:sp>
      <p:pic>
        <p:nvPicPr>
          <p:cNvPr id="3" name="Picture 2" descr="A screenshot of a login page&#10;&#10;Description automatically generated">
            <a:extLst>
              <a:ext uri="{FF2B5EF4-FFF2-40B4-BE49-F238E27FC236}">
                <a16:creationId xmlns:a16="http://schemas.microsoft.com/office/drawing/2014/main" id="{14A89701-2984-00CC-095D-F5F348C63236}"/>
              </a:ext>
            </a:extLst>
          </p:cNvPr>
          <p:cNvPicPr>
            <a:picLocks noChangeAspect="1"/>
          </p:cNvPicPr>
          <p:nvPr/>
        </p:nvPicPr>
        <p:blipFill>
          <a:blip r:embed="rId2"/>
          <a:stretch>
            <a:fillRect/>
          </a:stretch>
        </p:blipFill>
        <p:spPr>
          <a:xfrm>
            <a:off x="1778000" y="1143215"/>
            <a:ext cx="7670800" cy="5333570"/>
          </a:xfrm>
          <a:prstGeom prst="rect">
            <a:avLst/>
          </a:prstGeom>
        </p:spPr>
      </p:pic>
    </p:spTree>
    <p:extLst>
      <p:ext uri="{BB962C8B-B14F-4D97-AF65-F5344CB8AC3E}">
        <p14:creationId xmlns:p14="http://schemas.microsoft.com/office/powerpoint/2010/main" val="205710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3AB34B9-B1FF-4EF6-BCF2-CA5F1D445F42}"/>
              </a:ext>
            </a:extLst>
          </p:cNvPr>
          <p:cNvSpPr>
            <a:spLocks noGrp="1"/>
          </p:cNvSpPr>
          <p:nvPr>
            <p:ph type="ftr" idx="11"/>
          </p:nvPr>
        </p:nvSpPr>
        <p:spPr/>
        <p:txBody>
          <a:bodyPr/>
          <a:lstStyle/>
          <a:p>
            <a:r>
              <a:rPr lang="en-IN"/>
              <a:t>www.necsws.com/india</a:t>
            </a:r>
          </a:p>
        </p:txBody>
      </p:sp>
      <p:sp>
        <p:nvSpPr>
          <p:cNvPr id="5" name="Google Shape;110;p9">
            <a:extLst>
              <a:ext uri="{FF2B5EF4-FFF2-40B4-BE49-F238E27FC236}">
                <a16:creationId xmlns:a16="http://schemas.microsoft.com/office/drawing/2014/main" id="{AAE29BC7-8864-47DA-8F82-8FCF07888B76}"/>
              </a:ext>
            </a:extLst>
          </p:cNvPr>
          <p:cNvSpPr/>
          <p:nvPr/>
        </p:nvSpPr>
        <p:spPr>
          <a:xfrm>
            <a:off x="0" y="917464"/>
            <a:ext cx="11384750" cy="867890"/>
          </a:xfrm>
          <a:prstGeom prst="rect">
            <a:avLst/>
          </a:prstGeom>
          <a:noFill/>
          <a:ln>
            <a:noFill/>
          </a:ln>
        </p:spPr>
        <p:txBody>
          <a:bodyPr spcFirstLastPara="1" wrap="square" lIns="91425" tIns="45700" rIns="91425" bIns="45700" anchor="t" anchorCtr="0">
            <a:noAutofit/>
          </a:bodyPr>
          <a:lstStyle/>
          <a:p>
            <a:pPr>
              <a:lnSpc>
                <a:spcPct val="90000"/>
              </a:lnSpc>
              <a:buClr>
                <a:srgbClr val="002B62"/>
              </a:buClr>
              <a:buSzPts val="2800"/>
            </a:pPr>
            <a:r>
              <a:rPr lang="en-GB" sz="2800" b="1">
                <a:solidFill>
                  <a:srgbClr val="002B62"/>
                </a:solidFill>
                <a:latin typeface="Verdana"/>
                <a:ea typeface="Verdana"/>
                <a:sym typeface="Calibri"/>
              </a:rPr>
              <a:t>Proposed Architecture – Insights Management /Admin Module</a:t>
            </a:r>
            <a:endParaRPr lang="en-GB" sz="2800" b="1">
              <a:solidFill>
                <a:srgbClr val="002B62"/>
              </a:solidFill>
              <a:latin typeface="Verdana"/>
              <a:ea typeface="Verdana"/>
            </a:endParaRPr>
          </a:p>
        </p:txBody>
      </p:sp>
      <p:pic>
        <p:nvPicPr>
          <p:cNvPr id="2" name="Picture 1" descr="A diagram of a computer system&#10;&#10;Description automatically generated">
            <a:extLst>
              <a:ext uri="{FF2B5EF4-FFF2-40B4-BE49-F238E27FC236}">
                <a16:creationId xmlns:a16="http://schemas.microsoft.com/office/drawing/2014/main" id="{B087AFBE-9103-5511-BE11-CDC4DE24686A}"/>
              </a:ext>
            </a:extLst>
          </p:cNvPr>
          <p:cNvPicPr>
            <a:picLocks noChangeAspect="1"/>
          </p:cNvPicPr>
          <p:nvPr/>
        </p:nvPicPr>
        <p:blipFill>
          <a:blip r:embed="rId3"/>
          <a:stretch>
            <a:fillRect/>
          </a:stretch>
        </p:blipFill>
        <p:spPr>
          <a:xfrm>
            <a:off x="625052" y="1785354"/>
            <a:ext cx="5455861" cy="4582160"/>
          </a:xfrm>
          <a:prstGeom prst="rect">
            <a:avLst/>
          </a:prstGeom>
          <a:ln>
            <a:solidFill>
              <a:schemeClr val="accent1"/>
            </a:solidFill>
          </a:ln>
        </p:spPr>
      </p:pic>
      <p:pic>
        <p:nvPicPr>
          <p:cNvPr id="3" name="Picture 2" descr="A diagram of a software application&#10;&#10;Description automatically generated">
            <a:extLst>
              <a:ext uri="{FF2B5EF4-FFF2-40B4-BE49-F238E27FC236}">
                <a16:creationId xmlns:a16="http://schemas.microsoft.com/office/drawing/2014/main" id="{4B0E9C8E-4859-BB02-E613-EE9D9E332E8A}"/>
              </a:ext>
            </a:extLst>
          </p:cNvPr>
          <p:cNvPicPr>
            <a:picLocks noChangeAspect="1"/>
          </p:cNvPicPr>
          <p:nvPr/>
        </p:nvPicPr>
        <p:blipFill>
          <a:blip r:embed="rId4"/>
          <a:stretch>
            <a:fillRect/>
          </a:stretch>
        </p:blipFill>
        <p:spPr>
          <a:xfrm>
            <a:off x="7056333" y="1785354"/>
            <a:ext cx="3790731" cy="4582160"/>
          </a:xfrm>
          <a:prstGeom prst="rect">
            <a:avLst/>
          </a:prstGeom>
          <a:ln>
            <a:solidFill>
              <a:schemeClr val="accent1"/>
            </a:solidFill>
          </a:ln>
        </p:spPr>
      </p:pic>
    </p:spTree>
    <p:extLst>
      <p:ext uri="{BB962C8B-B14F-4D97-AF65-F5344CB8AC3E}">
        <p14:creationId xmlns:p14="http://schemas.microsoft.com/office/powerpoint/2010/main" val="492212539"/>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FAC4AC5-E4CC-484E-8216-F08977C13412}"/>
              </a:ext>
            </a:extLst>
          </p:cNvPr>
          <p:cNvSpPr>
            <a:spLocks noGrp="1"/>
          </p:cNvSpPr>
          <p:nvPr>
            <p:ph type="ftr" idx="11"/>
          </p:nvPr>
        </p:nvSpPr>
        <p:spPr/>
        <p:txBody>
          <a:bodyPr/>
          <a:lstStyle/>
          <a:p>
            <a:r>
              <a:rPr lang="en-IN"/>
              <a:t>www.necsws.com/india</a:t>
            </a:r>
          </a:p>
        </p:txBody>
      </p:sp>
      <p:sp>
        <p:nvSpPr>
          <p:cNvPr id="7" name="Google Shape;101;p8">
            <a:extLst>
              <a:ext uri="{FF2B5EF4-FFF2-40B4-BE49-F238E27FC236}">
                <a16:creationId xmlns:a16="http://schemas.microsoft.com/office/drawing/2014/main" id="{AA239B28-E90A-4F54-96B5-2A85100F92EA}"/>
              </a:ext>
            </a:extLst>
          </p:cNvPr>
          <p:cNvSpPr/>
          <p:nvPr/>
        </p:nvSpPr>
        <p:spPr>
          <a:xfrm>
            <a:off x="331628" y="851955"/>
            <a:ext cx="10249286" cy="867890"/>
          </a:xfrm>
          <a:prstGeom prst="rect">
            <a:avLst/>
          </a:prstGeom>
          <a:noFill/>
          <a:ln>
            <a:noFill/>
          </a:ln>
        </p:spPr>
        <p:txBody>
          <a:bodyPr spcFirstLastPara="1" wrap="square" lIns="91425" tIns="45700" rIns="91425" bIns="45700" anchor="t" anchorCtr="0">
            <a:noAutofit/>
          </a:bodyPr>
          <a:lstStyle/>
          <a:p>
            <a:pPr>
              <a:lnSpc>
                <a:spcPct val="90000"/>
              </a:lnSpc>
              <a:buClr>
                <a:srgbClr val="002B62"/>
              </a:buClr>
              <a:buSzPts val="2800"/>
            </a:pPr>
            <a:r>
              <a:rPr lang="en-US" sz="2800" b="1">
                <a:solidFill>
                  <a:srgbClr val="002B62"/>
                </a:solidFill>
                <a:latin typeface="Verdana"/>
                <a:ea typeface="Verdana"/>
                <a:sym typeface="Calibri"/>
              </a:rPr>
              <a:t>Assumptions  </a:t>
            </a:r>
            <a:endParaRPr sz="2800" b="1">
              <a:solidFill>
                <a:srgbClr val="002B62"/>
              </a:solidFill>
              <a:latin typeface="Verdana"/>
              <a:ea typeface="Verdana"/>
            </a:endParaRPr>
          </a:p>
        </p:txBody>
      </p:sp>
      <p:sp>
        <p:nvSpPr>
          <p:cNvPr id="8" name="Google Shape;105;p8">
            <a:extLst>
              <a:ext uri="{FF2B5EF4-FFF2-40B4-BE49-F238E27FC236}">
                <a16:creationId xmlns:a16="http://schemas.microsoft.com/office/drawing/2014/main" id="{4C0B36BE-AFF9-484D-85E3-89B78DA00EC5}"/>
              </a:ext>
            </a:extLst>
          </p:cNvPr>
          <p:cNvSpPr txBox="1"/>
          <p:nvPr/>
        </p:nvSpPr>
        <p:spPr>
          <a:xfrm>
            <a:off x="406399" y="1371600"/>
            <a:ext cx="10697029" cy="5486400"/>
          </a:xfrm>
          <a:prstGeom prst="rect">
            <a:avLst/>
          </a:prstGeom>
          <a:noFill/>
          <a:ln>
            <a:noFill/>
          </a:ln>
        </p:spPr>
        <p:txBody>
          <a:bodyPr spcFirstLastPara="1" wrap="square" lIns="91425" tIns="45700" rIns="91425" bIns="45700" anchor="t" anchorCtr="0">
            <a:noAutofit/>
          </a:bodyPr>
          <a:lstStyle/>
          <a:p>
            <a:pPr marR="0" lvl="0" algn="l" rtl="0">
              <a:spcBef>
                <a:spcPts val="0"/>
              </a:spcBef>
              <a:spcAft>
                <a:spcPts val="0"/>
              </a:spcAft>
              <a:buClr>
                <a:srgbClr val="FE7D19"/>
              </a:buClr>
              <a:buSzPts val="1600"/>
            </a:pPr>
            <a:r>
              <a:rPr lang="en-US" b="1">
                <a:solidFill>
                  <a:schemeClr val="dk1"/>
                </a:solidFill>
                <a:latin typeface="Verdana" panose="020B0604030504040204" pitchFamily="34" charset="0"/>
                <a:ea typeface="Verdana" panose="020B0604030504040204" pitchFamily="34" charset="0"/>
                <a:cs typeface="Calibri"/>
                <a:sym typeface="Calibri"/>
              </a:rPr>
              <a:t>Assumptions for </a:t>
            </a:r>
            <a:r>
              <a:rPr lang="en-GB" b="1">
                <a:solidFill>
                  <a:schemeClr val="dk1"/>
                </a:solidFill>
                <a:latin typeface="Verdana" panose="020B0604030504040204" pitchFamily="34" charset="0"/>
                <a:ea typeface="Verdana" panose="020B0604030504040204" pitchFamily="34" charset="0"/>
                <a:cs typeface="Calibri"/>
              </a:rPr>
              <a:t>Community Insights (mobile, tablets)</a:t>
            </a:r>
            <a:endParaRPr b="1">
              <a:latin typeface="Verdana" panose="020B0604030504040204" pitchFamily="34" charset="0"/>
              <a:ea typeface="Verdana" panose="020B0604030504040204" pitchFamily="34" charset="0"/>
            </a:endParaRPr>
          </a:p>
          <a:p>
            <a:pPr marL="231775" marR="0" lvl="0" indent="-180975" algn="l" rtl="0">
              <a:spcBef>
                <a:spcPts val="0"/>
              </a:spcBef>
              <a:spcAft>
                <a:spcPts val="0"/>
              </a:spcAft>
              <a:buClr>
                <a:srgbClr val="FE7D19"/>
              </a:buClr>
              <a:buSzPts val="800"/>
              <a:buFont typeface="Noto Sans Symbols"/>
              <a:buNone/>
            </a:pPr>
            <a:endParaRPr sz="500">
              <a:solidFill>
                <a:schemeClr val="dk1"/>
              </a:solidFill>
              <a:latin typeface="Verdana" panose="020B0604030504040204" pitchFamily="34" charset="0"/>
              <a:ea typeface="Verdana" panose="020B0604030504040204" pitchFamily="34" charset="0"/>
              <a:cs typeface="Calibri"/>
              <a:sym typeface="Calibri"/>
            </a:endParaRPr>
          </a:p>
          <a:p>
            <a:pPr marL="231775" indent="-231775">
              <a:buClr>
                <a:srgbClr val="FE7D19"/>
              </a:buClr>
              <a:buSzPts val="1600"/>
              <a:buFont typeface="Noto Sans Symbols"/>
              <a:buChar char="▪"/>
            </a:pPr>
            <a:r>
              <a:rPr lang="en-US">
                <a:solidFill>
                  <a:schemeClr val="dk1"/>
                </a:solidFill>
                <a:latin typeface="Verdana"/>
                <a:ea typeface="Verdana"/>
              </a:rPr>
              <a:t>The UI screen design will utilize the out-of-the-box </a:t>
            </a:r>
            <a:r>
              <a:rPr lang="en-US" err="1">
                <a:solidFill>
                  <a:schemeClr val="dk1"/>
                </a:solidFill>
                <a:latin typeface="Verdana"/>
                <a:ea typeface="Verdana"/>
              </a:rPr>
              <a:t>PowerApp</a:t>
            </a:r>
            <a:r>
              <a:rPr lang="en-US">
                <a:solidFill>
                  <a:schemeClr val="dk1"/>
                </a:solidFill>
                <a:latin typeface="Verdana"/>
                <a:ea typeface="Verdana"/>
              </a:rPr>
              <a:t> provided UI, with no custom UI or CSS.</a:t>
            </a:r>
          </a:p>
          <a:p>
            <a:pPr marL="231775" indent="-231775">
              <a:buClr>
                <a:srgbClr val="FE7D19"/>
              </a:buClr>
              <a:buSzPts val="1600"/>
              <a:buFont typeface="Noto Sans Symbols"/>
              <a:buChar char="▪"/>
            </a:pPr>
            <a:endParaRPr lang="en-US">
              <a:solidFill>
                <a:schemeClr val="dk1"/>
              </a:solidFill>
              <a:latin typeface="Verdana"/>
              <a:ea typeface="Verdana"/>
              <a:cs typeface="Calibri"/>
            </a:endParaRPr>
          </a:p>
          <a:p>
            <a:pPr marL="231775" marR="0" lvl="1" indent="-180975" algn="l" rtl="0">
              <a:spcBef>
                <a:spcPts val="0"/>
              </a:spcBef>
              <a:spcAft>
                <a:spcPts val="0"/>
              </a:spcAft>
              <a:buClr>
                <a:srgbClr val="FE7D19"/>
              </a:buClr>
              <a:buSzPts val="800"/>
              <a:buFont typeface="Noto Sans Symbols"/>
              <a:buNone/>
            </a:pPr>
            <a:endParaRPr lang="en-US" sz="500" b="0" i="0" u="none" strike="noStrike" cap="none">
              <a:solidFill>
                <a:schemeClr val="dk1"/>
              </a:solidFill>
              <a:latin typeface="Verdana" panose="020B0604030504040204" pitchFamily="34" charset="0"/>
              <a:ea typeface="Verdana" panose="020B0604030504040204" pitchFamily="34" charset="0"/>
              <a:cs typeface="Calibri"/>
            </a:endParaRPr>
          </a:p>
          <a:p>
            <a:pPr marL="231775" lvl="1" indent="-180975">
              <a:buClr>
                <a:srgbClr val="FE7D19"/>
              </a:buClr>
              <a:buSzPts val="800"/>
            </a:pPr>
            <a:r>
              <a:rPr lang="en-GB" b="1">
                <a:solidFill>
                  <a:schemeClr val="dk1"/>
                </a:solidFill>
                <a:latin typeface="Verdana" panose="020B0604030504040204" pitchFamily="34" charset="0"/>
                <a:ea typeface="Verdana" panose="020B0604030504040204" pitchFamily="34" charset="0"/>
                <a:cs typeface="Calibri"/>
                <a:sym typeface="Calibri"/>
              </a:rPr>
              <a:t>Assumptions for </a:t>
            </a:r>
            <a:r>
              <a:rPr lang="en-GB" b="1">
                <a:solidFill>
                  <a:schemeClr val="dk1"/>
                </a:solidFill>
                <a:latin typeface="Verdana" panose="020B0604030504040204" pitchFamily="34" charset="0"/>
                <a:ea typeface="Verdana" panose="020B0604030504040204" pitchFamily="34" charset="0"/>
                <a:cs typeface="Calibri"/>
              </a:rPr>
              <a:t>Insights Management/Admin </a:t>
            </a:r>
          </a:p>
          <a:p>
            <a:pPr marL="231775" lvl="1" indent="-180975">
              <a:buClr>
                <a:srgbClr val="FE7D19"/>
              </a:buClr>
              <a:buSzPts val="800"/>
            </a:pPr>
            <a:endParaRPr lang="en-GB" sz="500" b="0" i="0" u="none" strike="noStrike" cap="none">
              <a:solidFill>
                <a:schemeClr val="dk1"/>
              </a:solidFill>
              <a:latin typeface="Verdana" panose="020B0604030504040204" pitchFamily="34" charset="0"/>
              <a:ea typeface="Verdana" panose="020B0604030504040204" pitchFamily="34" charset="0"/>
              <a:cs typeface="Calibri"/>
              <a:sym typeface="Calibri"/>
            </a:endParaRPr>
          </a:p>
          <a:p>
            <a:pPr marL="231775" indent="-231775">
              <a:buClr>
                <a:srgbClr val="FE7D19"/>
              </a:buClr>
              <a:buSzPts val="1600"/>
              <a:buFont typeface="Noto Sans Symbols"/>
              <a:buChar char="▪"/>
            </a:pPr>
            <a:r>
              <a:rPr lang="en-GB">
                <a:latin typeface="Verdana"/>
                <a:ea typeface="Verdana"/>
              </a:rPr>
              <a:t>We have considered fields with basic validations (like mandatory check and input check). </a:t>
            </a:r>
          </a:p>
          <a:p>
            <a:pPr marL="231775" indent="-231775">
              <a:buClr>
                <a:srgbClr val="FE7D19"/>
              </a:buClr>
              <a:buSzPts val="1600"/>
              <a:buFont typeface="Noto Sans Symbols"/>
              <a:buChar char="▪"/>
            </a:pPr>
            <a:endParaRPr lang="en-GB" sz="500">
              <a:latin typeface="Verdana"/>
              <a:ea typeface="Verdana"/>
            </a:endParaRPr>
          </a:p>
          <a:p>
            <a:pPr marL="231775" marR="0" lvl="0" indent="-231775" algn="l" rtl="0">
              <a:spcBef>
                <a:spcPts val="0"/>
              </a:spcBef>
              <a:spcAft>
                <a:spcPts val="0"/>
              </a:spcAft>
              <a:buClr>
                <a:srgbClr val="FE7D19"/>
              </a:buClr>
              <a:buSzPts val="1600"/>
              <a:buFont typeface="Noto Sans Symbols"/>
              <a:buChar char="▪"/>
            </a:pPr>
            <a:r>
              <a:rPr lang="en-GB">
                <a:latin typeface="Verdana"/>
                <a:ea typeface="Verdana"/>
              </a:rPr>
              <a:t>The UI will have basic CRUD operations like list (search/pagination/sorting), view and edit</a:t>
            </a:r>
          </a:p>
          <a:p>
            <a:pPr marL="231775" marR="0" lvl="0" indent="-231775" algn="l" rtl="0">
              <a:spcBef>
                <a:spcPts val="0"/>
              </a:spcBef>
              <a:spcAft>
                <a:spcPts val="0"/>
              </a:spcAft>
              <a:buClr>
                <a:srgbClr val="FE7D19"/>
              </a:buClr>
              <a:buSzPts val="1600"/>
              <a:buFont typeface="Noto Sans Symbols"/>
              <a:buChar char="▪"/>
            </a:pPr>
            <a:endParaRPr lang="en-GB" sz="500">
              <a:latin typeface="Verdana"/>
              <a:ea typeface="Verdana"/>
            </a:endParaRPr>
          </a:p>
          <a:p>
            <a:pPr marL="231775" indent="-231775">
              <a:buClr>
                <a:srgbClr val="FE7D19"/>
              </a:buClr>
              <a:buSzPts val="1600"/>
              <a:buFont typeface="Noto Sans Symbols"/>
              <a:buChar char="▪"/>
            </a:pPr>
            <a:r>
              <a:rPr lang="en-GB">
                <a:latin typeface="Verdana"/>
                <a:ea typeface="Verdana"/>
              </a:rPr>
              <a:t>Both frontend and backend (business logic) will be in .NET. </a:t>
            </a:r>
          </a:p>
          <a:p>
            <a:pPr marL="231775" indent="-231775">
              <a:buClr>
                <a:srgbClr val="FE7D19"/>
              </a:buClr>
              <a:buSzPts val="1600"/>
              <a:buFont typeface="Noto Sans Symbols"/>
              <a:buChar char="▪"/>
            </a:pPr>
            <a:endParaRPr lang="en-GB" sz="500">
              <a:latin typeface="Verdana"/>
              <a:ea typeface="Verdana"/>
            </a:endParaRPr>
          </a:p>
          <a:p>
            <a:pPr marL="231775" indent="-231775">
              <a:buClr>
                <a:srgbClr val="FE7D19"/>
              </a:buClr>
              <a:buSzPts val="1600"/>
              <a:buFont typeface="Noto Sans Symbols"/>
              <a:buChar char="▪"/>
            </a:pPr>
            <a:r>
              <a:rPr lang="en-GB">
                <a:latin typeface="Verdana"/>
                <a:ea typeface="Verdana"/>
              </a:rPr>
              <a:t>The application will be designed for </a:t>
            </a:r>
            <a:r>
              <a:rPr lang="en-GB">
                <a:solidFill>
                  <a:schemeClr val="dk1"/>
                </a:solidFill>
                <a:latin typeface="Verdana" panose="020B0604030504040204" pitchFamily="34" charset="0"/>
                <a:ea typeface="Verdana" panose="020B0604030504040204" pitchFamily="34" charset="0"/>
                <a:cs typeface="Calibri"/>
              </a:rPr>
              <a:t>Tablet/larger device in Landscape format, Desktop.</a:t>
            </a:r>
            <a:endParaRPr lang="en-GB">
              <a:latin typeface="Verdana"/>
              <a:ea typeface="Verdana"/>
            </a:endParaRPr>
          </a:p>
          <a:p>
            <a:pPr marL="231775" indent="-231775">
              <a:buClr>
                <a:srgbClr val="FE7D19"/>
              </a:buClr>
              <a:buSzPts val="1600"/>
              <a:buFont typeface="Noto Sans Symbols"/>
              <a:buChar char="▪"/>
            </a:pPr>
            <a:endParaRPr lang="en-GB" sz="500">
              <a:latin typeface="Verdana"/>
              <a:ea typeface="Verdana"/>
            </a:endParaRPr>
          </a:p>
          <a:p>
            <a:pPr marL="231775" marR="0" lvl="0" indent="-231775" algn="l" rtl="0">
              <a:spcBef>
                <a:spcPts val="0"/>
              </a:spcBef>
              <a:spcAft>
                <a:spcPts val="0"/>
              </a:spcAft>
              <a:buClr>
                <a:srgbClr val="FE7D19"/>
              </a:buClr>
              <a:buSzPts val="1600"/>
              <a:buFont typeface="Noto Sans Symbols"/>
              <a:buChar char="▪"/>
            </a:pPr>
            <a:r>
              <a:rPr lang="en-GB">
                <a:latin typeface="Verdana"/>
                <a:ea typeface="Verdana"/>
              </a:rPr>
              <a:t>Unit testing will be included as part of development</a:t>
            </a:r>
          </a:p>
          <a:p>
            <a:pPr marL="231775" lvl="1" indent="-180975">
              <a:buClr>
                <a:srgbClr val="FE7D19"/>
              </a:buClr>
              <a:buSzPts val="800"/>
            </a:pPr>
            <a:endParaRPr lang="en-GB" b="1">
              <a:solidFill>
                <a:schemeClr val="dk1"/>
              </a:solidFill>
              <a:latin typeface="Verdana" panose="020B0604030504040204" pitchFamily="34" charset="0"/>
              <a:ea typeface="Verdana" panose="020B0604030504040204" pitchFamily="34" charset="0"/>
              <a:cs typeface="Calibri"/>
              <a:sym typeface="Calibri"/>
            </a:endParaRPr>
          </a:p>
          <a:p>
            <a:pPr marL="231775" lvl="1" indent="-180975">
              <a:buClr>
                <a:srgbClr val="FE7D19"/>
              </a:buClr>
              <a:buSzPts val="800"/>
            </a:pPr>
            <a:r>
              <a:rPr lang="en-GB" b="1">
                <a:solidFill>
                  <a:schemeClr val="dk1"/>
                </a:solidFill>
                <a:latin typeface="Verdana" panose="020B0604030504040204" pitchFamily="34" charset="0"/>
                <a:ea typeface="Verdana" panose="020B0604030504040204" pitchFamily="34" charset="0"/>
                <a:cs typeface="Calibri"/>
                <a:sym typeface="Calibri"/>
              </a:rPr>
              <a:t>Out of Scope </a:t>
            </a:r>
            <a:r>
              <a:rPr lang="en-GB" b="1">
                <a:solidFill>
                  <a:schemeClr val="dk1"/>
                </a:solidFill>
                <a:latin typeface="Verdana" panose="020B0604030504040204" pitchFamily="34" charset="0"/>
                <a:ea typeface="Verdana" panose="020B0604030504040204" pitchFamily="34" charset="0"/>
                <a:cs typeface="Calibri"/>
              </a:rPr>
              <a:t> </a:t>
            </a:r>
          </a:p>
          <a:p>
            <a:pPr marL="231775" lvl="1" indent="-180975">
              <a:buClr>
                <a:srgbClr val="FE7D19"/>
              </a:buClr>
              <a:buSzPts val="800"/>
            </a:pPr>
            <a:endParaRPr lang="en-GB" sz="500" b="0" i="0" u="none" strike="noStrike" cap="none">
              <a:solidFill>
                <a:schemeClr val="dk1"/>
              </a:solidFill>
              <a:latin typeface="Verdana" panose="020B0604030504040204" pitchFamily="34" charset="0"/>
              <a:ea typeface="Verdana" panose="020B0604030504040204" pitchFamily="34" charset="0"/>
              <a:cs typeface="Calibri"/>
              <a:sym typeface="Calibri"/>
            </a:endParaRPr>
          </a:p>
          <a:p>
            <a:pPr marL="231775" marR="0" lvl="0" indent="-231775" algn="l" rtl="0">
              <a:spcBef>
                <a:spcPts val="0"/>
              </a:spcBef>
              <a:spcAft>
                <a:spcPts val="0"/>
              </a:spcAft>
              <a:buClr>
                <a:srgbClr val="FE7D19"/>
              </a:buClr>
              <a:buSzPts val="1600"/>
              <a:buFont typeface="Noto Sans Symbols"/>
              <a:buChar char="▪"/>
            </a:pPr>
            <a:r>
              <a:rPr lang="en-US">
                <a:solidFill>
                  <a:schemeClr val="dk1"/>
                </a:solidFill>
                <a:latin typeface="Verdana" panose="020B0604030504040204" pitchFamily="34" charset="0"/>
                <a:ea typeface="Verdana" panose="020B0604030504040204" pitchFamily="34" charset="0"/>
                <a:cs typeface="Calibri"/>
                <a:sym typeface="Calibri"/>
              </a:rPr>
              <a:t>Any Entity outside the identified 14 are deemed out of scope.</a:t>
            </a:r>
          </a:p>
          <a:p>
            <a:pPr marL="231775" marR="0" lvl="0" indent="-231775" algn="l" rtl="0">
              <a:spcBef>
                <a:spcPts val="0"/>
              </a:spcBef>
              <a:spcAft>
                <a:spcPts val="0"/>
              </a:spcAft>
              <a:buClr>
                <a:srgbClr val="FE7D19"/>
              </a:buClr>
              <a:buSzPts val="1600"/>
              <a:buFont typeface="Noto Sans Symbols"/>
              <a:buChar char="▪"/>
            </a:pPr>
            <a:endParaRPr lang="en-US" sz="500">
              <a:solidFill>
                <a:schemeClr val="dk1"/>
              </a:solidFill>
              <a:latin typeface="Verdana" panose="020B0604030504040204" pitchFamily="34" charset="0"/>
              <a:ea typeface="Verdana" panose="020B0604030504040204" pitchFamily="34" charset="0"/>
              <a:cs typeface="Calibri"/>
              <a:sym typeface="Calibri"/>
            </a:endParaRPr>
          </a:p>
          <a:p>
            <a:pPr marL="231775" indent="-231775">
              <a:buClr>
                <a:srgbClr val="FE7D19"/>
              </a:buClr>
              <a:buSzPts val="1600"/>
              <a:buFont typeface="Noto Sans Symbols"/>
              <a:buChar char="▪"/>
            </a:pPr>
            <a:r>
              <a:rPr lang="en-US">
                <a:solidFill>
                  <a:schemeClr val="dk1"/>
                </a:solidFill>
                <a:latin typeface="Verdana"/>
                <a:ea typeface="Verdana"/>
              </a:rPr>
              <a:t>AAD management tasks, such as user creation and users to app assignment, are not within the scope of this project.</a:t>
            </a:r>
          </a:p>
          <a:p>
            <a:pPr marL="231775" indent="-231775">
              <a:buClr>
                <a:srgbClr val="FE7D19"/>
              </a:buClr>
              <a:buSzPts val="1600"/>
              <a:buFont typeface="Noto Sans Symbols"/>
              <a:buChar char="▪"/>
            </a:pPr>
            <a:endParaRPr lang="en-US" sz="500" b="0" i="0" u="none" strike="noStrike" cap="none">
              <a:solidFill>
                <a:schemeClr val="dk1"/>
              </a:solidFill>
              <a:latin typeface="Verdana"/>
              <a:ea typeface="Verdana"/>
              <a:cs typeface="Calibri"/>
            </a:endParaRPr>
          </a:p>
          <a:p>
            <a:pPr marL="231775" indent="-231775">
              <a:buClr>
                <a:srgbClr val="FE7D19"/>
              </a:buClr>
              <a:buSzPts val="1600"/>
              <a:buFont typeface="Noto Sans Symbols"/>
              <a:buChar char="▪"/>
            </a:pPr>
            <a:r>
              <a:rPr lang="en-US">
                <a:solidFill>
                  <a:schemeClr val="dk1"/>
                </a:solidFill>
                <a:latin typeface="Verdana"/>
                <a:ea typeface="Verdana"/>
                <a:cs typeface="Calibri"/>
              </a:rPr>
              <a:t>Mobile version is deemed out of scope for </a:t>
            </a:r>
            <a:r>
              <a:rPr lang="en-GB">
                <a:solidFill>
                  <a:schemeClr val="dk1"/>
                </a:solidFill>
                <a:latin typeface="Verdana" panose="020B0604030504040204" pitchFamily="34" charset="0"/>
                <a:ea typeface="Verdana" panose="020B0604030504040204" pitchFamily="34" charset="0"/>
                <a:cs typeface="Calibri"/>
              </a:rPr>
              <a:t>Insights Management/Admin application</a:t>
            </a:r>
            <a:endParaRPr lang="en-US" i="0" u="none" strike="noStrike" cap="none">
              <a:solidFill>
                <a:schemeClr val="dk1"/>
              </a:solidFill>
              <a:latin typeface="Verdana"/>
              <a:ea typeface="Verdana"/>
              <a:cs typeface="Calibri"/>
            </a:endParaRPr>
          </a:p>
          <a:p>
            <a:pPr marL="231775" marR="0" lvl="0" indent="-231775" algn="l" rtl="0">
              <a:spcBef>
                <a:spcPts val="0"/>
              </a:spcBef>
              <a:spcAft>
                <a:spcPts val="0"/>
              </a:spcAft>
              <a:buClr>
                <a:srgbClr val="FE7D19"/>
              </a:buClr>
              <a:buSzPts val="1600"/>
              <a:buFont typeface="Noto Sans Symbols"/>
              <a:buChar char="▪"/>
            </a:pPr>
            <a:endParaRPr lang="en-US">
              <a:latin typeface="Verdana" panose="020B0604030504040204" pitchFamily="34" charset="0"/>
              <a:ea typeface="Verdana" panose="020B0604030504040204" pitchFamily="34" charset="0"/>
            </a:endParaRPr>
          </a:p>
          <a:p>
            <a:pPr marL="231775" marR="0" lvl="1" indent="-180975" algn="l" rtl="0">
              <a:spcBef>
                <a:spcPts val="0"/>
              </a:spcBef>
              <a:spcAft>
                <a:spcPts val="0"/>
              </a:spcAft>
              <a:buClr>
                <a:srgbClr val="FE7D19"/>
              </a:buClr>
              <a:buSzPts val="800"/>
              <a:buFont typeface="Noto Sans Symbols"/>
              <a:buNone/>
            </a:pPr>
            <a:endParaRPr lang="en-US" sz="500" b="0" i="0" u="none" strike="noStrike" cap="none">
              <a:solidFill>
                <a:schemeClr val="dk1"/>
              </a:solidFill>
              <a:highlight>
                <a:srgbClr val="FFFF00"/>
              </a:highlight>
              <a:latin typeface="Verdana" panose="020B0604030504040204" pitchFamily="34" charset="0"/>
              <a:ea typeface="Verdana" panose="020B0604030504040204" pitchFamily="34" charset="0"/>
              <a:cs typeface="Calibri"/>
              <a:sym typeface="Calibri"/>
            </a:endParaRPr>
          </a:p>
          <a:p>
            <a:pPr marL="800100" marR="0" lvl="1" indent="-241300" algn="just" rtl="0">
              <a:spcBef>
                <a:spcPts val="320"/>
              </a:spcBef>
              <a:spcAft>
                <a:spcPts val="0"/>
              </a:spcAft>
              <a:buClr>
                <a:srgbClr val="FE7D19"/>
              </a:buClr>
              <a:buSzPts val="1600"/>
              <a:buFont typeface="Noto Sans Symbols"/>
              <a:buNone/>
            </a:pPr>
            <a:endParaRPr b="0" i="0" u="none" strike="noStrike" cap="none">
              <a:solidFill>
                <a:schemeClr val="dk1"/>
              </a:solidFill>
              <a:latin typeface="Verdana" panose="020B0604030504040204" pitchFamily="34" charset="0"/>
              <a:ea typeface="Verdana" panose="020B0604030504040204" pitchFamily="34" charset="0"/>
              <a:sym typeface="Arial"/>
            </a:endParaRPr>
          </a:p>
          <a:p>
            <a:pPr marL="800100" marR="0" lvl="1" indent="-342900" algn="just" rtl="0">
              <a:spcBef>
                <a:spcPts val="320"/>
              </a:spcBef>
              <a:spcAft>
                <a:spcPts val="0"/>
              </a:spcAft>
              <a:buNone/>
            </a:pPr>
            <a:endParaRPr b="0" i="0" u="none" strike="noStrike" cap="none">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342900" algn="just" rtl="0">
              <a:spcBef>
                <a:spcPts val="320"/>
              </a:spcBef>
              <a:spcAft>
                <a:spcPts val="0"/>
              </a:spcAft>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p:txBody>
      </p:sp>
    </p:spTree>
    <p:extLst>
      <p:ext uri="{BB962C8B-B14F-4D97-AF65-F5344CB8AC3E}">
        <p14:creationId xmlns:p14="http://schemas.microsoft.com/office/powerpoint/2010/main" val="411499844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FAC4AC5-E4CC-484E-8216-F08977C13412}"/>
              </a:ext>
            </a:extLst>
          </p:cNvPr>
          <p:cNvSpPr>
            <a:spLocks noGrp="1"/>
          </p:cNvSpPr>
          <p:nvPr>
            <p:ph type="ftr" idx="11"/>
          </p:nvPr>
        </p:nvSpPr>
        <p:spPr/>
        <p:txBody>
          <a:bodyPr/>
          <a:lstStyle/>
          <a:p>
            <a:r>
              <a:rPr lang="en-IN"/>
              <a:t>www.necsws.com/india</a:t>
            </a:r>
          </a:p>
        </p:txBody>
      </p:sp>
      <p:sp>
        <p:nvSpPr>
          <p:cNvPr id="7" name="Google Shape;101;p8">
            <a:extLst>
              <a:ext uri="{FF2B5EF4-FFF2-40B4-BE49-F238E27FC236}">
                <a16:creationId xmlns:a16="http://schemas.microsoft.com/office/drawing/2014/main" id="{AA239B28-E90A-4F54-96B5-2A85100F92EA}"/>
              </a:ext>
            </a:extLst>
          </p:cNvPr>
          <p:cNvSpPr/>
          <p:nvPr/>
        </p:nvSpPr>
        <p:spPr>
          <a:xfrm>
            <a:off x="331628" y="851955"/>
            <a:ext cx="10249286" cy="867890"/>
          </a:xfrm>
          <a:prstGeom prst="rect">
            <a:avLst/>
          </a:prstGeom>
          <a:noFill/>
          <a:ln>
            <a:noFill/>
          </a:ln>
        </p:spPr>
        <p:txBody>
          <a:bodyPr spcFirstLastPara="1" wrap="square" lIns="91425" tIns="45700" rIns="91425" bIns="45700" anchor="t" anchorCtr="0">
            <a:noAutofit/>
          </a:bodyPr>
          <a:lstStyle/>
          <a:p>
            <a:pPr>
              <a:lnSpc>
                <a:spcPct val="90000"/>
              </a:lnSpc>
              <a:buClr>
                <a:srgbClr val="002B62"/>
              </a:buClr>
              <a:buSzPts val="2800"/>
            </a:pPr>
            <a:r>
              <a:rPr lang="en-US" sz="2800" b="1">
                <a:solidFill>
                  <a:srgbClr val="002B62"/>
                </a:solidFill>
                <a:latin typeface="Verdana"/>
                <a:ea typeface="Verdana"/>
                <a:sym typeface="Calibri"/>
              </a:rPr>
              <a:t>Development Methodology and Project Delivery </a:t>
            </a:r>
            <a:endParaRPr sz="2800" b="1">
              <a:solidFill>
                <a:srgbClr val="002B62"/>
              </a:solidFill>
              <a:latin typeface="Verdana"/>
              <a:ea typeface="Verdana"/>
            </a:endParaRPr>
          </a:p>
        </p:txBody>
      </p:sp>
      <p:sp>
        <p:nvSpPr>
          <p:cNvPr id="8" name="Google Shape;105;p8">
            <a:extLst>
              <a:ext uri="{FF2B5EF4-FFF2-40B4-BE49-F238E27FC236}">
                <a16:creationId xmlns:a16="http://schemas.microsoft.com/office/drawing/2014/main" id="{4C0B36BE-AFF9-484D-85E3-89B78DA00EC5}"/>
              </a:ext>
            </a:extLst>
          </p:cNvPr>
          <p:cNvSpPr txBox="1"/>
          <p:nvPr/>
        </p:nvSpPr>
        <p:spPr>
          <a:xfrm>
            <a:off x="406399" y="1371600"/>
            <a:ext cx="10697029" cy="5486400"/>
          </a:xfrm>
          <a:prstGeom prst="rect">
            <a:avLst/>
          </a:prstGeom>
          <a:noFill/>
          <a:ln>
            <a:noFill/>
          </a:ln>
        </p:spPr>
        <p:txBody>
          <a:bodyPr spcFirstLastPara="1" wrap="square" lIns="91425" tIns="45700" rIns="91425" bIns="45700" anchor="t" anchorCtr="0">
            <a:noAutofit/>
          </a:bodyPr>
          <a:lstStyle/>
          <a:p>
            <a:pPr marL="231775" marR="0" lvl="0" indent="-231775" algn="l" rtl="0">
              <a:spcBef>
                <a:spcPts val="0"/>
              </a:spcBef>
              <a:spcAft>
                <a:spcPts val="0"/>
              </a:spcAft>
              <a:buClr>
                <a:srgbClr val="FE7D19"/>
              </a:buClr>
              <a:buSzPts val="1600"/>
              <a:buFont typeface="Noto Sans Symbols"/>
              <a:buChar char="▪"/>
            </a:pPr>
            <a:r>
              <a:rPr lang="en-US">
                <a:solidFill>
                  <a:schemeClr val="dk1"/>
                </a:solidFill>
                <a:latin typeface="Verdana" panose="020B0604030504040204" pitchFamily="34" charset="0"/>
                <a:ea typeface="Verdana" panose="020B0604030504040204" pitchFamily="34" charset="0"/>
                <a:cs typeface="Calibri"/>
                <a:sym typeface="Calibri"/>
              </a:rPr>
              <a:t>Proposed project development methodology is Agile</a:t>
            </a:r>
            <a:endParaRPr>
              <a:latin typeface="Verdana" panose="020B0604030504040204" pitchFamily="34" charset="0"/>
              <a:ea typeface="Verdana" panose="020B0604030504040204" pitchFamily="34" charset="0"/>
            </a:endParaRPr>
          </a:p>
          <a:p>
            <a:pPr marL="231775" marR="0" lvl="0" indent="-180975" algn="l" rtl="0">
              <a:spcBef>
                <a:spcPts val="0"/>
              </a:spcBef>
              <a:spcAft>
                <a:spcPts val="0"/>
              </a:spcAft>
              <a:buClr>
                <a:srgbClr val="FE7D19"/>
              </a:buClr>
              <a:buSzPts val="800"/>
              <a:buFont typeface="Noto Sans Symbols"/>
              <a:buNone/>
            </a:pPr>
            <a:endParaRPr sz="500">
              <a:solidFill>
                <a:schemeClr val="dk1"/>
              </a:solidFill>
              <a:latin typeface="Verdana" panose="020B0604030504040204" pitchFamily="34" charset="0"/>
              <a:ea typeface="Verdana" panose="020B0604030504040204" pitchFamily="34" charset="0"/>
              <a:cs typeface="Calibri"/>
              <a:sym typeface="Calibri"/>
            </a:endParaRPr>
          </a:p>
          <a:p>
            <a:pPr marL="231775" marR="0" lvl="0" indent="-231775" algn="l" rtl="0">
              <a:spcBef>
                <a:spcPts val="0"/>
              </a:spcBef>
              <a:spcAft>
                <a:spcPts val="0"/>
              </a:spcAft>
              <a:buClr>
                <a:srgbClr val="FE7D19"/>
              </a:buClr>
              <a:buSzPts val="1600"/>
              <a:buFont typeface="Noto Sans Symbols"/>
              <a:buChar char="▪"/>
            </a:pPr>
            <a:r>
              <a:rPr lang="en-US">
                <a:solidFill>
                  <a:schemeClr val="dk1"/>
                </a:solidFill>
                <a:latin typeface="Verdana" panose="020B0604030504040204" pitchFamily="34" charset="0"/>
                <a:ea typeface="Verdana" panose="020B0604030504040204" pitchFamily="34" charset="0"/>
                <a:cs typeface="Calibri"/>
                <a:sym typeface="Calibri"/>
              </a:rPr>
              <a:t>Sprints will be highly collaborative </a:t>
            </a:r>
            <a:endParaRPr>
              <a:latin typeface="Verdana" panose="020B0604030504040204" pitchFamily="34" charset="0"/>
              <a:ea typeface="Verdana" panose="020B0604030504040204" pitchFamily="34" charset="0"/>
            </a:endParaRPr>
          </a:p>
          <a:p>
            <a:pPr marL="231775" marR="0" lvl="1" indent="-180975" algn="l" rtl="0">
              <a:spcBef>
                <a:spcPts val="0"/>
              </a:spcBef>
              <a:spcAft>
                <a:spcPts val="0"/>
              </a:spcAft>
              <a:buClr>
                <a:srgbClr val="FE7D19"/>
              </a:buClr>
              <a:buSzPts val="800"/>
              <a:buFont typeface="Noto Sans Symbols"/>
              <a:buNone/>
            </a:pPr>
            <a:endParaRPr sz="500" b="0" i="0" u="none" strike="noStrike" cap="none">
              <a:solidFill>
                <a:schemeClr val="dk1"/>
              </a:solidFill>
              <a:latin typeface="Verdana" panose="020B0604030504040204" pitchFamily="34" charset="0"/>
              <a:ea typeface="Verdana" panose="020B0604030504040204" pitchFamily="34" charset="0"/>
              <a:cs typeface="Calibri"/>
              <a:sym typeface="Calibri"/>
            </a:endParaRPr>
          </a:p>
          <a:p>
            <a:pPr marL="231775" lvl="1" indent="-231775">
              <a:buClr>
                <a:srgbClr val="FE7D19"/>
              </a:buClr>
              <a:buSzPts val="1600"/>
              <a:buFont typeface="Noto Sans Symbols"/>
              <a:buChar char="▪"/>
            </a:pPr>
            <a:r>
              <a:rPr lang="en-US" b="0" i="0" u="none" strike="noStrike" cap="none">
                <a:solidFill>
                  <a:schemeClr val="dk1"/>
                </a:solidFill>
                <a:latin typeface="Verdana" panose="020B0604030504040204" pitchFamily="34" charset="0"/>
                <a:ea typeface="Verdana" panose="020B0604030504040204" pitchFamily="34" charset="0"/>
                <a:cs typeface="Calibri"/>
                <a:sym typeface="Calibri"/>
              </a:rPr>
              <a:t>NECSWS India suggests that each Sprint be followed by week’s time of UAT. </a:t>
            </a:r>
            <a:r>
              <a:rPr lang="en-GB" b="0" i="0" u="none" strike="noStrike" cap="none">
                <a:solidFill>
                  <a:schemeClr val="dk1"/>
                </a:solidFill>
                <a:latin typeface="Verdana" panose="020B0604030504040204" pitchFamily="34" charset="0"/>
                <a:ea typeface="Verdana" panose="020B0604030504040204" pitchFamily="34" charset="0"/>
                <a:cs typeface="Calibri"/>
                <a:sym typeface="Calibri"/>
              </a:rPr>
              <a:t>All high and critical issues can be picked up in subsequent Sprint or in the Stabilization Sprint.</a:t>
            </a:r>
            <a:endParaRPr lang="en-GB">
              <a:latin typeface="Verdana" panose="020B0604030504040204" pitchFamily="34" charset="0"/>
              <a:ea typeface="Verdana" panose="020B0604030504040204" pitchFamily="34" charset="0"/>
            </a:endParaRPr>
          </a:p>
          <a:p>
            <a:pPr marL="231775" marR="0" lvl="1" indent="-231775" algn="l" rtl="0">
              <a:spcBef>
                <a:spcPts val="0"/>
              </a:spcBef>
              <a:spcAft>
                <a:spcPts val="0"/>
              </a:spcAft>
              <a:buClr>
                <a:srgbClr val="FE7D19"/>
              </a:buClr>
              <a:buSzPts val="1600"/>
              <a:buFont typeface="Noto Sans Symbols"/>
              <a:buChar char="▪"/>
            </a:pPr>
            <a:endParaRPr lang="en-US" sz="500">
              <a:solidFill>
                <a:schemeClr val="dk1"/>
              </a:solidFill>
              <a:latin typeface="Verdana" panose="020B0604030504040204" pitchFamily="34" charset="0"/>
              <a:ea typeface="Verdana" panose="020B0604030504040204" pitchFamily="34" charset="0"/>
              <a:cs typeface="Calibri"/>
              <a:sym typeface="Calibri"/>
            </a:endParaRPr>
          </a:p>
          <a:p>
            <a:pPr marL="285750" lvl="1" indent="-285750">
              <a:buClr>
                <a:srgbClr val="FE7D19"/>
              </a:buClr>
              <a:buFont typeface="Arial" panose="020B0604020202020204" pitchFamily="34" charset="0"/>
              <a:buChar char="•"/>
              <a:defRPr/>
            </a:pPr>
            <a:r>
              <a:rPr lang="en-GB">
                <a:solidFill>
                  <a:schemeClr val="dk1"/>
                </a:solidFill>
                <a:latin typeface="Verdana" panose="020B0604030504040204" pitchFamily="34" charset="0"/>
                <a:ea typeface="Verdana" panose="020B0604030504040204" pitchFamily="34" charset="0"/>
                <a:cs typeface="Calibri"/>
              </a:rPr>
              <a:t>After running two full development sprints, NEC proposes a stabilization sprint / hardening Sprint</a:t>
            </a:r>
          </a:p>
          <a:p>
            <a:pPr marL="285750" lvl="1" indent="-285750">
              <a:buClr>
                <a:srgbClr val="FE7D19"/>
              </a:buClr>
              <a:buFont typeface="Arial" panose="020B0604020202020204" pitchFamily="34" charset="0"/>
              <a:buChar char="•"/>
              <a:defRPr/>
            </a:pPr>
            <a:endParaRPr lang="en-GB" sz="500">
              <a:solidFill>
                <a:schemeClr val="dk1"/>
              </a:solidFill>
              <a:latin typeface="Verdana" panose="020B0604030504040204" pitchFamily="34" charset="0"/>
              <a:ea typeface="Verdana" panose="020B0604030504040204" pitchFamily="34" charset="0"/>
              <a:cs typeface="Calibri"/>
            </a:endParaRPr>
          </a:p>
          <a:p>
            <a:pPr marL="285750" lvl="1" indent="-285750">
              <a:buClr>
                <a:srgbClr val="FE7D19"/>
              </a:buClr>
              <a:buFont typeface="Arial" panose="020B0604020202020204" pitchFamily="34" charset="0"/>
              <a:buChar char="•"/>
              <a:defRPr/>
            </a:pPr>
            <a:r>
              <a:rPr lang="en-US">
                <a:solidFill>
                  <a:schemeClr val="dk1"/>
                </a:solidFill>
                <a:latin typeface="Verdana" panose="020B0604030504040204" pitchFamily="34" charset="0"/>
                <a:ea typeface="Verdana" panose="020B0604030504040204" pitchFamily="34" charset="0"/>
                <a:cs typeface="Calibri"/>
              </a:rPr>
              <a:t>A hardening sprint is recommended to maintain the quality of the product. This is an additional sprint where team will work on just improving the quality and will not pick up new stories from backlog.</a:t>
            </a:r>
            <a:endParaRPr lang="en-IN">
              <a:solidFill>
                <a:schemeClr val="dk1"/>
              </a:solidFill>
              <a:latin typeface="Verdana" panose="020B0604030504040204" pitchFamily="34" charset="0"/>
              <a:ea typeface="Verdana" panose="020B0604030504040204" pitchFamily="34" charset="0"/>
              <a:cs typeface="Calibri"/>
            </a:endParaRPr>
          </a:p>
          <a:p>
            <a:pPr marL="285750" lvl="1" indent="-285750">
              <a:buClr>
                <a:srgbClr val="FE7D19"/>
              </a:buClr>
              <a:buFont typeface="Arial" panose="020B0604020202020204" pitchFamily="34" charset="0"/>
              <a:buChar char="•"/>
              <a:defRPr/>
            </a:pPr>
            <a:endParaRPr lang="en-US" sz="500">
              <a:solidFill>
                <a:schemeClr val="dk1"/>
              </a:solidFill>
              <a:latin typeface="Verdana" panose="020B0604030504040204" pitchFamily="34" charset="0"/>
              <a:ea typeface="Verdana" panose="020B0604030504040204" pitchFamily="34" charset="0"/>
              <a:cs typeface="Calibri"/>
            </a:endParaRPr>
          </a:p>
          <a:p>
            <a:pPr marL="712788" lvl="1" indent="177800">
              <a:buClr>
                <a:srgbClr val="FE7D19"/>
              </a:buClr>
              <a:buFont typeface="Arial" panose="020B0604020202020204" pitchFamily="34" charset="0"/>
              <a:buChar char="•"/>
              <a:defRPr/>
            </a:pPr>
            <a:r>
              <a:rPr lang="en-GB">
                <a:solidFill>
                  <a:schemeClr val="dk1"/>
                </a:solidFill>
                <a:latin typeface="Verdana" panose="020B0604030504040204" pitchFamily="34" charset="0"/>
                <a:ea typeface="Verdana" panose="020B0604030504040204" pitchFamily="34" charset="0"/>
                <a:cs typeface="Calibri"/>
              </a:rPr>
              <a:t>Benefits: </a:t>
            </a:r>
            <a:endParaRPr lang="en-US">
              <a:solidFill>
                <a:schemeClr val="dk1"/>
              </a:solidFill>
              <a:latin typeface="Verdana" panose="020B0604030504040204" pitchFamily="34" charset="0"/>
              <a:ea typeface="Verdana" panose="020B0604030504040204" pitchFamily="34" charset="0"/>
              <a:cs typeface="Calibri"/>
            </a:endParaRPr>
          </a:p>
          <a:p>
            <a:pPr marL="1074738" lvl="2" indent="177800" eaLnBrk="0" hangingPunct="0">
              <a:buClr>
                <a:srgbClr val="FE7D19"/>
              </a:buClr>
              <a:buFont typeface="Arial" panose="020B0604020202020204" pitchFamily="34" charset="0"/>
              <a:buChar char="•"/>
              <a:defRPr/>
            </a:pPr>
            <a:r>
              <a:rPr lang="en-US">
                <a:solidFill>
                  <a:schemeClr val="dk1"/>
                </a:solidFill>
                <a:latin typeface="Verdana" panose="020B0604030504040204" pitchFamily="34" charset="0"/>
                <a:ea typeface="Verdana" panose="020B0604030504040204" pitchFamily="34" charset="0"/>
                <a:cs typeface="Calibri"/>
              </a:rPr>
              <a:t>Further stabilize the working software developed so far</a:t>
            </a:r>
          </a:p>
          <a:p>
            <a:pPr marL="1074738" lvl="2" indent="177800" eaLnBrk="0" hangingPunct="0">
              <a:buClr>
                <a:srgbClr val="FE7D19"/>
              </a:buClr>
              <a:buFont typeface="Arial" panose="020B0604020202020204" pitchFamily="34" charset="0"/>
              <a:buChar char="•"/>
              <a:defRPr/>
            </a:pPr>
            <a:r>
              <a:rPr lang="en-US">
                <a:solidFill>
                  <a:schemeClr val="dk1"/>
                </a:solidFill>
                <a:latin typeface="Verdana" panose="020B0604030504040204" pitchFamily="34" charset="0"/>
                <a:ea typeface="Verdana" panose="020B0604030504040204" pitchFamily="34" charset="0"/>
                <a:cs typeface="Calibri"/>
              </a:rPr>
              <a:t>Reduce the load at the time of final UAT</a:t>
            </a:r>
          </a:p>
          <a:p>
            <a:pPr marL="1074738" lvl="2" indent="177800" eaLnBrk="0" hangingPunct="0">
              <a:buClr>
                <a:srgbClr val="FE7D19"/>
              </a:buClr>
              <a:buFont typeface="Arial" panose="020B0604020202020204" pitchFamily="34" charset="0"/>
              <a:buChar char="•"/>
              <a:defRPr/>
            </a:pPr>
            <a:r>
              <a:rPr lang="en-US">
                <a:solidFill>
                  <a:schemeClr val="dk1"/>
                </a:solidFill>
                <a:latin typeface="Verdana" panose="020B0604030504040204" pitchFamily="34" charset="0"/>
                <a:ea typeface="Verdana" panose="020B0604030504040204" pitchFamily="34" charset="0"/>
                <a:cs typeface="Calibri"/>
              </a:rPr>
              <a:t>Reduce rework by not accumulating too much pending work, if any </a:t>
            </a:r>
          </a:p>
          <a:p>
            <a:pPr marL="1074738" lvl="2" indent="177800" eaLnBrk="0" hangingPunct="0">
              <a:buClr>
                <a:srgbClr val="FE7D19"/>
              </a:buClr>
              <a:buFont typeface="Arial" panose="020B0604020202020204" pitchFamily="34" charset="0"/>
              <a:buChar char="•"/>
              <a:defRPr/>
            </a:pPr>
            <a:r>
              <a:rPr lang="en-US">
                <a:solidFill>
                  <a:schemeClr val="dk1"/>
                </a:solidFill>
                <a:latin typeface="Verdana" panose="020B0604030504040204" pitchFamily="34" charset="0"/>
                <a:ea typeface="Verdana" panose="020B0604030504040204" pitchFamily="34" charset="0"/>
                <a:cs typeface="Calibri"/>
              </a:rPr>
              <a:t>Provide a realistic progress measure against planned project progress</a:t>
            </a:r>
          </a:p>
          <a:p>
            <a:pPr marR="0" lvl="1" algn="l" rtl="0">
              <a:spcBef>
                <a:spcPts val="0"/>
              </a:spcBef>
              <a:spcAft>
                <a:spcPts val="0"/>
              </a:spcAft>
              <a:buClr>
                <a:srgbClr val="FE7D19"/>
              </a:buClr>
              <a:buSzPts val="1600"/>
            </a:pPr>
            <a:endParaRPr>
              <a:latin typeface="Verdana" panose="020B0604030504040204" pitchFamily="34" charset="0"/>
              <a:ea typeface="Verdana" panose="020B0604030504040204" pitchFamily="34" charset="0"/>
            </a:endParaRPr>
          </a:p>
          <a:p>
            <a:pPr marL="231775" marR="0" lvl="1" indent="-180975" algn="l" rtl="0">
              <a:spcBef>
                <a:spcPts val="0"/>
              </a:spcBef>
              <a:spcAft>
                <a:spcPts val="0"/>
              </a:spcAft>
              <a:buClr>
                <a:srgbClr val="FE7D19"/>
              </a:buClr>
              <a:buSzPts val="800"/>
              <a:buFont typeface="Noto Sans Symbols"/>
              <a:buNone/>
            </a:pPr>
            <a:endParaRPr b="0" i="0" u="none" strike="noStrike" cap="none">
              <a:solidFill>
                <a:schemeClr val="dk1"/>
              </a:solidFill>
              <a:latin typeface="Verdana" panose="020B0604030504040204" pitchFamily="34" charset="0"/>
              <a:ea typeface="Verdana" panose="020B0604030504040204" pitchFamily="34" charset="0"/>
              <a:cs typeface="Calibri"/>
              <a:sym typeface="Calibri"/>
            </a:endParaRPr>
          </a:p>
          <a:p>
            <a:pPr marL="457200" marR="0" lvl="1" indent="0" algn="just" rtl="0">
              <a:spcBef>
                <a:spcPts val="320"/>
              </a:spcBef>
              <a:spcAft>
                <a:spcPts val="0"/>
              </a:spcAft>
              <a:buNone/>
            </a:pPr>
            <a:endParaRPr b="0" i="0" u="none" strike="noStrike" cap="none">
              <a:solidFill>
                <a:schemeClr val="dk1"/>
              </a:solidFill>
              <a:latin typeface="Verdana" panose="020B0604030504040204" pitchFamily="34" charset="0"/>
              <a:ea typeface="Verdana" panose="020B0604030504040204" pitchFamily="34" charset="0"/>
              <a:sym typeface="Arial"/>
            </a:endParaRPr>
          </a:p>
          <a:p>
            <a:pPr marL="800100" marR="0" lvl="1" indent="-241300" algn="just" rtl="0">
              <a:spcBef>
                <a:spcPts val="320"/>
              </a:spcBef>
              <a:spcAft>
                <a:spcPts val="0"/>
              </a:spcAft>
              <a:buClr>
                <a:srgbClr val="FE7D19"/>
              </a:buClr>
              <a:buSzPts val="1600"/>
              <a:buFont typeface="Noto Sans Symbols"/>
              <a:buNone/>
            </a:pPr>
            <a:endParaRPr b="0" i="0" u="none" strike="noStrike" cap="none">
              <a:solidFill>
                <a:schemeClr val="dk1"/>
              </a:solidFill>
              <a:latin typeface="Verdana" panose="020B0604030504040204" pitchFamily="34" charset="0"/>
              <a:ea typeface="Verdana" panose="020B0604030504040204" pitchFamily="34" charset="0"/>
              <a:sym typeface="Arial"/>
            </a:endParaRPr>
          </a:p>
          <a:p>
            <a:pPr marL="800100" marR="0" lvl="1" indent="-342900" algn="just" rtl="0">
              <a:spcBef>
                <a:spcPts val="320"/>
              </a:spcBef>
              <a:spcAft>
                <a:spcPts val="0"/>
              </a:spcAft>
              <a:buNone/>
            </a:pPr>
            <a:endParaRPr b="0" i="0" u="none" strike="noStrike" cap="none">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342900" algn="just" rtl="0">
              <a:spcBef>
                <a:spcPts val="320"/>
              </a:spcBef>
              <a:spcAft>
                <a:spcPts val="0"/>
              </a:spcAft>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p:txBody>
      </p:sp>
    </p:spTree>
    <p:extLst>
      <p:ext uri="{BB962C8B-B14F-4D97-AF65-F5344CB8AC3E}">
        <p14:creationId xmlns:p14="http://schemas.microsoft.com/office/powerpoint/2010/main" val="2908481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3AB34B9-B1FF-4EF6-BCF2-CA5F1D445F42}"/>
              </a:ext>
            </a:extLst>
          </p:cNvPr>
          <p:cNvSpPr>
            <a:spLocks noGrp="1"/>
          </p:cNvSpPr>
          <p:nvPr>
            <p:ph type="ftr" idx="11"/>
          </p:nvPr>
        </p:nvSpPr>
        <p:spPr/>
        <p:txBody>
          <a:bodyPr/>
          <a:lstStyle/>
          <a:p>
            <a:r>
              <a:rPr lang="en-IN"/>
              <a:t>www.necsws.com/india</a:t>
            </a:r>
          </a:p>
        </p:txBody>
      </p:sp>
      <p:sp>
        <p:nvSpPr>
          <p:cNvPr id="5" name="Google Shape;110;p9">
            <a:extLst>
              <a:ext uri="{FF2B5EF4-FFF2-40B4-BE49-F238E27FC236}">
                <a16:creationId xmlns:a16="http://schemas.microsoft.com/office/drawing/2014/main" id="{AAE29BC7-8864-47DA-8F82-8FCF07888B76}"/>
              </a:ext>
            </a:extLst>
          </p:cNvPr>
          <p:cNvSpPr/>
          <p:nvPr/>
        </p:nvSpPr>
        <p:spPr>
          <a:xfrm>
            <a:off x="304800" y="787406"/>
            <a:ext cx="6705600" cy="400110"/>
          </a:xfrm>
          <a:prstGeom prst="rect">
            <a:avLst/>
          </a:prstGeom>
          <a:noFill/>
          <a:ln>
            <a:noFill/>
          </a:ln>
        </p:spPr>
        <p:txBody>
          <a:bodyPr spcFirstLastPara="1" wrap="square" lIns="91425" tIns="45700" rIns="91425" bIns="45700" anchor="t" anchorCtr="0">
            <a:noAutofit/>
          </a:bodyPr>
          <a:lstStyle/>
          <a:p>
            <a:pPr>
              <a:lnSpc>
                <a:spcPct val="90000"/>
              </a:lnSpc>
              <a:buClr>
                <a:srgbClr val="002B62"/>
              </a:buClr>
              <a:buSzPts val="2800"/>
            </a:pPr>
            <a:r>
              <a:rPr lang="en-US" sz="2800" b="1">
                <a:solidFill>
                  <a:srgbClr val="002B62"/>
                </a:solidFill>
                <a:latin typeface="Verdana"/>
                <a:ea typeface="Verdana"/>
                <a:sym typeface="Calibri"/>
              </a:rPr>
              <a:t>Phases for Project Delivery </a:t>
            </a:r>
            <a:endParaRPr sz="2800" b="1">
              <a:solidFill>
                <a:srgbClr val="002B62"/>
              </a:solidFill>
              <a:latin typeface="Verdana"/>
              <a:ea typeface="Verdana"/>
            </a:endParaRPr>
          </a:p>
        </p:txBody>
      </p:sp>
      <p:sp>
        <p:nvSpPr>
          <p:cNvPr id="6" name="Google Shape;114;p9">
            <a:extLst>
              <a:ext uri="{FF2B5EF4-FFF2-40B4-BE49-F238E27FC236}">
                <a16:creationId xmlns:a16="http://schemas.microsoft.com/office/drawing/2014/main" id="{5FB43FF1-3A52-4530-9B98-5D43425F1184}"/>
              </a:ext>
            </a:extLst>
          </p:cNvPr>
          <p:cNvSpPr txBox="1"/>
          <p:nvPr/>
        </p:nvSpPr>
        <p:spPr>
          <a:xfrm>
            <a:off x="381000" y="1320806"/>
            <a:ext cx="8610600" cy="48006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None/>
            </a:pPr>
            <a:r>
              <a:rPr lang="en-US">
                <a:solidFill>
                  <a:schemeClr val="dk1"/>
                </a:solidFill>
                <a:latin typeface="Verdana" panose="020B0604030504040204" pitchFamily="34" charset="0"/>
                <a:ea typeface="Verdana" panose="020B0604030504040204" pitchFamily="34" charset="0"/>
                <a:cs typeface="Calibri"/>
                <a:sym typeface="Calibri"/>
              </a:rPr>
              <a:t>The project would have the following phases</a:t>
            </a:r>
            <a:endParaRPr>
              <a:solidFill>
                <a:schemeClr val="dk1"/>
              </a:solidFill>
              <a:latin typeface="Verdana" panose="020B0604030504040204" pitchFamily="34" charset="0"/>
              <a:ea typeface="Verdana" panose="020B0604030504040204" pitchFamily="34" charset="0"/>
              <a:cs typeface="Calibri"/>
              <a:sym typeface="Calibri"/>
            </a:endParaRPr>
          </a:p>
          <a:p>
            <a:pPr marL="800100" marR="0" lvl="1" indent="-342900" algn="l" rtl="0">
              <a:spcBef>
                <a:spcPts val="320"/>
              </a:spcBef>
              <a:spcAft>
                <a:spcPts val="0"/>
              </a:spcAft>
              <a:buClr>
                <a:srgbClr val="FE7D19"/>
              </a:buClr>
              <a:buSzPts val="1600"/>
              <a:buFont typeface="Noto Sans Symbols"/>
              <a:buChar char="▪"/>
            </a:pPr>
            <a:endParaRPr sz="500">
              <a:latin typeface="Verdana" panose="020B0604030504040204" pitchFamily="34" charset="0"/>
              <a:ea typeface="Verdana" panose="020B0604030504040204" pitchFamily="34" charset="0"/>
            </a:endParaRPr>
          </a:p>
          <a:p>
            <a:pPr marL="800100" marR="0" lvl="1" indent="-342900" algn="l" rtl="0">
              <a:spcBef>
                <a:spcPts val="320"/>
              </a:spcBef>
              <a:spcAft>
                <a:spcPts val="0"/>
              </a:spcAft>
              <a:buClr>
                <a:srgbClr val="FE7D19"/>
              </a:buClr>
              <a:buSzPts val="1600"/>
              <a:buFont typeface="Noto Sans Symbols"/>
              <a:buChar char="▪"/>
            </a:pPr>
            <a:r>
              <a:rPr lang="en-US" b="0" i="0" u="none" strike="noStrike" cap="none">
                <a:solidFill>
                  <a:schemeClr val="dk1"/>
                </a:solidFill>
                <a:latin typeface="Verdana" panose="020B0604030504040204" pitchFamily="34" charset="0"/>
                <a:ea typeface="Verdana" panose="020B0604030504040204" pitchFamily="34" charset="0"/>
                <a:cs typeface="Calibri"/>
                <a:sym typeface="Calibri"/>
              </a:rPr>
              <a:t>Initiation Phase - Sprint 0</a:t>
            </a:r>
          </a:p>
          <a:p>
            <a:pPr marL="800100" marR="0" lvl="1" indent="-342900" algn="l" rtl="0">
              <a:spcBef>
                <a:spcPts val="320"/>
              </a:spcBef>
              <a:spcAft>
                <a:spcPts val="0"/>
              </a:spcAft>
              <a:buClr>
                <a:srgbClr val="FE7D19"/>
              </a:buClr>
              <a:buSzPts val="1600"/>
              <a:buFont typeface="Noto Sans Symbols"/>
              <a:buChar char="▪"/>
            </a:pPr>
            <a:endParaRPr lang="en-US" sz="500" b="0" i="0" u="none" strike="noStrike" cap="none">
              <a:solidFill>
                <a:schemeClr val="dk1"/>
              </a:solidFill>
              <a:latin typeface="Verdana" panose="020B0604030504040204" pitchFamily="34" charset="0"/>
              <a:ea typeface="Verdana" panose="020B0604030504040204" pitchFamily="34" charset="0"/>
              <a:cs typeface="Calibri"/>
              <a:sym typeface="Calibri"/>
            </a:endParaRPr>
          </a:p>
          <a:p>
            <a:pPr marL="800100" marR="0" lvl="1" indent="-342900" algn="l" rtl="0">
              <a:spcBef>
                <a:spcPts val="320"/>
              </a:spcBef>
              <a:spcAft>
                <a:spcPts val="0"/>
              </a:spcAft>
              <a:buClr>
                <a:srgbClr val="FE7D19"/>
              </a:buClr>
              <a:buSzPts val="1600"/>
              <a:buFont typeface="Noto Sans Symbols"/>
              <a:buChar char="▪"/>
            </a:pPr>
            <a:r>
              <a:rPr lang="en-US" b="0" i="0" u="none" strike="noStrike" cap="none">
                <a:solidFill>
                  <a:schemeClr val="dk1"/>
                </a:solidFill>
                <a:latin typeface="Verdana" panose="020B0604030504040204" pitchFamily="34" charset="0"/>
                <a:ea typeface="Verdana" panose="020B0604030504040204" pitchFamily="34" charset="0"/>
                <a:cs typeface="Calibri"/>
                <a:sym typeface="Calibri"/>
              </a:rPr>
              <a:t>Development Phase (Development Sprints)</a:t>
            </a:r>
            <a:endParaRPr>
              <a:latin typeface="Verdana" panose="020B0604030504040204" pitchFamily="34" charset="0"/>
              <a:ea typeface="Verdana" panose="020B0604030504040204" pitchFamily="34" charset="0"/>
            </a:endParaRPr>
          </a:p>
          <a:p>
            <a:pPr marL="1257300" marR="0" lvl="2" indent="-342900" algn="l" rtl="0">
              <a:spcBef>
                <a:spcPts val="320"/>
              </a:spcBef>
              <a:spcAft>
                <a:spcPts val="0"/>
              </a:spcAft>
              <a:buClr>
                <a:srgbClr val="FE7D19"/>
              </a:buClr>
              <a:buSzPts val="1600"/>
              <a:buFont typeface="Noto Sans Symbols"/>
              <a:buChar char="▪"/>
            </a:pPr>
            <a:r>
              <a:rPr lang="en-US" b="0" i="0" u="none" strike="noStrike" cap="none">
                <a:solidFill>
                  <a:schemeClr val="dk1"/>
                </a:solidFill>
                <a:latin typeface="Verdana" panose="020B0604030504040204" pitchFamily="34" charset="0"/>
                <a:ea typeface="Verdana" panose="020B0604030504040204" pitchFamily="34" charset="0"/>
                <a:cs typeface="Calibri"/>
                <a:sym typeface="Calibri"/>
              </a:rPr>
              <a:t>Development efforts </a:t>
            </a:r>
          </a:p>
          <a:p>
            <a:pPr marL="1257300" marR="0" lvl="2" indent="-342900" algn="l" rtl="0">
              <a:spcBef>
                <a:spcPts val="320"/>
              </a:spcBef>
              <a:spcAft>
                <a:spcPts val="0"/>
              </a:spcAft>
              <a:buClr>
                <a:srgbClr val="FE7D19"/>
              </a:buClr>
              <a:buSzPts val="1600"/>
              <a:buFont typeface="Noto Sans Symbols"/>
              <a:buChar char="▪"/>
            </a:pPr>
            <a:r>
              <a:rPr lang="en-US" b="0" i="0" u="none" strike="noStrike" cap="none">
                <a:solidFill>
                  <a:schemeClr val="dk1"/>
                </a:solidFill>
                <a:latin typeface="Verdana" panose="020B0604030504040204" pitchFamily="34" charset="0"/>
                <a:ea typeface="Verdana" panose="020B0604030504040204" pitchFamily="34" charset="0"/>
                <a:cs typeface="Calibri"/>
                <a:sym typeface="Calibri"/>
              </a:rPr>
              <a:t>QA </a:t>
            </a:r>
            <a:r>
              <a:rPr lang="en-US">
                <a:solidFill>
                  <a:schemeClr val="dk1"/>
                </a:solidFill>
                <a:latin typeface="Verdana" panose="020B0604030504040204" pitchFamily="34" charset="0"/>
                <a:ea typeface="Verdana" panose="020B0604030504040204" pitchFamily="34" charset="0"/>
                <a:cs typeface="Calibri"/>
                <a:sym typeface="Calibri"/>
              </a:rPr>
              <a:t>efforts</a:t>
            </a:r>
          </a:p>
          <a:p>
            <a:pPr marL="1257300" marR="0" lvl="2" indent="-342900" algn="l" rtl="0">
              <a:spcBef>
                <a:spcPts val="320"/>
              </a:spcBef>
              <a:spcAft>
                <a:spcPts val="0"/>
              </a:spcAft>
              <a:buClr>
                <a:srgbClr val="FE7D19"/>
              </a:buClr>
              <a:buSzPts val="1600"/>
              <a:buFont typeface="Noto Sans Symbols"/>
              <a:buChar char="▪"/>
            </a:pPr>
            <a:r>
              <a:rPr lang="en-US" b="0" i="0" u="none" strike="noStrike" cap="none">
                <a:solidFill>
                  <a:schemeClr val="dk1"/>
                </a:solidFill>
                <a:latin typeface="Verdana" panose="020B0604030504040204" pitchFamily="34" charset="0"/>
                <a:ea typeface="Verdana" panose="020B0604030504040204" pitchFamily="34" charset="0"/>
                <a:cs typeface="Calibri"/>
                <a:sym typeface="Calibri"/>
              </a:rPr>
              <a:t>UAT efforts</a:t>
            </a:r>
          </a:p>
          <a:p>
            <a:pPr marL="1257300" marR="0" lvl="2" indent="-342900" algn="l" rtl="0">
              <a:spcBef>
                <a:spcPts val="320"/>
              </a:spcBef>
              <a:spcAft>
                <a:spcPts val="0"/>
              </a:spcAft>
              <a:buClr>
                <a:srgbClr val="FE7D19"/>
              </a:buClr>
              <a:buSzPts val="1600"/>
              <a:buFont typeface="Noto Sans Symbols"/>
              <a:buChar char="▪"/>
            </a:pPr>
            <a:endParaRPr sz="500">
              <a:latin typeface="Verdana" panose="020B0604030504040204" pitchFamily="34" charset="0"/>
              <a:ea typeface="Verdana" panose="020B0604030504040204" pitchFamily="34" charset="0"/>
            </a:endParaRPr>
          </a:p>
          <a:p>
            <a:pPr marL="800100" marR="0" lvl="1" indent="-342900" algn="l" rtl="0">
              <a:spcBef>
                <a:spcPts val="320"/>
              </a:spcBef>
              <a:spcAft>
                <a:spcPts val="0"/>
              </a:spcAft>
              <a:buClr>
                <a:srgbClr val="FE7D19"/>
              </a:buClr>
              <a:buSzPts val="1600"/>
              <a:buFont typeface="Noto Sans Symbols"/>
              <a:buChar char="▪"/>
            </a:pPr>
            <a:r>
              <a:rPr lang="en-US" b="0" i="0" u="none" strike="noStrike" cap="none">
                <a:solidFill>
                  <a:schemeClr val="dk1"/>
                </a:solidFill>
                <a:latin typeface="Verdana" panose="020B0604030504040204" pitchFamily="34" charset="0"/>
                <a:ea typeface="Verdana" panose="020B0604030504040204" pitchFamily="34" charset="0"/>
                <a:cs typeface="Calibri"/>
                <a:sym typeface="Calibri"/>
              </a:rPr>
              <a:t>UAT </a:t>
            </a:r>
            <a:r>
              <a:rPr lang="en-US">
                <a:solidFill>
                  <a:schemeClr val="dk1"/>
                </a:solidFill>
                <a:latin typeface="Verdana" panose="020B0604030504040204" pitchFamily="34" charset="0"/>
                <a:ea typeface="Verdana" panose="020B0604030504040204" pitchFamily="34" charset="0"/>
                <a:cs typeface="Calibri"/>
                <a:sym typeface="Calibri"/>
              </a:rPr>
              <a:t>Support</a:t>
            </a:r>
            <a:endParaRPr>
              <a:latin typeface="Verdana" panose="020B0604030504040204" pitchFamily="34" charset="0"/>
              <a:ea typeface="Verdana" panose="020B0604030504040204" pitchFamily="34" charset="0"/>
            </a:endParaRPr>
          </a:p>
          <a:p>
            <a:pPr marL="1257300" marR="0" lvl="2" indent="-342900" algn="l" rtl="0">
              <a:spcBef>
                <a:spcPts val="320"/>
              </a:spcBef>
              <a:spcAft>
                <a:spcPts val="0"/>
              </a:spcAft>
              <a:buClr>
                <a:srgbClr val="FE7D19"/>
              </a:buClr>
              <a:buSzPts val="1600"/>
              <a:buFont typeface="Noto Sans Symbols"/>
              <a:buChar char="▪"/>
            </a:pPr>
            <a:r>
              <a:rPr lang="en-US" b="0" i="0" u="none" strike="noStrike" cap="none">
                <a:solidFill>
                  <a:schemeClr val="dk1"/>
                </a:solidFill>
                <a:latin typeface="Verdana" panose="020B0604030504040204" pitchFamily="34" charset="0"/>
                <a:ea typeface="Verdana" panose="020B0604030504040204" pitchFamily="34" charset="0"/>
                <a:cs typeface="Calibri"/>
                <a:sym typeface="Calibri"/>
              </a:rPr>
              <a:t>UAT</a:t>
            </a:r>
            <a:endParaRPr>
              <a:latin typeface="Verdana" panose="020B0604030504040204" pitchFamily="34" charset="0"/>
              <a:ea typeface="Verdana" panose="020B0604030504040204" pitchFamily="34" charset="0"/>
            </a:endParaRPr>
          </a:p>
          <a:p>
            <a:pPr marL="1257300" marR="0" lvl="2" indent="-342900" algn="l" rtl="0">
              <a:spcBef>
                <a:spcPts val="320"/>
              </a:spcBef>
              <a:spcAft>
                <a:spcPts val="0"/>
              </a:spcAft>
              <a:buClr>
                <a:srgbClr val="FE7D19"/>
              </a:buClr>
              <a:buSzPts val="1600"/>
              <a:buFont typeface="Noto Sans Symbols"/>
              <a:buChar char="▪"/>
            </a:pPr>
            <a:r>
              <a:rPr lang="en-US" b="0" i="0" u="none" strike="noStrike" cap="none">
                <a:solidFill>
                  <a:schemeClr val="dk1"/>
                </a:solidFill>
                <a:latin typeface="Verdana" panose="020B0604030504040204" pitchFamily="34" charset="0"/>
                <a:ea typeface="Verdana" panose="020B0604030504040204" pitchFamily="34" charset="0"/>
                <a:cs typeface="Calibri"/>
                <a:sym typeface="Calibri"/>
              </a:rPr>
              <a:t>Pre-release preparations </a:t>
            </a:r>
          </a:p>
          <a:p>
            <a:pPr marL="809625" indent="-360363">
              <a:spcBef>
                <a:spcPts val="320"/>
              </a:spcBef>
              <a:buClr>
                <a:srgbClr val="FE7D19"/>
              </a:buClr>
              <a:buSzPts val="1600"/>
              <a:buFont typeface="Noto Sans Symbols"/>
              <a:buChar char="▪"/>
              <a:tabLst>
                <a:tab pos="809625" algn="l"/>
              </a:tabLst>
            </a:pPr>
            <a:endParaRPr lang="en-GB" sz="500">
              <a:latin typeface="Verdana" panose="020B0604030504040204" pitchFamily="34" charset="0"/>
              <a:ea typeface="Verdana" panose="020B0604030504040204" pitchFamily="34" charset="0"/>
            </a:endParaRPr>
          </a:p>
          <a:p>
            <a:pPr marL="809625" indent="-360363">
              <a:spcBef>
                <a:spcPts val="320"/>
              </a:spcBef>
              <a:buClr>
                <a:srgbClr val="FE7D19"/>
              </a:buClr>
              <a:buSzPts val="1600"/>
              <a:buFont typeface="Noto Sans Symbols"/>
              <a:buChar char="▪"/>
              <a:tabLst>
                <a:tab pos="809625" algn="l"/>
              </a:tabLst>
            </a:pPr>
            <a:r>
              <a:rPr lang="en-GB">
                <a:solidFill>
                  <a:schemeClr val="dk1"/>
                </a:solidFill>
                <a:latin typeface="Verdana" panose="020B0604030504040204" pitchFamily="34" charset="0"/>
                <a:ea typeface="Verdana" panose="020B0604030504040204" pitchFamily="34" charset="0"/>
                <a:cs typeface="Calibri"/>
              </a:rPr>
              <a:t>Go Live and Prod Support</a:t>
            </a:r>
            <a:endParaRPr>
              <a:solidFill>
                <a:schemeClr val="dk1"/>
              </a:solidFill>
              <a:latin typeface="Verdana" panose="020B0604030504040204" pitchFamily="34" charset="0"/>
              <a:ea typeface="Verdana" panose="020B0604030504040204" pitchFamily="34" charset="0"/>
              <a:cs typeface="Calibri"/>
            </a:endParaRPr>
          </a:p>
          <a:p>
            <a:pPr marL="1257300" marR="0" lvl="2" indent="-342900" algn="l" rtl="0">
              <a:spcBef>
                <a:spcPts val="320"/>
              </a:spcBef>
              <a:spcAft>
                <a:spcPts val="0"/>
              </a:spcAft>
              <a:buNone/>
            </a:pPr>
            <a:endParaRPr b="0" i="0" u="none" strike="noStrike" cap="none">
              <a:solidFill>
                <a:schemeClr val="dk1"/>
              </a:solidFill>
              <a:latin typeface="Verdana" panose="020B0604030504040204" pitchFamily="34" charset="0"/>
              <a:ea typeface="Verdana" panose="020B0604030504040204" pitchFamily="34" charset="0"/>
              <a:cs typeface="Calibri"/>
              <a:sym typeface="Calibri"/>
            </a:endParaRPr>
          </a:p>
          <a:p>
            <a:pPr marL="1257300" marR="0" lvl="2" indent="-241300" algn="l" rtl="0">
              <a:spcBef>
                <a:spcPts val="320"/>
              </a:spcBef>
              <a:spcAft>
                <a:spcPts val="0"/>
              </a:spcAft>
              <a:buClr>
                <a:srgbClr val="FE7D19"/>
              </a:buClr>
              <a:buSzPts val="1600"/>
              <a:buFont typeface="Noto Sans Symbols"/>
              <a:buNone/>
            </a:pPr>
            <a:endParaRPr b="0" i="0" u="none" strike="noStrike" cap="none">
              <a:solidFill>
                <a:schemeClr val="dk1"/>
              </a:solidFill>
              <a:latin typeface="Verdana" panose="020B0604030504040204" pitchFamily="34" charset="0"/>
              <a:ea typeface="Verdana" panose="020B0604030504040204" pitchFamily="34" charset="0"/>
              <a:cs typeface="Calibri"/>
              <a:sym typeface="Calibri"/>
            </a:endParaRPr>
          </a:p>
          <a:p>
            <a:pPr marL="342900" marR="0" lvl="0" indent="-342900" algn="l" rtl="0">
              <a:spcBef>
                <a:spcPts val="320"/>
              </a:spcBef>
              <a:spcAft>
                <a:spcPts val="0"/>
              </a:spcAft>
              <a:buNone/>
            </a:pPr>
            <a:endParaRPr b="1">
              <a:solidFill>
                <a:schemeClr val="dk1"/>
              </a:solidFill>
              <a:latin typeface="Verdana" panose="020B0604030504040204" pitchFamily="34" charset="0"/>
              <a:ea typeface="Verdana" panose="020B0604030504040204" pitchFamily="34" charset="0"/>
              <a:cs typeface="Calibri"/>
              <a:sym typeface="Calibri"/>
            </a:endParaRPr>
          </a:p>
          <a:p>
            <a:pPr marL="342900" marR="0" lvl="0" indent="-342900" algn="l" rtl="0">
              <a:spcBef>
                <a:spcPts val="320"/>
              </a:spcBef>
              <a:spcAft>
                <a:spcPts val="0"/>
              </a:spcAft>
              <a:buNone/>
            </a:pPr>
            <a:endParaRPr b="1">
              <a:solidFill>
                <a:schemeClr val="dk1"/>
              </a:solidFill>
              <a:latin typeface="Verdana" panose="020B0604030504040204" pitchFamily="34" charset="0"/>
              <a:ea typeface="Verdana" panose="020B0604030504040204" pitchFamily="34" charset="0"/>
              <a:cs typeface="Calibri"/>
              <a:sym typeface="Calibri"/>
            </a:endParaRPr>
          </a:p>
          <a:p>
            <a:pPr marL="0" marR="0" lvl="0" indent="0" algn="l" rtl="0">
              <a:spcBef>
                <a:spcPts val="0"/>
              </a:spcBef>
              <a:spcAft>
                <a:spcPts val="0"/>
              </a:spcAft>
              <a:buNone/>
            </a:pPr>
            <a:endParaRPr>
              <a:solidFill>
                <a:schemeClr val="dk1"/>
              </a:solidFill>
              <a:latin typeface="Verdana" panose="020B0604030504040204" pitchFamily="34" charset="0"/>
              <a:ea typeface="Verdana" panose="020B0604030504040204" pitchFamily="34" charset="0"/>
              <a:cs typeface="Calibri"/>
              <a:sym typeface="Calibri"/>
            </a:endParaRPr>
          </a:p>
          <a:p>
            <a:pPr marL="0" marR="0" lvl="0" indent="0" algn="l" rtl="0">
              <a:spcBef>
                <a:spcPts val="0"/>
              </a:spcBef>
              <a:spcAft>
                <a:spcPts val="0"/>
              </a:spcAft>
              <a:buNone/>
            </a:pPr>
            <a:endParaRPr>
              <a:solidFill>
                <a:schemeClr val="dk1"/>
              </a:solidFill>
              <a:latin typeface="Verdana" panose="020B0604030504040204" pitchFamily="34" charset="0"/>
              <a:ea typeface="Verdana" panose="020B0604030504040204" pitchFamily="34" charset="0"/>
              <a:cs typeface="Calibri"/>
              <a:sym typeface="Calibri"/>
            </a:endParaRPr>
          </a:p>
          <a:p>
            <a:pPr marL="800100" marR="0" lvl="1" indent="-241300" algn="just" rtl="0">
              <a:spcBef>
                <a:spcPts val="320"/>
              </a:spcBef>
              <a:spcAft>
                <a:spcPts val="0"/>
              </a:spcAft>
              <a:buClr>
                <a:srgbClr val="FE7D19"/>
              </a:buClr>
              <a:buSzPts val="1600"/>
              <a:buFont typeface="Noto Sans Symbols"/>
              <a:buNone/>
            </a:pPr>
            <a:endParaRPr b="0" i="0" u="none" strike="noStrike" cap="none">
              <a:solidFill>
                <a:schemeClr val="dk1"/>
              </a:solidFill>
              <a:latin typeface="Verdana" panose="020B0604030504040204" pitchFamily="34" charset="0"/>
              <a:ea typeface="Verdana" panose="020B0604030504040204" pitchFamily="34" charset="0"/>
              <a:sym typeface="Arial"/>
            </a:endParaRPr>
          </a:p>
          <a:p>
            <a:pPr marL="800100" marR="0" lvl="1" indent="-241300" algn="just" rtl="0">
              <a:spcBef>
                <a:spcPts val="320"/>
              </a:spcBef>
              <a:spcAft>
                <a:spcPts val="0"/>
              </a:spcAft>
              <a:buClr>
                <a:srgbClr val="FE7D19"/>
              </a:buClr>
              <a:buSzPts val="1600"/>
              <a:buFont typeface="Noto Sans Symbols"/>
              <a:buNone/>
            </a:pPr>
            <a:endParaRPr b="0" i="0" u="none" strike="noStrike" cap="none">
              <a:solidFill>
                <a:schemeClr val="dk1"/>
              </a:solidFill>
              <a:latin typeface="Verdana" panose="020B0604030504040204" pitchFamily="34" charset="0"/>
              <a:ea typeface="Verdana" panose="020B0604030504040204" pitchFamily="34" charset="0"/>
              <a:sym typeface="Arial"/>
            </a:endParaRPr>
          </a:p>
          <a:p>
            <a:pPr marL="800100" marR="0" lvl="1" indent="-241300" algn="just" rtl="0">
              <a:spcBef>
                <a:spcPts val="320"/>
              </a:spcBef>
              <a:spcAft>
                <a:spcPts val="0"/>
              </a:spcAft>
              <a:buClr>
                <a:srgbClr val="FE7D19"/>
              </a:buClr>
              <a:buSzPts val="1600"/>
              <a:buFont typeface="Noto Sans Symbols"/>
              <a:buNone/>
            </a:pPr>
            <a:endParaRPr b="0" i="0" u="none" strike="noStrike" cap="none">
              <a:solidFill>
                <a:schemeClr val="dk1"/>
              </a:solidFill>
              <a:latin typeface="Verdana" panose="020B0604030504040204" pitchFamily="34" charset="0"/>
              <a:ea typeface="Verdana" panose="020B0604030504040204" pitchFamily="34" charset="0"/>
              <a:sym typeface="Arial"/>
            </a:endParaRPr>
          </a:p>
          <a:p>
            <a:pPr marL="800100" marR="0" lvl="1" indent="-342900" algn="just" rtl="0">
              <a:spcBef>
                <a:spcPts val="320"/>
              </a:spcBef>
              <a:spcAft>
                <a:spcPts val="0"/>
              </a:spcAft>
              <a:buNone/>
            </a:pPr>
            <a:endParaRPr b="0" i="0" u="none" strike="noStrike" cap="none">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342900" algn="just" rtl="0">
              <a:spcBef>
                <a:spcPts val="320"/>
              </a:spcBef>
              <a:spcAft>
                <a:spcPts val="0"/>
              </a:spcAft>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a:p>
            <a:pPr marL="342900" marR="0" lvl="0" indent="-241300" algn="just" rtl="0">
              <a:spcBef>
                <a:spcPts val="320"/>
              </a:spcBef>
              <a:spcAft>
                <a:spcPts val="0"/>
              </a:spcAft>
              <a:buClr>
                <a:srgbClr val="FE7D19"/>
              </a:buClr>
              <a:buSzPts val="1600"/>
              <a:buFont typeface="Noto Sans Symbols"/>
              <a:buNone/>
            </a:pPr>
            <a:endParaRPr>
              <a:solidFill>
                <a:schemeClr val="dk1"/>
              </a:solidFill>
              <a:latin typeface="Verdana" panose="020B0604030504040204" pitchFamily="34" charset="0"/>
              <a:ea typeface="Verdana" panose="020B0604030504040204" pitchFamily="34" charset="0"/>
              <a:sym typeface="Arial"/>
            </a:endParaRPr>
          </a:p>
        </p:txBody>
      </p:sp>
    </p:spTree>
    <p:extLst>
      <p:ext uri="{BB962C8B-B14F-4D97-AF65-F5344CB8AC3E}">
        <p14:creationId xmlns:p14="http://schemas.microsoft.com/office/powerpoint/2010/main" val="3963786463"/>
      </p:ext>
    </p:extLst>
  </p:cSld>
  <p:clrMapOvr>
    <a:masterClrMapping/>
  </p:clrMapOvr>
</p:sld>
</file>

<file path=ppt/theme/theme1.xml><?xml version="1.0" encoding="utf-8"?>
<a:theme xmlns:a="http://schemas.openxmlformats.org/drawingml/2006/main" name="NEC">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NEC" id="{9F1FD43B-5937-4AA1-BE40-CB0AF8773F32}" vid="{F8B3FE01-B070-46ED-8DDD-45875021FBF1}"/>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igrationWizIdVersion xmlns="cd0246b9-6340-412c-a414-440ceef842c5" xsi:nil="true"/>
    <MigrationWizIdPermissions xmlns="cd0246b9-6340-412c-a414-440ceef842c5" xsi:nil="true"/>
    <MigrationWizId xmlns="cd0246b9-6340-412c-a414-440ceef842c5" xsi:nil="true"/>
    <_activity xmlns="cd0246b9-6340-412c-a414-440ceef842c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7ADBA31AA95DE47841898302EE91A4A" ma:contentTypeVersion="16" ma:contentTypeDescription="Create a new document." ma:contentTypeScope="" ma:versionID="4da041439305c27dd8b519c826130d83">
  <xsd:schema xmlns:xsd="http://www.w3.org/2001/XMLSchema" xmlns:xs="http://www.w3.org/2001/XMLSchema" xmlns:p="http://schemas.microsoft.com/office/2006/metadata/properties" xmlns:ns3="cd0246b9-6340-412c-a414-440ceef842c5" xmlns:ns4="cb29fff6-8033-4935-9aa7-57e79095423f" targetNamespace="http://schemas.microsoft.com/office/2006/metadata/properties" ma:root="true" ma:fieldsID="e3114024e5210df0a74d3e2453504a8e" ns3:_="" ns4:_="">
    <xsd:import namespace="cd0246b9-6340-412c-a414-440ceef842c5"/>
    <xsd:import namespace="cb29fff6-8033-4935-9aa7-57e79095423f"/>
    <xsd:element name="properties">
      <xsd:complexType>
        <xsd:sequence>
          <xsd:element name="documentManagement">
            <xsd:complexType>
              <xsd:all>
                <xsd:element ref="ns3:MigrationWizId" minOccurs="0"/>
                <xsd:element ref="ns3:MigrationWizIdPermissions" minOccurs="0"/>
                <xsd:element ref="ns3:MigrationWizIdVersion" minOccurs="0"/>
                <xsd:element ref="ns3:MediaServiceMetadata" minOccurs="0"/>
                <xsd:element ref="ns3:MediaServiceFastMetadata" minOccurs="0"/>
                <xsd:element ref="ns3:MediaServiceDateTaken" minOccurs="0"/>
                <xsd:element ref="ns3:MediaLengthInSeconds" minOccurs="0"/>
                <xsd:element ref="ns4:SharedWithUsers" minOccurs="0"/>
                <xsd:element ref="ns4:SharedWithDetails" minOccurs="0"/>
                <xsd:element ref="ns4:SharingHintHash" minOccurs="0"/>
                <xsd:element ref="ns3:MediaServiceAutoTags" minOccurs="0"/>
                <xsd:element ref="ns3:_activity" minOccurs="0"/>
                <xsd:element ref="ns3:MediaServiceObjectDetectorVersion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0246b9-6340-412c-a414-440ceef842c5" elementFormDefault="qualified">
    <xsd:import namespace="http://schemas.microsoft.com/office/2006/documentManagement/types"/>
    <xsd:import namespace="http://schemas.microsoft.com/office/infopath/2007/PartnerControls"/>
    <xsd:element name="MigrationWizId" ma:index="8" nillable="true" ma:displayName="MigrationWizId" ma:internalName="MigrationWizId">
      <xsd:simpleType>
        <xsd:restriction base="dms:Text"/>
      </xsd:simpleType>
    </xsd:element>
    <xsd:element name="MigrationWizIdPermissions" ma:index="9" nillable="true" ma:displayName="MigrationWizIdPermissions" ma:internalName="MigrationWizIdPermissions">
      <xsd:simpleType>
        <xsd:restriction base="dms:Text"/>
      </xsd:simpleType>
    </xsd:element>
    <xsd:element name="MigrationWizIdVersion" ma:index="10" nillable="true" ma:displayName="MigrationWizIdVersion" ma:internalName="MigrationWizIdVersion">
      <xsd:simpleType>
        <xsd:restriction base="dms:Text"/>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8" nillable="true" ma:displayName="Tags" ma:internalName="MediaServiceAutoTags"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b29fff6-8033-4935-9aa7-57e79095423f"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9EBB63-F721-45BF-9DF5-4FD8251C1655}">
  <ds:schemaRefs>
    <ds:schemaRef ds:uri="cb29fff6-8033-4935-9aa7-57e79095423f"/>
    <ds:schemaRef ds:uri="cd0246b9-6340-412c-a414-440ceef842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8EE1545-9D4C-4B39-89B2-E1C150595E9C}">
  <ds:schemaRefs>
    <ds:schemaRef ds:uri="cb29fff6-8033-4935-9aa7-57e79095423f"/>
    <ds:schemaRef ds:uri="cd0246b9-6340-412c-a414-440ceef842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D698F76-95AC-4958-BD5D-3A1B45D28B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NEC</Template>
  <Application>Microsoft Office PowerPoint</Application>
  <PresentationFormat>Widescreen</PresentationFormat>
  <Slides>14</Slides>
  <Notes>2</Notes>
  <HiddenSlides>0</HiddenSlide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NEC</vt:lpstr>
      <vt:lpstr>Custom Design</vt:lpstr>
      <vt:lpstr>Proposal for  Community Insights – PowerApps</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Sandarbh Sharma</dc:creator>
  <cp:revision>1</cp:revision>
  <dcterms:modified xsi:type="dcterms:W3CDTF">2023-12-07T15:37:40Z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0x01010017ADBA31AA95DE47841898302EE91A4A</vt:lpwstr>
  </property>
  <property fmtid="{D5CDD505-2E9C-101B-9397-08002B2CF9AE}" pid="3" name="MSIP_Label_f5a00e2c-4c1b-4dbc-89c0-680e331cc0b7_Enabled">
    <vt:lpwstr>true</vt:lpwstr>
  </property>
  <property fmtid="{D5CDD505-2E9C-101B-9397-08002B2CF9AE}" pid="4" name="MSIP_Label_f5a00e2c-4c1b-4dbc-89c0-680e331cc0b7_SetDate">
    <vt:lpwstr>2023-11-22T11:38:28Z</vt:lpwstr>
  </property>
  <property fmtid="{D5CDD505-2E9C-101B-9397-08002B2CF9AE}" pid="5" name="MSIP_Label_f5a00e2c-4c1b-4dbc-89c0-680e331cc0b7_Method">
    <vt:lpwstr>Privileged</vt:lpwstr>
  </property>
  <property fmtid="{D5CDD505-2E9C-101B-9397-08002B2CF9AE}" pid="6" name="MSIP_Label_f5a00e2c-4c1b-4dbc-89c0-680e331cc0b7_Name">
    <vt:lpwstr>RESTRICTED</vt:lpwstr>
  </property>
  <property fmtid="{D5CDD505-2E9C-101B-9397-08002B2CF9AE}" pid="7" name="MSIP_Label_f5a00e2c-4c1b-4dbc-89c0-680e331cc0b7_SiteId">
    <vt:lpwstr>1d23ed27-6f11-4050-874b-7e04ca535809</vt:lpwstr>
  </property>
  <property fmtid="{D5CDD505-2E9C-101B-9397-08002B2CF9AE}" pid="8" name="MSIP_Label_f5a00e2c-4c1b-4dbc-89c0-680e331cc0b7_ActionId">
    <vt:lpwstr>4a4c11bf-17f8-4005-854e-e52a20ec9027</vt:lpwstr>
  </property>
  <property fmtid="{D5CDD505-2E9C-101B-9397-08002B2CF9AE}" pid="9" name="MSIP_Label_f5a00e2c-4c1b-4dbc-89c0-680e331cc0b7_ContentBits">
    <vt:lpwstr>3</vt:lpwstr>
  </property>
  <property fmtid="{D5CDD505-2E9C-101B-9397-08002B2CF9AE}" pid="10" name="ClassificationContentMarkingFooterLocations">
    <vt:lpwstr>NEC:5\Custom Design:5</vt:lpwstr>
  </property>
  <property fmtid="{D5CDD505-2E9C-101B-9397-08002B2CF9AE}" pid="11" name="ClassificationContentMarkingFooterText">
    <vt:lpwstr>RESTRICTED</vt:lpwstr>
  </property>
  <property fmtid="{D5CDD505-2E9C-101B-9397-08002B2CF9AE}" pid="12" name="ClassificationContentMarkingHeaderLocations">
    <vt:lpwstr>NEC:4\Custom Design:4</vt:lpwstr>
  </property>
  <property fmtid="{D5CDD505-2E9C-101B-9397-08002B2CF9AE}" pid="13" name="ClassificationContentMarkingHeaderText">
    <vt:lpwstr>RESTRICTED</vt:lpwstr>
  </property>
</Properties>
</file>