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36530-012B-A877-01D7-196BDF022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Aetna </a:t>
            </a:r>
            <a:br>
              <a:rPr lang="en-US" dirty="0"/>
            </a:br>
            <a:r>
              <a:rPr lang="en-US" dirty="0"/>
              <a:t>System Design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66924-ED06-17F9-7B48-73DFD40CF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RaviRaj Mulasa</a:t>
            </a:r>
          </a:p>
        </p:txBody>
      </p:sp>
    </p:spTree>
    <p:extLst>
      <p:ext uri="{BB962C8B-B14F-4D97-AF65-F5344CB8AC3E}">
        <p14:creationId xmlns:p14="http://schemas.microsoft.com/office/powerpoint/2010/main" val="287017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96C-7CE2-62FD-FF00-A89C35D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B162-F9EF-6090-95A3-846BD57C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 a Live Chat Support System for Digital Members. The system will allow members and potential customers to interact with a chatbot for common inquiries and escalate to live agents for more complex issues. The goal is to provide efficient customer support while ensuring a seamless experience for users.</a:t>
            </a:r>
          </a:p>
          <a:p>
            <a:pPr lvl="1" algn="just"/>
            <a:r>
              <a:rPr lang="en-US" dirty="0"/>
              <a:t>Use any cloud provider of choice, recommended to use AWS stack.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E67F-D662-D5B4-822B-8694097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proceed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D8CB-3F4F-BD99-62C7-56AB1879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Images are too small in the Slide to view/interpret, I have included all Images as SVG in the Zip.</a:t>
            </a:r>
          </a:p>
          <a:p>
            <a:r>
              <a:rPr lang="en-US" dirty="0"/>
              <a:t>Please check the respective image in case the graphic is not clear or difficult to view.</a:t>
            </a:r>
          </a:p>
        </p:txBody>
      </p:sp>
    </p:spTree>
    <p:extLst>
      <p:ext uri="{BB962C8B-B14F-4D97-AF65-F5344CB8AC3E}">
        <p14:creationId xmlns:p14="http://schemas.microsoft.com/office/powerpoint/2010/main" val="261894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4F0E-D6DC-287D-A27E-25B7BDAD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3651"/>
            <a:ext cx="9233929" cy="52800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Functional(Non-Functional)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38881-E74E-ECB7-E3C4-E5EB33A7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0063" y="1391655"/>
            <a:ext cx="7914342" cy="4259262"/>
          </a:xfrm>
        </p:spPr>
      </p:pic>
    </p:spTree>
    <p:extLst>
      <p:ext uri="{BB962C8B-B14F-4D97-AF65-F5344CB8AC3E}">
        <p14:creationId xmlns:p14="http://schemas.microsoft.com/office/powerpoint/2010/main" val="10246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4769-6DEC-D0A0-CF18-5F94F067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3CC7CE-05C5-9673-F07A-7E5521067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2848" y="1664248"/>
            <a:ext cx="6976872" cy="4041995"/>
          </a:xfrm>
        </p:spPr>
      </p:pic>
    </p:spTree>
    <p:extLst>
      <p:ext uri="{BB962C8B-B14F-4D97-AF65-F5344CB8AC3E}">
        <p14:creationId xmlns:p14="http://schemas.microsoft.com/office/powerpoint/2010/main" val="288456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D99A-5AD8-BD16-0D72-67B83367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724725"/>
            <a:ext cx="9489961" cy="43833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5B3251-FB93-9572-6F0F-71609E1A8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1415" y="1163054"/>
            <a:ext cx="5748573" cy="4451765"/>
          </a:xfrm>
        </p:spPr>
      </p:pic>
    </p:spTree>
    <p:extLst>
      <p:ext uri="{BB962C8B-B14F-4D97-AF65-F5344CB8AC3E}">
        <p14:creationId xmlns:p14="http://schemas.microsoft.com/office/powerpoint/2010/main" val="65973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0E0A-73BE-E128-C21B-507ED58B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5"/>
            <a:ext cx="9476770" cy="601156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9CA3-B341-034C-2DDF-8CCFF709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755648"/>
            <a:ext cx="9603274" cy="3710697"/>
          </a:xfrm>
        </p:spPr>
        <p:txBody>
          <a:bodyPr>
            <a:normAutofit/>
          </a:bodyPr>
          <a:lstStyle/>
          <a:p>
            <a:r>
              <a:rPr lang="en-US" dirty="0"/>
              <a:t>Secure </a:t>
            </a:r>
          </a:p>
          <a:p>
            <a:pPr lvl="1"/>
            <a:r>
              <a:rPr lang="en-US" dirty="0"/>
              <a:t>We encrypt all S3 buckets.</a:t>
            </a:r>
          </a:p>
          <a:p>
            <a:pPr lvl="1"/>
            <a:r>
              <a:rPr lang="en-US" dirty="0"/>
              <a:t>Lex Conversations are encrypted both in transit and at rest.</a:t>
            </a:r>
          </a:p>
          <a:p>
            <a:pPr lvl="1"/>
            <a:r>
              <a:rPr lang="en-US" dirty="0"/>
              <a:t>All HTTP traffic is encrypted.</a:t>
            </a:r>
          </a:p>
          <a:p>
            <a:r>
              <a:rPr lang="en-US" dirty="0"/>
              <a:t>Compliant </a:t>
            </a:r>
          </a:p>
          <a:p>
            <a:pPr lvl="1"/>
            <a:r>
              <a:rPr lang="en-US" dirty="0"/>
              <a:t>Lex Cloud watch logs are analyzed</a:t>
            </a:r>
          </a:p>
          <a:p>
            <a:pPr lvl="2"/>
            <a:r>
              <a:rPr lang="en-US" dirty="0"/>
              <a:t>To create Compliance dashboards.</a:t>
            </a:r>
          </a:p>
          <a:p>
            <a:pPr lvl="2"/>
            <a:r>
              <a:rPr lang="en-US" dirty="0"/>
              <a:t>Sensitive information and Profane language.</a:t>
            </a:r>
          </a:p>
          <a:p>
            <a:pPr lvl="2"/>
            <a:r>
              <a:rPr lang="en-US" dirty="0"/>
              <a:t>KPIs / Metrics tracking and monitoring.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9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595E-AB73-17BE-BE6B-C83BC9129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3B3F-C399-0E55-04A2-0ECDF6AC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953325"/>
            <a:ext cx="9476770" cy="601156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57C8-FB91-DEBD-32D5-6CADD9B6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755648"/>
            <a:ext cx="9603274" cy="3710697"/>
          </a:xfrm>
        </p:spPr>
        <p:txBody>
          <a:bodyPr>
            <a:normAutofit/>
          </a:bodyPr>
          <a:lstStyle/>
          <a:p>
            <a:r>
              <a:rPr lang="en-US" dirty="0"/>
              <a:t>Scalable </a:t>
            </a:r>
          </a:p>
          <a:p>
            <a:pPr lvl="1"/>
            <a:r>
              <a:rPr lang="en-US" dirty="0"/>
              <a:t>Serverless architecture.</a:t>
            </a:r>
          </a:p>
          <a:p>
            <a:pPr lvl="1"/>
            <a:r>
              <a:rPr lang="en-US" dirty="0"/>
              <a:t>Horizontally with increase in traffic.</a:t>
            </a:r>
          </a:p>
          <a:p>
            <a:pPr lvl="1"/>
            <a:r>
              <a:rPr lang="en-US" dirty="0"/>
              <a:t>Async processing is separated from soft real-time chat messages.</a:t>
            </a:r>
          </a:p>
          <a:p>
            <a:r>
              <a:rPr lang="en-US" dirty="0"/>
              <a:t>Reliable / Highly Available </a:t>
            </a:r>
          </a:p>
          <a:p>
            <a:pPr lvl="1"/>
            <a:r>
              <a:rPr lang="en-US" dirty="0"/>
              <a:t>Modularized – Contain failure to some part of the system.</a:t>
            </a:r>
          </a:p>
          <a:p>
            <a:pPr lvl="1"/>
            <a:r>
              <a:rPr lang="en-US" dirty="0"/>
              <a:t>We are backed by the AWS SLAs.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213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643</TotalTime>
  <Words>222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Aetna  System Design Problem</vt:lpstr>
      <vt:lpstr>Problem</vt:lpstr>
      <vt:lpstr>Before we proceed</vt:lpstr>
      <vt:lpstr>Functional(Non-Functional) Requirements</vt:lpstr>
      <vt:lpstr>High Level Architecture</vt:lpstr>
      <vt:lpstr>Design</vt:lpstr>
      <vt:lpstr>Non-Functional Requirements</vt:lpstr>
      <vt:lpstr>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RaviRaj Mulasa</dc:creator>
  <cp:lastModifiedBy>RaviRaj Mulasa</cp:lastModifiedBy>
  <cp:revision>5</cp:revision>
  <dcterms:created xsi:type="dcterms:W3CDTF">2025-03-30T19:17:27Z</dcterms:created>
  <dcterms:modified xsi:type="dcterms:W3CDTF">2025-03-31T06:02:41Z</dcterms:modified>
</cp:coreProperties>
</file>