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mlearn410 </a:t>
            </a:r>
            <a:r>
              <a:rPr lang="mr-IN" dirty="0" smtClean="0"/>
              <a:t>–</a:t>
            </a:r>
            <a:r>
              <a:rPr lang="en-US" dirty="0" smtClean="0"/>
              <a:t> Applied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9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Task,  why is Interesting 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 classifier to </a:t>
            </a:r>
            <a:r>
              <a:rPr lang="en-US" dirty="0" smtClean="0"/>
              <a:t>predict genuine / fraudulent  transaction.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dataset is highly unbalanced, the positive class (frauds) account for 0.172% of </a:t>
            </a:r>
            <a:r>
              <a:rPr lang="en-US" dirty="0" smtClean="0"/>
              <a:t>all transactions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10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Task,  why is Interesting ?	</a:t>
            </a:r>
            <a:endParaRPr lang="en-US" dirty="0"/>
          </a:p>
        </p:txBody>
      </p:sp>
      <p:pic>
        <p:nvPicPr>
          <p:cNvPr id="4" name="Content Placeholder 3" descr="Imbalanced_dat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9" r="12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5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SMOTE &gt; Handling imbalanced data.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SMOTE </a:t>
            </a:r>
            <a:r>
              <a:rPr lang="mr-IN" dirty="0" smtClean="0"/>
              <a:t>–</a:t>
            </a:r>
            <a:r>
              <a:rPr lang="en-US" dirty="0" smtClean="0"/>
              <a:t> Synthetic Minority Over-sampling </a:t>
            </a:r>
            <a:r>
              <a:rPr lang="en-US" dirty="0" err="1" smtClean="0"/>
              <a:t>TEchnique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</a:t>
            </a:r>
            <a:r>
              <a:rPr lang="en-US" dirty="0"/>
              <a:t>synthetic samples from the minor class instead of creating copies.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19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ROSE &gt; Handling imbalanced data.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ROSE</a:t>
            </a:r>
            <a:r>
              <a:rPr lang="mr-IN" dirty="0" smtClean="0"/>
              <a:t>–</a:t>
            </a:r>
            <a:r>
              <a:rPr lang="en-US" dirty="0"/>
              <a:t> Random Over-Sampling Examples</a:t>
            </a:r>
          </a:p>
          <a:p>
            <a:endParaRPr lang="en-US" dirty="0"/>
          </a:p>
          <a:p>
            <a:pPr algn="just"/>
            <a:r>
              <a:rPr lang="en-US" dirty="0"/>
              <a:t>Artificial balanced samples are generated according to a </a:t>
            </a:r>
            <a:r>
              <a:rPr lang="en-US" dirty="0" smtClean="0"/>
              <a:t>smoothed bootstrap approach.</a:t>
            </a:r>
          </a:p>
        </p:txBody>
      </p:sp>
    </p:spTree>
    <p:extLst>
      <p:ext uri="{BB962C8B-B14F-4D97-AF65-F5344CB8AC3E}">
        <p14:creationId xmlns:p14="http://schemas.microsoft.com/office/powerpoint/2010/main" val="227029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SMOTE &gt; Random Forest.</a:t>
            </a:r>
            <a:r>
              <a:rPr lang="en-US" dirty="0"/>
              <a:t>	</a:t>
            </a:r>
          </a:p>
        </p:txBody>
      </p:sp>
      <p:pic>
        <p:nvPicPr>
          <p:cNvPr id="4" name="Content Placeholder 3" descr="SMOTE_R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" b="2985"/>
          <a:stretch/>
        </p:blipFill>
        <p:spPr>
          <a:xfrm>
            <a:off x="873196" y="1190724"/>
            <a:ext cx="7382697" cy="5386605"/>
          </a:xfrm>
        </p:spPr>
      </p:pic>
    </p:spTree>
    <p:extLst>
      <p:ext uri="{BB962C8B-B14F-4D97-AF65-F5344CB8AC3E}">
        <p14:creationId xmlns:p14="http://schemas.microsoft.com/office/powerpoint/2010/main" val="115893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ROSE &gt; Random Forest.</a:t>
            </a:r>
            <a:r>
              <a:rPr lang="en-US" dirty="0"/>
              <a:t>	</a:t>
            </a:r>
          </a:p>
        </p:txBody>
      </p:sp>
      <p:pic>
        <p:nvPicPr>
          <p:cNvPr id="4" name="Content Placeholder 3" descr="ROSE_R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091" b="3826"/>
          <a:stretch/>
        </p:blipFill>
        <p:spPr>
          <a:xfrm>
            <a:off x="898766" y="1179383"/>
            <a:ext cx="7356490" cy="5205164"/>
          </a:xfrm>
        </p:spPr>
      </p:pic>
    </p:spTree>
    <p:extLst>
      <p:ext uri="{BB962C8B-B14F-4D97-AF65-F5344CB8AC3E}">
        <p14:creationId xmlns:p14="http://schemas.microsoft.com/office/powerpoint/2010/main" val="115893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SMOTE &gt; Gradient Boosting.</a:t>
            </a:r>
            <a:r>
              <a:rPr lang="en-US" dirty="0"/>
              <a:t>	</a:t>
            </a:r>
          </a:p>
        </p:txBody>
      </p:sp>
      <p:pic>
        <p:nvPicPr>
          <p:cNvPr id="4" name="Content Placeholder 3" descr="SMOTE_GB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" b="12166"/>
          <a:stretch/>
        </p:blipFill>
        <p:spPr>
          <a:xfrm>
            <a:off x="1065926" y="1193581"/>
            <a:ext cx="7201306" cy="5023304"/>
          </a:xfrm>
        </p:spPr>
      </p:pic>
    </p:spTree>
    <p:extLst>
      <p:ext uri="{BB962C8B-B14F-4D97-AF65-F5344CB8AC3E}">
        <p14:creationId xmlns:p14="http://schemas.microsoft.com/office/powerpoint/2010/main" val="17966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ROSE &gt; </a:t>
            </a:r>
            <a:r>
              <a:rPr lang="en-US" dirty="0"/>
              <a:t>Gradient Boosting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</p:txBody>
      </p:sp>
      <p:pic>
        <p:nvPicPr>
          <p:cNvPr id="4" name="Content Placeholder 3" descr="ROSE_GB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0" r="-2321" b="2156"/>
          <a:stretch/>
        </p:blipFill>
        <p:spPr>
          <a:xfrm>
            <a:off x="415952" y="1085826"/>
            <a:ext cx="8270848" cy="5772174"/>
          </a:xfrm>
        </p:spPr>
      </p:pic>
    </p:spTree>
    <p:extLst>
      <p:ext uri="{BB962C8B-B14F-4D97-AF65-F5344CB8AC3E}">
        <p14:creationId xmlns:p14="http://schemas.microsoft.com/office/powerpoint/2010/main" val="372933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</TotalTime>
  <Words>116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Credit Card Fraud Detection</vt:lpstr>
      <vt:lpstr>Task,  why is Interesting ? </vt:lpstr>
      <vt:lpstr>Task,  why is Interesting ? </vt:lpstr>
      <vt:lpstr> SMOTE &gt; Handling imbalanced data. </vt:lpstr>
      <vt:lpstr>ROSE &gt; Handling imbalanced data. </vt:lpstr>
      <vt:lpstr>SMOTE &gt; Random Forest. </vt:lpstr>
      <vt:lpstr>ROSE &gt; Random Forest. </vt:lpstr>
      <vt:lpstr>SMOTE &gt; Gradient Boosting. </vt:lpstr>
      <vt:lpstr>ROSE &gt; Gradient Boosting.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RaviRaj Mulasa</dc:creator>
  <cp:lastModifiedBy>RaviRaj Mulasa</cp:lastModifiedBy>
  <cp:revision>8</cp:revision>
  <dcterms:created xsi:type="dcterms:W3CDTF">2017-06-08T23:06:18Z</dcterms:created>
  <dcterms:modified xsi:type="dcterms:W3CDTF">2017-06-09T00:28:11Z</dcterms:modified>
</cp:coreProperties>
</file>