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3E128DB-E410-438D-B323-2922FF66B75F}">
          <p14:sldIdLst>
            <p14:sldId id="257"/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5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9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59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B6B165-030B-4AA0-A56A-22EE6094867E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4955FE-0960-4406-9CA4-3D1715137CF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BBD265-FAB1-D6F1-2733-6979CD4F79E8}"/>
              </a:ext>
            </a:extLst>
          </p:cNvPr>
          <p:cNvSpPr/>
          <p:nvPr/>
        </p:nvSpPr>
        <p:spPr>
          <a:xfrm>
            <a:off x="2088709" y="2626711"/>
            <a:ext cx="7512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RAVI RAJ KUMAR PATNAIK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952AE-2E45-5108-6A77-DB7F5AB1495D}"/>
              </a:ext>
            </a:extLst>
          </p:cNvPr>
          <p:cNvSpPr/>
          <p:nvPr/>
        </p:nvSpPr>
        <p:spPr>
          <a:xfrm>
            <a:off x="4100878" y="3550041"/>
            <a:ext cx="30937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Web Developer Intern at 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Clause</a:t>
            </a:r>
            <a:endParaRPr lang="en-US" sz="14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0F6A6-E70F-C851-5823-7440CA77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26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AA1619-913E-D60A-A507-47891286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3" y="632217"/>
            <a:ext cx="9838273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428639-07BD-47BE-8FDD-9D36C94ED4F0}"/>
              </a:ext>
            </a:extLst>
          </p:cNvPr>
          <p:cNvSpPr txBox="1"/>
          <p:nvPr/>
        </p:nvSpPr>
        <p:spPr>
          <a:xfrm>
            <a:off x="952500" y="338088"/>
            <a:ext cx="33623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GOLDEN PROJECT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178C4-B47D-8678-337F-130C4F96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Raj Kumar Patnaik</dc:creator>
  <cp:lastModifiedBy>Ravi Raj Kumar Patnaik</cp:lastModifiedBy>
  <cp:revision>5</cp:revision>
  <dcterms:created xsi:type="dcterms:W3CDTF">2022-12-21T14:47:28Z</dcterms:created>
  <dcterms:modified xsi:type="dcterms:W3CDTF">2023-01-05T08:17:24Z</dcterms:modified>
</cp:coreProperties>
</file>