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2" r:id="rId7"/>
    <p:sldId id="260" r:id="rId8"/>
    <p:sldId id="268" r:id="rId9"/>
    <p:sldId id="269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raj Kusuma" userId="bd0c46a2852986e7" providerId="LiveId" clId="{F38F2813-5455-4E12-B46C-2A62EDC0D816}"/>
    <pc:docChg chg="modSld">
      <pc:chgData name="Raviraj Kusuma" userId="bd0c46a2852986e7" providerId="LiveId" clId="{F38F2813-5455-4E12-B46C-2A62EDC0D816}" dt="2025-03-12T15:25:09.300" v="9" actId="20577"/>
      <pc:docMkLst>
        <pc:docMk/>
      </pc:docMkLst>
      <pc:sldChg chg="modSp mod">
        <pc:chgData name="Raviraj Kusuma" userId="bd0c46a2852986e7" providerId="LiveId" clId="{F38F2813-5455-4E12-B46C-2A62EDC0D816}" dt="2025-03-12T15:24:43.220" v="7" actId="20577"/>
        <pc:sldMkLst>
          <pc:docMk/>
          <pc:sldMk cId="2934648754" sldId="262"/>
        </pc:sldMkLst>
        <pc:spChg chg="mod">
          <ac:chgData name="Raviraj Kusuma" userId="bd0c46a2852986e7" providerId="LiveId" clId="{F38F2813-5455-4E12-B46C-2A62EDC0D816}" dt="2025-03-12T15:24:43.220" v="7" actId="20577"/>
          <ac:spMkLst>
            <pc:docMk/>
            <pc:sldMk cId="2934648754" sldId="262"/>
            <ac:spMk id="4" creationId="{D23D54FD-4AF7-B96D-ACFE-26BA4DA78A36}"/>
          </ac:spMkLst>
        </pc:spChg>
      </pc:sldChg>
      <pc:sldChg chg="modSp mod">
        <pc:chgData name="Raviraj Kusuma" userId="bd0c46a2852986e7" providerId="LiveId" clId="{F38F2813-5455-4E12-B46C-2A62EDC0D816}" dt="2025-03-12T15:25:09.300" v="9" actId="20577"/>
        <pc:sldMkLst>
          <pc:docMk/>
          <pc:sldMk cId="1631150749" sldId="267"/>
        </pc:sldMkLst>
        <pc:spChg chg="mod">
          <ac:chgData name="Raviraj Kusuma" userId="bd0c46a2852986e7" providerId="LiveId" clId="{F38F2813-5455-4E12-B46C-2A62EDC0D816}" dt="2025-03-12T15:25:09.300" v="9" actId="20577"/>
          <ac:spMkLst>
            <pc:docMk/>
            <pc:sldMk cId="1631150749" sldId="267"/>
            <ac:spMk id="3" creationId="{8E42B954-9643-BE46-B1F2-1CC4AD172E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909-ED74-93C7-B8DB-19FD3850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762AC-1409-385E-5546-DEF54FAC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56EE-8321-4BD1-E443-7569222E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A093-F7DA-5C57-23D9-D1F8CA13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5F35-586D-A6A6-C8E3-0CD9169B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38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863A-FF4D-63B8-8D8C-04CC5863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5BCE2-1D0D-7692-8213-EAFE8433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2350-864D-FEA7-52E2-867EB800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0091-DA25-C29A-C44E-2E6E01BB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AC24-DDCC-C151-6753-EE85D32D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996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41347-6190-EC54-9263-C4C00DB91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939FF-9A86-CF66-5BA8-909B5017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7E6A-A5EB-FFFC-7FFE-A9C67F83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DA1F-FD38-C973-71F6-DAF188DA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3874-F105-A651-FD5A-1F0FEDE2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320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CE05-95CC-519D-6A65-608D3026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41FA-3761-DE25-8E56-DFF91722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88F8-AFB2-EA69-7063-4DB0033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DE42-5EBA-6E9E-1543-2E5B1B3E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1A0A-43DE-97F1-5B41-BE8473E4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882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D717-4D4C-BC70-F0D1-514F0FA4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5875-B1A1-332D-FF92-748A0ED4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A15D-90EF-6E6A-3761-B6745130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799B-98E1-D1BE-1638-6E105303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91C3-43EB-D3D7-11E1-EC0A4110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450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C90-69C9-4AD3-49B9-A6191AAA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3E90-7BEB-5444-61ED-A05A1757D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37A5A-A82F-77C3-1CEA-193A25707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2407-BCD9-03F7-B698-5563B4AB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8070-8B83-408B-EC44-270C7132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F599-79E6-63C6-4C1F-11342A6C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1809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8F0-36E4-766D-FE80-63AA8E49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D1E9-648D-2DEC-755F-AB27B674A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7070-E5A1-6467-2ACB-3D8482D4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93927-3CA0-E169-26B2-35433829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67373-037D-4A6F-8453-41A3E84E1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A5A67-086A-D424-CAF8-EAF4D4C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801EF-99FF-CA6A-2E2D-8005BCFD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77EBA-99BA-9DD2-9CED-A32D0DF0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1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7EFE-A58B-6EF5-7608-7D51661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0AC7D-C997-2460-A07D-F0EAD90B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071F2-B776-9DFA-F7CC-0B5A334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F0591-6250-5174-4426-8FCCA08A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155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CA5D5-9CF7-A760-1B1B-BAC0A1ED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39D7C-E2CA-4962-6784-F2100FA2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98D8-DEBA-2811-A31D-A9049E5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90EC-DC9F-3326-5D9E-D2CB1CEE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C4D5-956F-2B2D-ACA8-B55C82D2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9EC04-1FEF-9A13-B96D-CE7315AA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8C01F-0C9D-0BB3-EF78-9EA800C9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3F96-0510-6703-7F70-2FA4B561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0A13-8FB4-BAED-B903-5421AB4E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7119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FD13-11DE-5094-881D-D4BBC1E2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6808B-49C7-0B50-DADE-A49CEADD7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CF73-B083-4782-9B67-F22AC6B64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35AC-4E3C-560E-737E-35DFAFBD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FE359-C774-88C0-E71C-57EA572A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E91B-6325-A182-54C1-E709F9A0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95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7B242-D177-C29C-B14C-6591E38D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C3EA-DADA-A917-A491-F01EE7E1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A0DB-79D9-B715-A623-9151DACDD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FB19-B3F7-4322-A2B6-BDA9ED009CC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69AB-B79E-BF11-2060-CFC26E894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B446-63E6-A508-1AEA-B2AB5F6B1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A18E-7C4A-483D-8F18-1BE42364A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2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75303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6AF01-0FE6-046D-3F4F-544ECC192D61}"/>
              </a:ext>
            </a:extLst>
          </p:cNvPr>
          <p:cNvSpPr txBox="1"/>
          <p:nvPr/>
        </p:nvSpPr>
        <p:spPr>
          <a:xfrm>
            <a:off x="1230274" y="1400383"/>
            <a:ext cx="9731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A1142-567F-BBFF-86B4-BAD3BB47CB54}"/>
              </a:ext>
            </a:extLst>
          </p:cNvPr>
          <p:cNvSpPr txBox="1"/>
          <p:nvPr/>
        </p:nvSpPr>
        <p:spPr>
          <a:xfrm>
            <a:off x="8182950" y="4180344"/>
            <a:ext cx="4009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 -14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RAVIRAJ (22B91A5474)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HITESH (22B91AA54A5)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HEMA SAI (22B91A54A9)</a:t>
            </a:r>
          </a:p>
        </p:txBody>
      </p:sp>
    </p:spTree>
    <p:extLst>
      <p:ext uri="{BB962C8B-B14F-4D97-AF65-F5344CB8AC3E}">
        <p14:creationId xmlns:p14="http://schemas.microsoft.com/office/powerpoint/2010/main" val="37243367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75303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02D05-EF8F-588B-DD6B-651EF4222058}"/>
              </a:ext>
            </a:extLst>
          </p:cNvPr>
          <p:cNvSpPr txBox="1"/>
          <p:nvPr/>
        </p:nvSpPr>
        <p:spPr>
          <a:xfrm>
            <a:off x="973394" y="884903"/>
            <a:ext cx="10687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image_dir</a:t>
            </a:r>
            <a:r>
              <a:rPr lang="en-US" sz="2400" dirty="0">
                <a:solidFill>
                  <a:schemeClr val="bg1"/>
                </a:solidFill>
              </a:rPr>
              <a:t> = "</a:t>
            </a:r>
            <a:r>
              <a:rPr lang="en-US" sz="2400" dirty="0" err="1">
                <a:solidFill>
                  <a:schemeClr val="bg1"/>
                </a:solidFill>
              </a:rPr>
              <a:t>input_photos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output_dir</a:t>
            </a:r>
            <a:r>
              <a:rPr lang="en-US" sz="2400" dirty="0">
                <a:solidFill>
                  <a:schemeClr val="bg1"/>
                </a:solidFill>
              </a:rPr>
              <a:t> = "</a:t>
            </a:r>
            <a:r>
              <a:rPr lang="en-US" sz="2400" dirty="0" err="1">
                <a:solidFill>
                  <a:schemeClr val="bg1"/>
                </a:solidFill>
              </a:rPr>
              <a:t>classified_faces</a:t>
            </a:r>
            <a:r>
              <a:rPr lang="en-US" sz="2400" dirty="0">
                <a:solidFill>
                  <a:schemeClr val="bg1"/>
                </a:solidFill>
              </a:rPr>
              <a:t>"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images, </a:t>
            </a:r>
            <a:r>
              <a:rPr lang="en-US" sz="2400" dirty="0" err="1">
                <a:solidFill>
                  <a:schemeClr val="bg1"/>
                </a:solidFill>
              </a:rPr>
              <a:t>image_paths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load_images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image_dir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encodings, </a:t>
            </a:r>
            <a:r>
              <a:rPr lang="en-US" sz="2400" dirty="0" err="1">
                <a:solidFill>
                  <a:schemeClr val="bg1"/>
                </a:solidFill>
              </a:rPr>
              <a:t>valid_paths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get_face_embeddings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image_paths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labels = </a:t>
            </a:r>
            <a:r>
              <a:rPr lang="en-US" sz="2400" dirty="0" err="1">
                <a:solidFill>
                  <a:schemeClr val="bg1"/>
                </a:solidFill>
              </a:rPr>
              <a:t>cluster_faces</a:t>
            </a:r>
            <a:r>
              <a:rPr lang="en-US" sz="2400" dirty="0">
                <a:solidFill>
                  <a:schemeClr val="bg1"/>
                </a:solidFill>
              </a:rPr>
              <a:t>(encodings)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save_clustered_faces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valid_paths</a:t>
            </a:r>
            <a:r>
              <a:rPr lang="en-US" sz="2400" dirty="0">
                <a:solidFill>
                  <a:schemeClr val="bg1"/>
                </a:solidFill>
              </a:rPr>
              <a:t>, labels, </a:t>
            </a:r>
            <a:r>
              <a:rPr lang="en-US" sz="2400" dirty="0" err="1">
                <a:solidFill>
                  <a:schemeClr val="bg1"/>
                </a:solidFill>
              </a:rPr>
              <a:t>output_dir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print("Photos classified successfully!")</a:t>
            </a:r>
          </a:p>
        </p:txBody>
      </p:sp>
    </p:spTree>
    <p:extLst>
      <p:ext uri="{BB962C8B-B14F-4D97-AF65-F5344CB8AC3E}">
        <p14:creationId xmlns:p14="http://schemas.microsoft.com/office/powerpoint/2010/main" val="41082371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372285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15636" y="1219199"/>
            <a:ext cx="6303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636" y="2535382"/>
            <a:ext cx="11360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created a system that can sort and recognize photos into different groups. The system looks at the photos to find important features like edges and colors. Then, it uses a machine learning model, like a type of program that learns from data, to figure out which group the photo belongs to. This can be used for things like recognizing faces or identifying objects in pictures.</a:t>
            </a:r>
          </a:p>
        </p:txBody>
      </p:sp>
    </p:spTree>
    <p:extLst>
      <p:ext uri="{BB962C8B-B14F-4D97-AF65-F5344CB8AC3E}">
        <p14:creationId xmlns:p14="http://schemas.microsoft.com/office/powerpoint/2010/main" val="146441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75303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416388" y="2833441"/>
            <a:ext cx="7359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70045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75303" y="-378542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5965" y="1210314"/>
            <a:ext cx="1101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965" y="2230582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automatically organize a large collection of photos by detecting, clustering, and grouping images of the same person into separate categories</a:t>
            </a:r>
          </a:p>
        </p:txBody>
      </p:sp>
    </p:spTree>
    <p:extLst>
      <p:ext uri="{BB962C8B-B14F-4D97-AF65-F5344CB8AC3E}">
        <p14:creationId xmlns:p14="http://schemas.microsoft.com/office/powerpoint/2010/main" val="14504869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75304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6AF01-0FE6-046D-3F4F-544ECC192D61}"/>
              </a:ext>
            </a:extLst>
          </p:cNvPr>
          <p:cNvSpPr txBox="1"/>
          <p:nvPr/>
        </p:nvSpPr>
        <p:spPr>
          <a:xfrm>
            <a:off x="1230273" y="753582"/>
            <a:ext cx="9731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180" y="2416079"/>
            <a:ext cx="11845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creating a system that can sort and recognize photos into different groups. We use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tool that helps process and analyze images. The system looks at the photos to find important features like edges and colors. Then, it uses a machine learning model, like a type of program that learns from data, to figure out which group the photo belongs to. This can be used for things like recognizing faces or identifying objects in pictures.</a:t>
            </a:r>
          </a:p>
        </p:txBody>
      </p:sp>
    </p:spTree>
    <p:extLst>
      <p:ext uri="{BB962C8B-B14F-4D97-AF65-F5344CB8AC3E}">
        <p14:creationId xmlns:p14="http://schemas.microsoft.com/office/powerpoint/2010/main" val="3526259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47594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77091" y="1013326"/>
            <a:ext cx="9933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91" y="2494886"/>
            <a:ext cx="11693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we have used the images of celebrities.</a:t>
            </a:r>
          </a:p>
          <a:p>
            <a:pPr algn="just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pictures of the same individuals with varying expressions, angles, and lighting conditions to test the effectiveness of feature extraction.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should include variations such as different backgrounds, lighting conditions, and partial occlusions (e.g., glasses or hats).</a:t>
            </a:r>
          </a:p>
        </p:txBody>
      </p:sp>
    </p:spTree>
    <p:extLst>
      <p:ext uri="{BB962C8B-B14F-4D97-AF65-F5344CB8AC3E}">
        <p14:creationId xmlns:p14="http://schemas.microsoft.com/office/powerpoint/2010/main" val="3593613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4F84-E45B-6DC5-1F1E-F49BA3D3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89384-E403-8B6A-2ADB-97D59DF1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2F18FD-A058-A15F-56CF-650DD8B77E05}"/>
              </a:ext>
            </a:extLst>
          </p:cNvPr>
          <p:cNvSpPr/>
          <p:nvPr/>
        </p:nvSpPr>
        <p:spPr>
          <a:xfrm>
            <a:off x="-275303" y="0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31F2-D1E6-B00A-396C-10796796A044}"/>
              </a:ext>
            </a:extLst>
          </p:cNvPr>
          <p:cNvSpPr txBox="1"/>
          <p:nvPr/>
        </p:nvSpPr>
        <p:spPr>
          <a:xfrm>
            <a:off x="734291" y="678872"/>
            <a:ext cx="8215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B954-9643-BE46-B1F2-1CC4AD172E4B}"/>
              </a:ext>
            </a:extLst>
          </p:cNvPr>
          <p:cNvSpPr txBox="1"/>
          <p:nvPr/>
        </p:nvSpPr>
        <p:spPr>
          <a:xfrm>
            <a:off x="734291" y="1730477"/>
            <a:ext cx="10877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OpenCV: OpenCV also know as open-source-computer vision library is used for reading images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library is used to detect faces and extract embeddings for clustering.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DBSCAN: A density based clustering algorithm used in clustering faces.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module: Used for managing the file paths, directories and organization of the files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clustering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Shutil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Used mainly for moving and copying operations on images into respective folders after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16311507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75303" y="-36761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34291" y="678872"/>
            <a:ext cx="8215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D54FD-4AF7-B96D-ACFE-26BA4DA78A36}"/>
              </a:ext>
            </a:extLst>
          </p:cNvPr>
          <p:cNvSpPr txBox="1"/>
          <p:nvPr/>
        </p:nvSpPr>
        <p:spPr>
          <a:xfrm>
            <a:off x="757084" y="1897626"/>
            <a:ext cx="107006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pictures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face and extracting it’s embeddings using 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pictures using DBSCAN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similarly clustered faces into separate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 containing similar faces (clustered).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487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B05FD-066B-1629-FB81-415004CD9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18AC6F-9292-868C-9FA4-2BC03F8F4AEC}"/>
              </a:ext>
            </a:extLst>
          </p:cNvPr>
          <p:cNvSpPr/>
          <p:nvPr/>
        </p:nvSpPr>
        <p:spPr>
          <a:xfrm>
            <a:off x="-206478" y="-189271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07474" y="346962"/>
            <a:ext cx="1050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EC68C-0629-257D-597A-443609A970D9}"/>
              </a:ext>
            </a:extLst>
          </p:cNvPr>
          <p:cNvSpPr txBox="1"/>
          <p:nvPr/>
        </p:nvSpPr>
        <p:spPr>
          <a:xfrm>
            <a:off x="707474" y="1001769"/>
            <a:ext cx="109531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os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import cv2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numpy</a:t>
            </a:r>
            <a:r>
              <a:rPr lang="en-US" sz="2000" dirty="0">
                <a:solidFill>
                  <a:schemeClr val="bg1"/>
                </a:solidFill>
              </a:rPr>
              <a:t> as np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face_recognition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sklearn.cluster</a:t>
            </a:r>
            <a:r>
              <a:rPr lang="en-US" sz="2000" dirty="0">
                <a:solidFill>
                  <a:schemeClr val="bg1"/>
                </a:solidFill>
              </a:rPr>
              <a:t> import DBSCAN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shutil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# Load images from a directory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def </a:t>
            </a:r>
            <a:r>
              <a:rPr lang="en-US" sz="2000" dirty="0" err="1">
                <a:solidFill>
                  <a:schemeClr val="bg1"/>
                </a:solidFill>
              </a:rPr>
              <a:t>load_images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image_dir</a:t>
            </a:r>
            <a:r>
              <a:rPr lang="en-US" sz="2000" dirty="0">
                <a:solidFill>
                  <a:schemeClr val="bg1"/>
                </a:solidFill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images = []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image_paths</a:t>
            </a:r>
            <a:r>
              <a:rPr lang="en-US" sz="2000" dirty="0">
                <a:solidFill>
                  <a:schemeClr val="bg1"/>
                </a:solidFill>
              </a:rPr>
              <a:t> = []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for filename in </a:t>
            </a:r>
            <a:r>
              <a:rPr lang="en-US" sz="2000" dirty="0" err="1">
                <a:solidFill>
                  <a:schemeClr val="bg1"/>
                </a:solidFill>
              </a:rPr>
              <a:t>os.listdir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image_dir</a:t>
            </a:r>
            <a:r>
              <a:rPr lang="en-US" sz="2000" dirty="0">
                <a:solidFill>
                  <a:schemeClr val="bg1"/>
                </a:solidFill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path = </a:t>
            </a:r>
            <a:r>
              <a:rPr lang="en-US" sz="2000" dirty="0" err="1">
                <a:solidFill>
                  <a:schemeClr val="bg1"/>
                </a:solidFill>
              </a:rPr>
              <a:t>os.path.join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image_dir</a:t>
            </a:r>
            <a:r>
              <a:rPr lang="en-US" sz="2000" dirty="0">
                <a:solidFill>
                  <a:schemeClr val="bg1"/>
                </a:solidFill>
              </a:rPr>
              <a:t>, filename)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img</a:t>
            </a:r>
            <a:r>
              <a:rPr lang="en-US" sz="2000" dirty="0">
                <a:solidFill>
                  <a:schemeClr val="bg1"/>
                </a:solidFill>
              </a:rPr>
              <a:t> = cv2.imread(path)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if </a:t>
            </a:r>
            <a:r>
              <a:rPr lang="en-US" sz="2000" dirty="0" err="1">
                <a:solidFill>
                  <a:schemeClr val="bg1"/>
                </a:solidFill>
              </a:rPr>
              <a:t>img</a:t>
            </a:r>
            <a:r>
              <a:rPr lang="en-US" sz="2000" dirty="0">
                <a:solidFill>
                  <a:schemeClr val="bg1"/>
                </a:solidFill>
              </a:rPr>
              <a:t> is not None: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</a:rPr>
              <a:t>images.append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img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</a:rPr>
              <a:t>image_paths.append</a:t>
            </a:r>
            <a:r>
              <a:rPr lang="en-US" sz="2000" dirty="0">
                <a:solidFill>
                  <a:schemeClr val="bg1"/>
                </a:solidFill>
              </a:rPr>
              <a:t>(path)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return images, </a:t>
            </a:r>
            <a:r>
              <a:rPr lang="en-US" sz="2000" dirty="0" err="1">
                <a:solidFill>
                  <a:schemeClr val="bg1"/>
                </a:solidFill>
              </a:rPr>
              <a:t>image_paths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328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C92FB-23AE-0F24-884E-F700F9D7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5C042-509E-9EA0-3B02-FEB9B33C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75DB48-C122-64EB-BA29-1777E4FA4C1B}"/>
              </a:ext>
            </a:extLst>
          </p:cNvPr>
          <p:cNvSpPr/>
          <p:nvPr/>
        </p:nvSpPr>
        <p:spPr>
          <a:xfrm>
            <a:off x="-275303" y="-189271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4CEC9-43B5-D40C-1254-1BB19851428F}"/>
              </a:ext>
            </a:extLst>
          </p:cNvPr>
          <p:cNvSpPr txBox="1"/>
          <p:nvPr/>
        </p:nvSpPr>
        <p:spPr>
          <a:xfrm>
            <a:off x="550158" y="749935"/>
            <a:ext cx="109531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 Detect faces &amp; extract embeddings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en-US" sz="2400" dirty="0" err="1">
                <a:solidFill>
                  <a:schemeClr val="bg1"/>
                </a:solidFill>
              </a:rPr>
              <a:t>get_face_embeddings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image_paths</a:t>
            </a:r>
            <a:r>
              <a:rPr lang="en-US" sz="2400" dirty="0">
                <a:solidFill>
                  <a:schemeClr val="bg1"/>
                </a:solidFill>
              </a:rPr>
              <a:t>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encodings = []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valid_paths</a:t>
            </a:r>
            <a:r>
              <a:rPr lang="en-US" sz="2400" dirty="0">
                <a:solidFill>
                  <a:schemeClr val="bg1"/>
                </a:solidFill>
              </a:rPr>
              <a:t> = []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for path in </a:t>
            </a:r>
            <a:r>
              <a:rPr lang="en-US" sz="2400" dirty="0" err="1">
                <a:solidFill>
                  <a:schemeClr val="bg1"/>
                </a:solidFill>
              </a:rPr>
              <a:t>image_paths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img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face_recognition.load_image_file</a:t>
            </a:r>
            <a:r>
              <a:rPr lang="en-US" sz="2400" dirty="0">
                <a:solidFill>
                  <a:schemeClr val="bg1"/>
                </a:solidFill>
              </a:rPr>
              <a:t>(path)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face_encodings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face_recognition.face_encodings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img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      if </a:t>
            </a:r>
            <a:r>
              <a:rPr lang="en-US" sz="2400" dirty="0" err="1">
                <a:solidFill>
                  <a:schemeClr val="bg1"/>
                </a:solidFill>
              </a:rPr>
              <a:t>face_encodings</a:t>
            </a:r>
            <a:r>
              <a:rPr lang="en-US" sz="2400" dirty="0">
                <a:solidFill>
                  <a:schemeClr val="bg1"/>
                </a:solidFill>
              </a:rPr>
              <a:t>:  # Ensure a face is detected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</a:t>
            </a:r>
            <a:r>
              <a:rPr lang="en-US" sz="2400" dirty="0" err="1">
                <a:solidFill>
                  <a:schemeClr val="bg1"/>
                </a:solidFill>
              </a:rPr>
              <a:t>encodings.append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face_encodings</a:t>
            </a:r>
            <a:r>
              <a:rPr lang="en-US" sz="2400" dirty="0">
                <a:solidFill>
                  <a:schemeClr val="bg1"/>
                </a:solidFill>
              </a:rPr>
              <a:t>[0])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</a:t>
            </a:r>
            <a:r>
              <a:rPr lang="en-US" sz="2400" dirty="0" err="1">
                <a:solidFill>
                  <a:schemeClr val="bg1"/>
                </a:solidFill>
              </a:rPr>
              <a:t>valid_paths.append</a:t>
            </a:r>
            <a:r>
              <a:rPr lang="en-US" sz="2400" dirty="0">
                <a:solidFill>
                  <a:schemeClr val="bg1"/>
                </a:solidFill>
              </a:rPr>
              <a:t>(path)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return encodings, </a:t>
            </a:r>
            <a:r>
              <a:rPr lang="en-US" sz="2400" dirty="0" err="1">
                <a:solidFill>
                  <a:schemeClr val="bg1"/>
                </a:solidFill>
              </a:rPr>
              <a:t>valid_paths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7050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1AEB1-0694-AD4A-BCE0-B7B765BB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116B7-0FC2-3618-0BFA-EBD8FAB4B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28A2E1-A53A-1E36-8647-EE0391D6BDA7}"/>
              </a:ext>
            </a:extLst>
          </p:cNvPr>
          <p:cNvSpPr/>
          <p:nvPr/>
        </p:nvSpPr>
        <p:spPr>
          <a:xfrm>
            <a:off x="-393290" y="-189271"/>
            <a:ext cx="12742605" cy="72365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C9828-FA2F-9254-0161-65AA87A4F3FA}"/>
              </a:ext>
            </a:extLst>
          </p:cNvPr>
          <p:cNvSpPr txBox="1"/>
          <p:nvPr/>
        </p:nvSpPr>
        <p:spPr>
          <a:xfrm>
            <a:off x="924232" y="816077"/>
            <a:ext cx="103730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 Cluster faces using DBSCAN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en-US" sz="2400" dirty="0" err="1">
                <a:solidFill>
                  <a:schemeClr val="bg1"/>
                </a:solidFill>
              </a:rPr>
              <a:t>cluster_faces</a:t>
            </a:r>
            <a:r>
              <a:rPr lang="en-US" sz="2400" dirty="0">
                <a:solidFill>
                  <a:schemeClr val="bg1"/>
                </a:solidFill>
              </a:rPr>
              <a:t>(encodings):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# clustering = DBSCAN(eps=0.5, </a:t>
            </a:r>
            <a:r>
              <a:rPr lang="en-US" sz="2400" dirty="0" err="1">
                <a:solidFill>
                  <a:schemeClr val="bg1"/>
                </a:solidFill>
              </a:rPr>
              <a:t>min_samples</a:t>
            </a:r>
            <a:r>
              <a:rPr lang="en-US" sz="2400" dirty="0">
                <a:solidFill>
                  <a:schemeClr val="bg1"/>
                </a:solidFill>
              </a:rPr>
              <a:t>=2, metric="</a:t>
            </a:r>
            <a:r>
              <a:rPr lang="en-US" sz="2400" dirty="0" err="1">
                <a:solidFill>
                  <a:schemeClr val="bg1"/>
                </a:solidFill>
              </a:rPr>
              <a:t>euclidean</a:t>
            </a:r>
            <a:r>
              <a:rPr lang="en-US" sz="2400" dirty="0">
                <a:solidFill>
                  <a:schemeClr val="bg1"/>
                </a:solidFill>
              </a:rPr>
              <a:t>").fit(encodings)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clustering = DBSCAN(eps=0.46, </a:t>
            </a:r>
            <a:r>
              <a:rPr lang="en-US" sz="2400" dirty="0" err="1">
                <a:solidFill>
                  <a:schemeClr val="bg1"/>
                </a:solidFill>
              </a:rPr>
              <a:t>min_samples</a:t>
            </a:r>
            <a:r>
              <a:rPr lang="en-US" sz="2400" dirty="0">
                <a:solidFill>
                  <a:schemeClr val="bg1"/>
                </a:solidFill>
              </a:rPr>
              <a:t>=2, metric="</a:t>
            </a:r>
            <a:r>
              <a:rPr lang="en-US" sz="2400" dirty="0" err="1">
                <a:solidFill>
                  <a:schemeClr val="bg1"/>
                </a:solidFill>
              </a:rPr>
              <a:t>euclidean</a:t>
            </a:r>
            <a:r>
              <a:rPr lang="en-US" sz="2400" dirty="0">
                <a:solidFill>
                  <a:schemeClr val="bg1"/>
                </a:solidFill>
              </a:rPr>
              <a:t>").fit(encodings)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return </a:t>
            </a:r>
            <a:r>
              <a:rPr lang="en-US" sz="2400" dirty="0" err="1">
                <a:solidFill>
                  <a:schemeClr val="bg1"/>
                </a:solidFill>
              </a:rPr>
              <a:t>clustering.labels</a:t>
            </a:r>
            <a:r>
              <a:rPr lang="en-US" sz="2400" dirty="0">
                <a:solidFill>
                  <a:schemeClr val="bg1"/>
                </a:solidFill>
              </a:rPr>
              <a:t>_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en-US" sz="2400" dirty="0" err="1">
                <a:solidFill>
                  <a:schemeClr val="bg1"/>
                </a:solidFill>
              </a:rPr>
              <a:t>save_clustered_faces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image_paths</a:t>
            </a:r>
            <a:r>
              <a:rPr lang="en-US" sz="2400" dirty="0">
                <a:solidFill>
                  <a:schemeClr val="bg1"/>
                </a:solidFill>
              </a:rPr>
              <a:t>, labels, </a:t>
            </a:r>
            <a:r>
              <a:rPr lang="en-US" sz="2400" dirty="0" err="1">
                <a:solidFill>
                  <a:schemeClr val="bg1"/>
                </a:solidFill>
              </a:rPr>
              <a:t>output_dir</a:t>
            </a:r>
            <a:r>
              <a:rPr lang="en-US" sz="2400" dirty="0">
                <a:solidFill>
                  <a:schemeClr val="bg1"/>
                </a:solidFill>
              </a:rPr>
              <a:t>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os.makedirs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output_dir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exist_ok</a:t>
            </a:r>
            <a:r>
              <a:rPr lang="en-US" sz="2400" dirty="0">
                <a:solidFill>
                  <a:schemeClr val="bg1"/>
                </a:solidFill>
              </a:rPr>
              <a:t>=True)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for path, label in zip(</a:t>
            </a:r>
            <a:r>
              <a:rPr lang="en-US" sz="2400" dirty="0" err="1">
                <a:solidFill>
                  <a:schemeClr val="bg1"/>
                </a:solidFill>
              </a:rPr>
              <a:t>image_paths</a:t>
            </a:r>
            <a:r>
              <a:rPr lang="en-US" sz="2400" dirty="0">
                <a:solidFill>
                  <a:schemeClr val="bg1"/>
                </a:solidFill>
              </a:rPr>
              <a:t>, labels):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person_folder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os.path.join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output_dir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f"person</a:t>
            </a:r>
            <a:r>
              <a:rPr lang="en-US" sz="2400" dirty="0">
                <a:solidFill>
                  <a:schemeClr val="bg1"/>
                </a:solidFill>
              </a:rPr>
              <a:t>_{label}")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os.makedirs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person_folder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exist_ok</a:t>
            </a:r>
            <a:r>
              <a:rPr lang="en-US" sz="2400" dirty="0">
                <a:solidFill>
                  <a:schemeClr val="bg1"/>
                </a:solidFill>
              </a:rPr>
              <a:t>=True)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</a:t>
            </a:r>
            <a:r>
              <a:rPr lang="en-US" sz="2400" dirty="0" err="1">
                <a:solidFill>
                  <a:schemeClr val="bg1"/>
                </a:solidFill>
              </a:rPr>
              <a:t>shutil.copy</a:t>
            </a:r>
            <a:r>
              <a:rPr lang="en-US" sz="2400" dirty="0">
                <a:solidFill>
                  <a:schemeClr val="bg1"/>
                </a:solidFill>
              </a:rPr>
              <a:t>(path, </a:t>
            </a:r>
            <a:r>
              <a:rPr lang="en-US" sz="2400" dirty="0" err="1">
                <a:solidFill>
                  <a:schemeClr val="bg1"/>
                </a:solidFill>
              </a:rPr>
              <a:t>person_folder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254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857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 sai Pentakota</dc:creator>
  <cp:lastModifiedBy>Raviraj Kusuma</cp:lastModifiedBy>
  <cp:revision>14</cp:revision>
  <dcterms:created xsi:type="dcterms:W3CDTF">2025-03-10T07:02:36Z</dcterms:created>
  <dcterms:modified xsi:type="dcterms:W3CDTF">2025-03-12T15:25:11Z</dcterms:modified>
</cp:coreProperties>
</file>