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4" r:id="rId4"/>
    <p:sldId id="259" r:id="rId5"/>
    <p:sldId id="264" r:id="rId6"/>
    <p:sldId id="271" r:id="rId7"/>
    <p:sldId id="272" r:id="rId8"/>
    <p:sldId id="273" r:id="rId9"/>
    <p:sldId id="275" r:id="rId10"/>
    <p:sldId id="260" r:id="rId11"/>
    <p:sldId id="257" r:id="rId12"/>
    <p:sldId id="258" r:id="rId13"/>
    <p:sldId id="263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3BB33-B269-2D3E-6FDB-967A05534B45}" v="89" dt="2022-11-17T23:47:35.716"/>
    <p1510:client id="{65EB3DCB-0E81-AF9F-2891-34FBC6259A29}" v="133" dt="2022-11-18T00:33:56.340"/>
    <p1510:client id="{A2600F92-B74C-43C2-94D7-382341A00CA8}" v="426" dt="2022-11-17T21:31:38.168"/>
    <p1510:client id="{DE9A4F81-A037-AD5B-09C2-970364E55351}" v="1388" dt="2022-11-17T22:00:16.067"/>
    <p1510:client id="{EB6769FC-E3CC-4C4C-94D0-FD45029CA16B}" v="141" dt="2022-11-17T23:50:15.494"/>
    <p1510:client id="{FE5BE074-40A4-536E-BF79-B923094809CB}" v="196" dt="2022-11-17T22:22:57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28783-F996-414E-8743-8EC252B811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A1957EA-D2C3-40A3-B98B-37C524914B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Iteration 1:</a:t>
          </a:r>
          <a:endParaRPr lang="en-US"/>
        </a:p>
      </dgm:t>
    </dgm:pt>
    <dgm:pt modelId="{B91D3627-1382-43AD-90D4-C64C6B3583C1}" type="parTrans" cxnId="{916F1AE1-42BC-4FE3-8EF5-5625A2273021}">
      <dgm:prSet/>
      <dgm:spPr/>
      <dgm:t>
        <a:bodyPr/>
        <a:lstStyle/>
        <a:p>
          <a:endParaRPr lang="en-US"/>
        </a:p>
      </dgm:t>
    </dgm:pt>
    <dgm:pt modelId="{5D980376-E4AE-4BEF-8D0A-790E3F709A75}" type="sibTrans" cxnId="{916F1AE1-42BC-4FE3-8EF5-5625A2273021}">
      <dgm:prSet/>
      <dgm:spPr/>
      <dgm:t>
        <a:bodyPr/>
        <a:lstStyle/>
        <a:p>
          <a:endParaRPr lang="en-US"/>
        </a:p>
      </dgm:t>
    </dgm:pt>
    <dgm:pt modelId="{6B7D1D13-4D1A-498E-88EA-1ABD1C4CE99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Setting up project</a:t>
          </a:r>
          <a:endParaRPr lang="en-US"/>
        </a:p>
      </dgm:t>
    </dgm:pt>
    <dgm:pt modelId="{7B978EFE-1D4F-4A64-8CA4-AF9D53256D00}" type="parTrans" cxnId="{720B0290-D1DD-4D12-817D-4F203C4881E5}">
      <dgm:prSet/>
      <dgm:spPr/>
      <dgm:t>
        <a:bodyPr/>
        <a:lstStyle/>
        <a:p>
          <a:endParaRPr lang="en-US"/>
        </a:p>
      </dgm:t>
    </dgm:pt>
    <dgm:pt modelId="{9EE0382E-3264-463F-8409-9C6A0C95AE5F}" type="sibTrans" cxnId="{720B0290-D1DD-4D12-817D-4F203C4881E5}">
      <dgm:prSet/>
      <dgm:spPr/>
      <dgm:t>
        <a:bodyPr/>
        <a:lstStyle/>
        <a:p>
          <a:endParaRPr lang="en-US"/>
        </a:p>
      </dgm:t>
    </dgm:pt>
    <dgm:pt modelId="{669CA120-3D5E-4E77-96D8-D013DB782E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Firebase connectivity</a:t>
          </a:r>
          <a:endParaRPr lang="en-US"/>
        </a:p>
      </dgm:t>
    </dgm:pt>
    <dgm:pt modelId="{15CACAFA-80E8-432A-823D-631032474554}" type="parTrans" cxnId="{C122F65A-C4BD-4365-B2AF-727A74EBF381}">
      <dgm:prSet/>
      <dgm:spPr/>
      <dgm:t>
        <a:bodyPr/>
        <a:lstStyle/>
        <a:p>
          <a:endParaRPr lang="en-US"/>
        </a:p>
      </dgm:t>
    </dgm:pt>
    <dgm:pt modelId="{F0E2860F-BE4D-48E7-BB42-DCB929BA5481}" type="sibTrans" cxnId="{C122F65A-C4BD-4365-B2AF-727A74EBF381}">
      <dgm:prSet/>
      <dgm:spPr/>
      <dgm:t>
        <a:bodyPr/>
        <a:lstStyle/>
        <a:p>
          <a:endParaRPr lang="en-US"/>
        </a:p>
      </dgm:t>
    </dgm:pt>
    <dgm:pt modelId="{E252D5A5-53EC-402A-A671-59094B33BF7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err="1">
              <a:latin typeface="Calibri Light" panose="020F0302020204030204"/>
            </a:rPr>
            <a:t>Crashlytics</a:t>
          </a:r>
          <a:r>
            <a:rPr lang="en-GB">
              <a:latin typeface="Calibri Light" panose="020F0302020204030204"/>
            </a:rPr>
            <a:t> Setup</a:t>
          </a:r>
          <a:endParaRPr lang="en-US"/>
        </a:p>
      </dgm:t>
    </dgm:pt>
    <dgm:pt modelId="{5A06F6FA-B054-4CD5-A831-4896310F95F8}" type="parTrans" cxnId="{A54F772E-C1FC-4997-9354-250E61CE0601}">
      <dgm:prSet/>
      <dgm:spPr/>
      <dgm:t>
        <a:bodyPr/>
        <a:lstStyle/>
        <a:p>
          <a:endParaRPr lang="en-US"/>
        </a:p>
      </dgm:t>
    </dgm:pt>
    <dgm:pt modelId="{6BAF634C-5116-42E6-9268-91EE21DC5DFE}" type="sibTrans" cxnId="{A54F772E-C1FC-4997-9354-250E61CE0601}">
      <dgm:prSet/>
      <dgm:spPr/>
      <dgm:t>
        <a:bodyPr/>
        <a:lstStyle/>
        <a:p>
          <a:endParaRPr lang="en-US"/>
        </a:p>
      </dgm:t>
    </dgm:pt>
    <dgm:pt modelId="{9F999D0D-09CE-4950-AC83-AB8CE4B4CF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Iteration 2:</a:t>
          </a:r>
          <a:endParaRPr lang="en-US"/>
        </a:p>
      </dgm:t>
    </dgm:pt>
    <dgm:pt modelId="{654B6C7F-AD16-4176-9EB3-48B547D1B55A}" type="parTrans" cxnId="{9FA36341-DE60-4078-8739-9B71CDE2F7A0}">
      <dgm:prSet/>
      <dgm:spPr/>
      <dgm:t>
        <a:bodyPr/>
        <a:lstStyle/>
        <a:p>
          <a:endParaRPr lang="en-US"/>
        </a:p>
      </dgm:t>
    </dgm:pt>
    <dgm:pt modelId="{AA077DEE-29EC-4BA6-B2AF-C0CFFA7277F0}" type="sibTrans" cxnId="{9FA36341-DE60-4078-8739-9B71CDE2F7A0}">
      <dgm:prSet/>
      <dgm:spPr/>
      <dgm:t>
        <a:bodyPr/>
        <a:lstStyle/>
        <a:p>
          <a:endParaRPr lang="en-US"/>
        </a:p>
      </dgm:t>
    </dgm:pt>
    <dgm:pt modelId="{B3A6624F-FACE-4F1F-8655-4F919AA2452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Login Screen</a:t>
          </a:r>
          <a:endParaRPr lang="en-US"/>
        </a:p>
      </dgm:t>
    </dgm:pt>
    <dgm:pt modelId="{6963FFBF-D0A7-4940-865D-6DFFC565B61A}" type="parTrans" cxnId="{B78284CD-804C-4A78-976C-D541BC6EA0E7}">
      <dgm:prSet/>
      <dgm:spPr/>
      <dgm:t>
        <a:bodyPr/>
        <a:lstStyle/>
        <a:p>
          <a:endParaRPr lang="en-US"/>
        </a:p>
      </dgm:t>
    </dgm:pt>
    <dgm:pt modelId="{E811D94A-433B-4D62-9993-225DF84919BF}" type="sibTrans" cxnId="{B78284CD-804C-4A78-976C-D541BC6EA0E7}">
      <dgm:prSet/>
      <dgm:spPr/>
      <dgm:t>
        <a:bodyPr/>
        <a:lstStyle/>
        <a:p>
          <a:endParaRPr lang="en-US"/>
        </a:p>
      </dgm:t>
    </dgm:pt>
    <dgm:pt modelId="{AB993F66-C67C-42CC-BDAE-DC98CBBDF1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Sign Up Screen</a:t>
          </a:r>
          <a:endParaRPr lang="en-US"/>
        </a:p>
      </dgm:t>
    </dgm:pt>
    <dgm:pt modelId="{803F0B6B-65FE-4999-BC6B-9224F271A177}" type="parTrans" cxnId="{FF18EA85-1D97-4B75-A402-DE943621861E}">
      <dgm:prSet/>
      <dgm:spPr/>
      <dgm:t>
        <a:bodyPr/>
        <a:lstStyle/>
        <a:p>
          <a:endParaRPr lang="en-US"/>
        </a:p>
      </dgm:t>
    </dgm:pt>
    <dgm:pt modelId="{F66471BB-4C4A-4138-ABCC-E42F6A524A8A}" type="sibTrans" cxnId="{FF18EA85-1D97-4B75-A402-DE943621861E}">
      <dgm:prSet/>
      <dgm:spPr/>
      <dgm:t>
        <a:bodyPr/>
        <a:lstStyle/>
        <a:p>
          <a:endParaRPr lang="en-US"/>
        </a:p>
      </dgm:t>
    </dgm:pt>
    <dgm:pt modelId="{11A741A8-3C3B-48D3-983C-94691800D3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Verify Email Screen</a:t>
          </a:r>
          <a:endParaRPr lang="en-US"/>
        </a:p>
      </dgm:t>
    </dgm:pt>
    <dgm:pt modelId="{2E1C41CB-5899-47C7-8ECF-C2D87D29011E}" type="parTrans" cxnId="{6B728A37-6ACC-49DB-908C-DC6446E0681F}">
      <dgm:prSet/>
      <dgm:spPr/>
      <dgm:t>
        <a:bodyPr/>
        <a:lstStyle/>
        <a:p>
          <a:endParaRPr lang="en-US"/>
        </a:p>
      </dgm:t>
    </dgm:pt>
    <dgm:pt modelId="{71F12CED-0D82-438B-B7F3-A5B8229B202F}" type="sibTrans" cxnId="{6B728A37-6ACC-49DB-908C-DC6446E0681F}">
      <dgm:prSet/>
      <dgm:spPr/>
      <dgm:t>
        <a:bodyPr/>
        <a:lstStyle/>
        <a:p>
          <a:endParaRPr lang="en-US"/>
        </a:p>
      </dgm:t>
    </dgm:pt>
    <dgm:pt modelId="{3AB42BB2-F174-47A7-AFBE-F48BC99B20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Iteration 3:</a:t>
          </a:r>
          <a:endParaRPr lang="en-US"/>
        </a:p>
      </dgm:t>
    </dgm:pt>
    <dgm:pt modelId="{C1A1E559-DDAF-4281-A806-74BA3D1DA694}" type="parTrans" cxnId="{0B3D9544-FA62-4CEE-B522-7066FE686AF5}">
      <dgm:prSet/>
      <dgm:spPr/>
      <dgm:t>
        <a:bodyPr/>
        <a:lstStyle/>
        <a:p>
          <a:endParaRPr lang="en-US"/>
        </a:p>
      </dgm:t>
    </dgm:pt>
    <dgm:pt modelId="{F2AB6A2C-79D6-42D6-85FD-336A983C8AA6}" type="sibTrans" cxnId="{0B3D9544-FA62-4CEE-B522-7066FE686AF5}">
      <dgm:prSet/>
      <dgm:spPr/>
      <dgm:t>
        <a:bodyPr/>
        <a:lstStyle/>
        <a:p>
          <a:endParaRPr lang="en-US"/>
        </a:p>
      </dgm:t>
    </dgm:pt>
    <dgm:pt modelId="{A07F8523-617F-4DEB-BDDB-0C22C647F3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Create Product Listing</a:t>
          </a:r>
          <a:endParaRPr lang="en-US"/>
        </a:p>
      </dgm:t>
    </dgm:pt>
    <dgm:pt modelId="{C7C0E291-5A3C-4A83-B343-0560C228869C}" type="parTrans" cxnId="{66400979-1A16-4A3E-8452-2EB370D7B660}">
      <dgm:prSet/>
      <dgm:spPr/>
      <dgm:t>
        <a:bodyPr/>
        <a:lstStyle/>
        <a:p>
          <a:endParaRPr lang="en-US"/>
        </a:p>
      </dgm:t>
    </dgm:pt>
    <dgm:pt modelId="{FA064B80-E554-4F31-BD28-48FA03832751}" type="sibTrans" cxnId="{66400979-1A16-4A3E-8452-2EB370D7B660}">
      <dgm:prSet/>
      <dgm:spPr/>
      <dgm:t>
        <a:bodyPr/>
        <a:lstStyle/>
        <a:p>
          <a:endParaRPr lang="en-US"/>
        </a:p>
      </dgm:t>
    </dgm:pt>
    <dgm:pt modelId="{2837CC81-4E70-4181-858D-69A1AB3402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View Products</a:t>
          </a:r>
          <a:endParaRPr lang="en-US"/>
        </a:p>
      </dgm:t>
    </dgm:pt>
    <dgm:pt modelId="{1939D4A4-5389-4B10-8C19-E089766E2909}" type="parTrans" cxnId="{CFFD59EF-6971-4B2A-9FA3-CDB2000F98F1}">
      <dgm:prSet/>
      <dgm:spPr/>
      <dgm:t>
        <a:bodyPr/>
        <a:lstStyle/>
        <a:p>
          <a:endParaRPr lang="en-US"/>
        </a:p>
      </dgm:t>
    </dgm:pt>
    <dgm:pt modelId="{9604540B-9A28-49D4-9559-641A30C55A91}" type="sibTrans" cxnId="{CFFD59EF-6971-4B2A-9FA3-CDB2000F98F1}">
      <dgm:prSet/>
      <dgm:spPr/>
      <dgm:t>
        <a:bodyPr/>
        <a:lstStyle/>
        <a:p>
          <a:endParaRPr lang="en-US"/>
        </a:p>
      </dgm:t>
    </dgm:pt>
    <dgm:pt modelId="{8683C28A-6076-4EAB-9C16-07779714D5D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Buy Product</a:t>
          </a:r>
          <a:endParaRPr lang="en-US"/>
        </a:p>
      </dgm:t>
    </dgm:pt>
    <dgm:pt modelId="{D4F1A87B-F654-43FD-A27C-CFE2F3A27A7C}" type="parTrans" cxnId="{0BE4363F-E834-4AAE-9AD4-36272E6C249E}">
      <dgm:prSet/>
      <dgm:spPr/>
      <dgm:t>
        <a:bodyPr/>
        <a:lstStyle/>
        <a:p>
          <a:endParaRPr lang="en-US"/>
        </a:p>
      </dgm:t>
    </dgm:pt>
    <dgm:pt modelId="{7AAE6750-9937-45C3-9F85-912D303F0E47}" type="sibTrans" cxnId="{0BE4363F-E834-4AAE-9AD4-36272E6C249E}">
      <dgm:prSet/>
      <dgm:spPr/>
      <dgm:t>
        <a:bodyPr/>
        <a:lstStyle/>
        <a:p>
          <a:endParaRPr lang="en-US"/>
        </a:p>
      </dgm:t>
    </dgm:pt>
    <dgm:pt modelId="{61983EDF-F316-4268-8076-46D814FEFB63}" type="pres">
      <dgm:prSet presAssocID="{24D28783-F996-414E-8743-8EC252B8112D}" presName="root" presStyleCnt="0">
        <dgm:presLayoutVars>
          <dgm:dir/>
          <dgm:resizeHandles val="exact"/>
        </dgm:presLayoutVars>
      </dgm:prSet>
      <dgm:spPr/>
    </dgm:pt>
    <dgm:pt modelId="{8ACE5B60-1477-4EB8-AE31-A75E002F0356}" type="pres">
      <dgm:prSet presAssocID="{CA1957EA-D2C3-40A3-B98B-37C524914B24}" presName="compNode" presStyleCnt="0"/>
      <dgm:spPr/>
    </dgm:pt>
    <dgm:pt modelId="{0B36EC2F-1CDA-45A0-B492-D10644CBA9AA}" type="pres">
      <dgm:prSet presAssocID="{CA1957EA-D2C3-40A3-B98B-37C524914B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B2D6DA7-AD10-47AE-944D-E745A3A39504}" type="pres">
      <dgm:prSet presAssocID="{CA1957EA-D2C3-40A3-B98B-37C524914B24}" presName="iconSpace" presStyleCnt="0"/>
      <dgm:spPr/>
    </dgm:pt>
    <dgm:pt modelId="{0C604DB1-B1F4-4AB7-A6A5-87B00148D6DC}" type="pres">
      <dgm:prSet presAssocID="{CA1957EA-D2C3-40A3-B98B-37C524914B24}" presName="parTx" presStyleLbl="revTx" presStyleIdx="0" presStyleCnt="6">
        <dgm:presLayoutVars>
          <dgm:chMax val="0"/>
          <dgm:chPref val="0"/>
        </dgm:presLayoutVars>
      </dgm:prSet>
      <dgm:spPr/>
    </dgm:pt>
    <dgm:pt modelId="{607021D8-8391-47A2-A02B-CAEEF6C549C3}" type="pres">
      <dgm:prSet presAssocID="{CA1957EA-D2C3-40A3-B98B-37C524914B24}" presName="txSpace" presStyleCnt="0"/>
      <dgm:spPr/>
    </dgm:pt>
    <dgm:pt modelId="{B1EDA8B7-B48A-4779-A34B-C5B6AE12878A}" type="pres">
      <dgm:prSet presAssocID="{CA1957EA-D2C3-40A3-B98B-37C524914B24}" presName="desTx" presStyleLbl="revTx" presStyleIdx="1" presStyleCnt="6">
        <dgm:presLayoutVars/>
      </dgm:prSet>
      <dgm:spPr/>
    </dgm:pt>
    <dgm:pt modelId="{38379A65-06AE-4B99-A3BB-8AD4B0DFDEF9}" type="pres">
      <dgm:prSet presAssocID="{5D980376-E4AE-4BEF-8D0A-790E3F709A75}" presName="sibTrans" presStyleCnt="0"/>
      <dgm:spPr/>
    </dgm:pt>
    <dgm:pt modelId="{FF2C7936-E587-447E-B0A5-6FAF23340168}" type="pres">
      <dgm:prSet presAssocID="{9F999D0D-09CE-4950-AC83-AB8CE4B4CFD5}" presName="compNode" presStyleCnt="0"/>
      <dgm:spPr/>
    </dgm:pt>
    <dgm:pt modelId="{A69ECA6F-CC14-42A9-8F95-BB62B952B4EC}" type="pres">
      <dgm:prSet presAssocID="{9F999D0D-09CE-4950-AC83-AB8CE4B4CF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62126D8-8983-4B77-939E-DCC3F5E89B44}" type="pres">
      <dgm:prSet presAssocID="{9F999D0D-09CE-4950-AC83-AB8CE4B4CFD5}" presName="iconSpace" presStyleCnt="0"/>
      <dgm:spPr/>
    </dgm:pt>
    <dgm:pt modelId="{C955252B-DDDF-4BD3-92F8-A40D176AB441}" type="pres">
      <dgm:prSet presAssocID="{9F999D0D-09CE-4950-AC83-AB8CE4B4CFD5}" presName="parTx" presStyleLbl="revTx" presStyleIdx="2" presStyleCnt="6">
        <dgm:presLayoutVars>
          <dgm:chMax val="0"/>
          <dgm:chPref val="0"/>
        </dgm:presLayoutVars>
      </dgm:prSet>
      <dgm:spPr/>
    </dgm:pt>
    <dgm:pt modelId="{78259BE0-E24D-48E6-8EA4-19B72C68E856}" type="pres">
      <dgm:prSet presAssocID="{9F999D0D-09CE-4950-AC83-AB8CE4B4CFD5}" presName="txSpace" presStyleCnt="0"/>
      <dgm:spPr/>
    </dgm:pt>
    <dgm:pt modelId="{1227B846-F47D-48DC-8D2D-8FB962701FC8}" type="pres">
      <dgm:prSet presAssocID="{9F999D0D-09CE-4950-AC83-AB8CE4B4CFD5}" presName="desTx" presStyleLbl="revTx" presStyleIdx="3" presStyleCnt="6">
        <dgm:presLayoutVars/>
      </dgm:prSet>
      <dgm:spPr/>
    </dgm:pt>
    <dgm:pt modelId="{D50E75A0-3227-4574-9610-94F316015B5C}" type="pres">
      <dgm:prSet presAssocID="{AA077DEE-29EC-4BA6-B2AF-C0CFFA7277F0}" presName="sibTrans" presStyleCnt="0"/>
      <dgm:spPr/>
    </dgm:pt>
    <dgm:pt modelId="{6931CC2B-65F9-41FB-9018-A971BD368481}" type="pres">
      <dgm:prSet presAssocID="{3AB42BB2-F174-47A7-AFBE-F48BC99B20EC}" presName="compNode" presStyleCnt="0"/>
      <dgm:spPr/>
    </dgm:pt>
    <dgm:pt modelId="{FE2BF2A8-D9D2-4C5F-9AC0-2903975AEEE6}" type="pres">
      <dgm:prSet presAssocID="{3AB42BB2-F174-47A7-AFBE-F48BC99B20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811F8FA-2FDD-4452-AB41-0C825A51E12F}" type="pres">
      <dgm:prSet presAssocID="{3AB42BB2-F174-47A7-AFBE-F48BC99B20EC}" presName="iconSpace" presStyleCnt="0"/>
      <dgm:spPr/>
    </dgm:pt>
    <dgm:pt modelId="{55221864-72C9-45D2-95B8-9D46A2A88751}" type="pres">
      <dgm:prSet presAssocID="{3AB42BB2-F174-47A7-AFBE-F48BC99B20EC}" presName="parTx" presStyleLbl="revTx" presStyleIdx="4" presStyleCnt="6">
        <dgm:presLayoutVars>
          <dgm:chMax val="0"/>
          <dgm:chPref val="0"/>
        </dgm:presLayoutVars>
      </dgm:prSet>
      <dgm:spPr/>
    </dgm:pt>
    <dgm:pt modelId="{11AD820F-53E1-40DE-B82F-C8BAB31EC53B}" type="pres">
      <dgm:prSet presAssocID="{3AB42BB2-F174-47A7-AFBE-F48BC99B20EC}" presName="txSpace" presStyleCnt="0"/>
      <dgm:spPr/>
    </dgm:pt>
    <dgm:pt modelId="{0D12D492-6398-429E-95D7-87979B36DFE4}" type="pres">
      <dgm:prSet presAssocID="{3AB42BB2-F174-47A7-AFBE-F48BC99B20EC}" presName="desTx" presStyleLbl="revTx" presStyleIdx="5" presStyleCnt="6">
        <dgm:presLayoutVars/>
      </dgm:prSet>
      <dgm:spPr/>
    </dgm:pt>
  </dgm:ptLst>
  <dgm:cxnLst>
    <dgm:cxn modelId="{B0102828-017C-4562-928F-50C245C77C91}" type="presOf" srcId="{11A741A8-3C3B-48D3-983C-94691800D3BE}" destId="{1227B846-F47D-48DC-8D2D-8FB962701FC8}" srcOrd="0" destOrd="2" presId="urn:microsoft.com/office/officeart/2018/5/layout/CenteredIconLabelDescriptionList"/>
    <dgm:cxn modelId="{A54F772E-C1FC-4997-9354-250E61CE0601}" srcId="{CA1957EA-D2C3-40A3-B98B-37C524914B24}" destId="{E252D5A5-53EC-402A-A671-59094B33BF7B}" srcOrd="2" destOrd="0" parTransId="{5A06F6FA-B054-4CD5-A831-4896310F95F8}" sibTransId="{6BAF634C-5116-42E6-9268-91EE21DC5DFE}"/>
    <dgm:cxn modelId="{6B728A37-6ACC-49DB-908C-DC6446E0681F}" srcId="{9F999D0D-09CE-4950-AC83-AB8CE4B4CFD5}" destId="{11A741A8-3C3B-48D3-983C-94691800D3BE}" srcOrd="2" destOrd="0" parTransId="{2E1C41CB-5899-47C7-8ECF-C2D87D29011E}" sibTransId="{71F12CED-0D82-438B-B7F3-A5B8229B202F}"/>
    <dgm:cxn modelId="{93CEB33A-7BD3-428E-A280-CAEA26CE8ADD}" type="presOf" srcId="{8683C28A-6076-4EAB-9C16-07779714D5D7}" destId="{0D12D492-6398-429E-95D7-87979B36DFE4}" srcOrd="0" destOrd="2" presId="urn:microsoft.com/office/officeart/2018/5/layout/CenteredIconLabelDescriptionList"/>
    <dgm:cxn modelId="{0BE4363F-E834-4AAE-9AD4-36272E6C249E}" srcId="{3AB42BB2-F174-47A7-AFBE-F48BC99B20EC}" destId="{8683C28A-6076-4EAB-9C16-07779714D5D7}" srcOrd="2" destOrd="0" parTransId="{D4F1A87B-F654-43FD-A27C-CFE2F3A27A7C}" sibTransId="{7AAE6750-9937-45C3-9F85-912D303F0E47}"/>
    <dgm:cxn modelId="{DD306361-4A46-4968-8849-AB4C04C8AF14}" type="presOf" srcId="{2837CC81-4E70-4181-858D-69A1AB340294}" destId="{0D12D492-6398-429E-95D7-87979B36DFE4}" srcOrd="0" destOrd="1" presId="urn:microsoft.com/office/officeart/2018/5/layout/CenteredIconLabelDescriptionList"/>
    <dgm:cxn modelId="{9FA36341-DE60-4078-8739-9B71CDE2F7A0}" srcId="{24D28783-F996-414E-8743-8EC252B8112D}" destId="{9F999D0D-09CE-4950-AC83-AB8CE4B4CFD5}" srcOrd="1" destOrd="0" parTransId="{654B6C7F-AD16-4176-9EB3-48B547D1B55A}" sibTransId="{AA077DEE-29EC-4BA6-B2AF-C0CFFA7277F0}"/>
    <dgm:cxn modelId="{0B3D9544-FA62-4CEE-B522-7066FE686AF5}" srcId="{24D28783-F996-414E-8743-8EC252B8112D}" destId="{3AB42BB2-F174-47A7-AFBE-F48BC99B20EC}" srcOrd="2" destOrd="0" parTransId="{C1A1E559-DDAF-4281-A806-74BA3D1DA694}" sibTransId="{F2AB6A2C-79D6-42D6-85FD-336A983C8AA6}"/>
    <dgm:cxn modelId="{A814D255-0494-47BB-B75E-BDA1E694FC3F}" type="presOf" srcId="{9F999D0D-09CE-4950-AC83-AB8CE4B4CFD5}" destId="{C955252B-DDDF-4BD3-92F8-A40D176AB441}" srcOrd="0" destOrd="0" presId="urn:microsoft.com/office/officeart/2018/5/layout/CenteredIconLabelDescriptionList"/>
    <dgm:cxn modelId="{180DD657-86FA-456E-A67F-99DF0D4F7323}" type="presOf" srcId="{AB993F66-C67C-42CC-BDAE-DC98CBBDF105}" destId="{1227B846-F47D-48DC-8D2D-8FB962701FC8}" srcOrd="0" destOrd="1" presId="urn:microsoft.com/office/officeart/2018/5/layout/CenteredIconLabelDescriptionList"/>
    <dgm:cxn modelId="{A311DB77-23F4-49E6-83DB-26C20E1E7E6A}" type="presOf" srcId="{B3A6624F-FACE-4F1F-8655-4F919AA24527}" destId="{1227B846-F47D-48DC-8D2D-8FB962701FC8}" srcOrd="0" destOrd="0" presId="urn:microsoft.com/office/officeart/2018/5/layout/CenteredIconLabelDescriptionList"/>
    <dgm:cxn modelId="{66400979-1A16-4A3E-8452-2EB370D7B660}" srcId="{3AB42BB2-F174-47A7-AFBE-F48BC99B20EC}" destId="{A07F8523-617F-4DEB-BDDB-0C22C647F362}" srcOrd="0" destOrd="0" parTransId="{C7C0E291-5A3C-4A83-B343-0560C228869C}" sibTransId="{FA064B80-E554-4F31-BD28-48FA03832751}"/>
    <dgm:cxn modelId="{C122F65A-C4BD-4365-B2AF-727A74EBF381}" srcId="{CA1957EA-D2C3-40A3-B98B-37C524914B24}" destId="{669CA120-3D5E-4E77-96D8-D013DB782E0A}" srcOrd="1" destOrd="0" parTransId="{15CACAFA-80E8-432A-823D-631032474554}" sibTransId="{F0E2860F-BE4D-48E7-BB42-DCB929BA5481}"/>
    <dgm:cxn modelId="{FF18EA85-1D97-4B75-A402-DE943621861E}" srcId="{9F999D0D-09CE-4950-AC83-AB8CE4B4CFD5}" destId="{AB993F66-C67C-42CC-BDAE-DC98CBBDF105}" srcOrd="1" destOrd="0" parTransId="{803F0B6B-65FE-4999-BC6B-9224F271A177}" sibTransId="{F66471BB-4C4A-4138-ABCC-E42F6A524A8A}"/>
    <dgm:cxn modelId="{720B0290-D1DD-4D12-817D-4F203C4881E5}" srcId="{CA1957EA-D2C3-40A3-B98B-37C524914B24}" destId="{6B7D1D13-4D1A-498E-88EA-1ABD1C4CE99F}" srcOrd="0" destOrd="0" parTransId="{7B978EFE-1D4F-4A64-8CA4-AF9D53256D00}" sibTransId="{9EE0382E-3264-463F-8409-9C6A0C95AE5F}"/>
    <dgm:cxn modelId="{5D46ECA2-BE28-4625-8C11-7CD941C4A6C5}" type="presOf" srcId="{24D28783-F996-414E-8743-8EC252B8112D}" destId="{61983EDF-F316-4268-8076-46D814FEFB63}" srcOrd="0" destOrd="0" presId="urn:microsoft.com/office/officeart/2018/5/layout/CenteredIconLabelDescriptionList"/>
    <dgm:cxn modelId="{962B6AA5-448D-4C2C-BB0E-EC22D55F79CC}" type="presOf" srcId="{CA1957EA-D2C3-40A3-B98B-37C524914B24}" destId="{0C604DB1-B1F4-4AB7-A6A5-87B00148D6DC}" srcOrd="0" destOrd="0" presId="urn:microsoft.com/office/officeart/2018/5/layout/CenteredIconLabelDescriptionList"/>
    <dgm:cxn modelId="{7FF1A0AA-B788-4A02-B90F-11CC6205CB45}" type="presOf" srcId="{A07F8523-617F-4DEB-BDDB-0C22C647F362}" destId="{0D12D492-6398-429E-95D7-87979B36DFE4}" srcOrd="0" destOrd="0" presId="urn:microsoft.com/office/officeart/2018/5/layout/CenteredIconLabelDescriptionList"/>
    <dgm:cxn modelId="{48CB4DC5-9B4B-4725-A65D-3E1D8DBD365C}" type="presOf" srcId="{E252D5A5-53EC-402A-A671-59094B33BF7B}" destId="{B1EDA8B7-B48A-4779-A34B-C5B6AE12878A}" srcOrd="0" destOrd="2" presId="urn:microsoft.com/office/officeart/2018/5/layout/CenteredIconLabelDescriptionList"/>
    <dgm:cxn modelId="{B2A58BCB-7951-484A-BC54-900B4A312A8F}" type="presOf" srcId="{3AB42BB2-F174-47A7-AFBE-F48BC99B20EC}" destId="{55221864-72C9-45D2-95B8-9D46A2A88751}" srcOrd="0" destOrd="0" presId="urn:microsoft.com/office/officeart/2018/5/layout/CenteredIconLabelDescriptionList"/>
    <dgm:cxn modelId="{B78284CD-804C-4A78-976C-D541BC6EA0E7}" srcId="{9F999D0D-09CE-4950-AC83-AB8CE4B4CFD5}" destId="{B3A6624F-FACE-4F1F-8655-4F919AA24527}" srcOrd="0" destOrd="0" parTransId="{6963FFBF-D0A7-4940-865D-6DFFC565B61A}" sibTransId="{E811D94A-433B-4D62-9993-225DF84919BF}"/>
    <dgm:cxn modelId="{E472C3DD-A539-4BA2-B2C1-6CB32D12E545}" type="presOf" srcId="{669CA120-3D5E-4E77-96D8-D013DB782E0A}" destId="{B1EDA8B7-B48A-4779-A34B-C5B6AE12878A}" srcOrd="0" destOrd="1" presId="urn:microsoft.com/office/officeart/2018/5/layout/CenteredIconLabelDescriptionList"/>
    <dgm:cxn modelId="{916F1AE1-42BC-4FE3-8EF5-5625A2273021}" srcId="{24D28783-F996-414E-8743-8EC252B8112D}" destId="{CA1957EA-D2C3-40A3-B98B-37C524914B24}" srcOrd="0" destOrd="0" parTransId="{B91D3627-1382-43AD-90D4-C64C6B3583C1}" sibTransId="{5D980376-E4AE-4BEF-8D0A-790E3F709A75}"/>
    <dgm:cxn modelId="{CFFD59EF-6971-4B2A-9FA3-CDB2000F98F1}" srcId="{3AB42BB2-F174-47A7-AFBE-F48BC99B20EC}" destId="{2837CC81-4E70-4181-858D-69A1AB340294}" srcOrd="1" destOrd="0" parTransId="{1939D4A4-5389-4B10-8C19-E089766E2909}" sibTransId="{9604540B-9A28-49D4-9559-641A30C55A91}"/>
    <dgm:cxn modelId="{E1F321F0-EA0B-4076-9CE8-62A4FB144B0C}" type="presOf" srcId="{6B7D1D13-4D1A-498E-88EA-1ABD1C4CE99F}" destId="{B1EDA8B7-B48A-4779-A34B-C5B6AE12878A}" srcOrd="0" destOrd="0" presId="urn:microsoft.com/office/officeart/2018/5/layout/CenteredIconLabelDescriptionList"/>
    <dgm:cxn modelId="{EF4D66E5-34AA-42E3-87DD-182366923975}" type="presParOf" srcId="{61983EDF-F316-4268-8076-46D814FEFB63}" destId="{8ACE5B60-1477-4EB8-AE31-A75E002F0356}" srcOrd="0" destOrd="0" presId="urn:microsoft.com/office/officeart/2018/5/layout/CenteredIconLabelDescriptionList"/>
    <dgm:cxn modelId="{ECE33EFF-DDF2-4F60-BE32-F72294025DAC}" type="presParOf" srcId="{8ACE5B60-1477-4EB8-AE31-A75E002F0356}" destId="{0B36EC2F-1CDA-45A0-B492-D10644CBA9AA}" srcOrd="0" destOrd="0" presId="urn:microsoft.com/office/officeart/2018/5/layout/CenteredIconLabelDescriptionList"/>
    <dgm:cxn modelId="{3FAC490F-FF2E-4E7D-AAE4-82228042BEEF}" type="presParOf" srcId="{8ACE5B60-1477-4EB8-AE31-A75E002F0356}" destId="{BB2D6DA7-AD10-47AE-944D-E745A3A39504}" srcOrd="1" destOrd="0" presId="urn:microsoft.com/office/officeart/2018/5/layout/CenteredIconLabelDescriptionList"/>
    <dgm:cxn modelId="{2C56CF40-0DAB-435D-8A3C-9A8125558320}" type="presParOf" srcId="{8ACE5B60-1477-4EB8-AE31-A75E002F0356}" destId="{0C604DB1-B1F4-4AB7-A6A5-87B00148D6DC}" srcOrd="2" destOrd="0" presId="urn:microsoft.com/office/officeart/2018/5/layout/CenteredIconLabelDescriptionList"/>
    <dgm:cxn modelId="{866E6E18-5315-4F21-8943-B0405B0CC34F}" type="presParOf" srcId="{8ACE5B60-1477-4EB8-AE31-A75E002F0356}" destId="{607021D8-8391-47A2-A02B-CAEEF6C549C3}" srcOrd="3" destOrd="0" presId="urn:microsoft.com/office/officeart/2018/5/layout/CenteredIconLabelDescriptionList"/>
    <dgm:cxn modelId="{4414FFDA-7C0D-4763-891C-F3EA91DD067D}" type="presParOf" srcId="{8ACE5B60-1477-4EB8-AE31-A75E002F0356}" destId="{B1EDA8B7-B48A-4779-A34B-C5B6AE12878A}" srcOrd="4" destOrd="0" presId="urn:microsoft.com/office/officeart/2018/5/layout/CenteredIconLabelDescriptionList"/>
    <dgm:cxn modelId="{93295A3D-7597-45B9-B4FF-E49BA5A75BE6}" type="presParOf" srcId="{61983EDF-F316-4268-8076-46D814FEFB63}" destId="{38379A65-06AE-4B99-A3BB-8AD4B0DFDEF9}" srcOrd="1" destOrd="0" presId="urn:microsoft.com/office/officeart/2018/5/layout/CenteredIconLabelDescriptionList"/>
    <dgm:cxn modelId="{6CE231D2-1A64-4599-8E86-D61DE7C9E80A}" type="presParOf" srcId="{61983EDF-F316-4268-8076-46D814FEFB63}" destId="{FF2C7936-E587-447E-B0A5-6FAF23340168}" srcOrd="2" destOrd="0" presId="urn:microsoft.com/office/officeart/2018/5/layout/CenteredIconLabelDescriptionList"/>
    <dgm:cxn modelId="{85830A41-0E87-4134-8EEC-B82E373498D6}" type="presParOf" srcId="{FF2C7936-E587-447E-B0A5-6FAF23340168}" destId="{A69ECA6F-CC14-42A9-8F95-BB62B952B4EC}" srcOrd="0" destOrd="0" presId="urn:microsoft.com/office/officeart/2018/5/layout/CenteredIconLabelDescriptionList"/>
    <dgm:cxn modelId="{E3819281-968C-48D2-B18D-67D52DE12214}" type="presParOf" srcId="{FF2C7936-E587-447E-B0A5-6FAF23340168}" destId="{762126D8-8983-4B77-939E-DCC3F5E89B44}" srcOrd="1" destOrd="0" presId="urn:microsoft.com/office/officeart/2018/5/layout/CenteredIconLabelDescriptionList"/>
    <dgm:cxn modelId="{DD7AABC3-382D-47D5-B1C4-33C50C23B136}" type="presParOf" srcId="{FF2C7936-E587-447E-B0A5-6FAF23340168}" destId="{C955252B-DDDF-4BD3-92F8-A40D176AB441}" srcOrd="2" destOrd="0" presId="urn:microsoft.com/office/officeart/2018/5/layout/CenteredIconLabelDescriptionList"/>
    <dgm:cxn modelId="{5FFB8337-07BA-49CB-8E87-050437ED847B}" type="presParOf" srcId="{FF2C7936-E587-447E-B0A5-6FAF23340168}" destId="{78259BE0-E24D-48E6-8EA4-19B72C68E856}" srcOrd="3" destOrd="0" presId="urn:microsoft.com/office/officeart/2018/5/layout/CenteredIconLabelDescriptionList"/>
    <dgm:cxn modelId="{171A3B53-61B5-4C88-883F-39AE36019B5E}" type="presParOf" srcId="{FF2C7936-E587-447E-B0A5-6FAF23340168}" destId="{1227B846-F47D-48DC-8D2D-8FB962701FC8}" srcOrd="4" destOrd="0" presId="urn:microsoft.com/office/officeart/2018/5/layout/CenteredIconLabelDescriptionList"/>
    <dgm:cxn modelId="{53A7E4E5-CD8E-4F03-9579-69FD0ADDAE97}" type="presParOf" srcId="{61983EDF-F316-4268-8076-46D814FEFB63}" destId="{D50E75A0-3227-4574-9610-94F316015B5C}" srcOrd="3" destOrd="0" presId="urn:microsoft.com/office/officeart/2018/5/layout/CenteredIconLabelDescriptionList"/>
    <dgm:cxn modelId="{CD7C904B-9E09-4D46-9DCC-DA7914EF63E4}" type="presParOf" srcId="{61983EDF-F316-4268-8076-46D814FEFB63}" destId="{6931CC2B-65F9-41FB-9018-A971BD368481}" srcOrd="4" destOrd="0" presId="urn:microsoft.com/office/officeart/2018/5/layout/CenteredIconLabelDescriptionList"/>
    <dgm:cxn modelId="{47388145-7067-4F87-94B1-65F89F675D50}" type="presParOf" srcId="{6931CC2B-65F9-41FB-9018-A971BD368481}" destId="{FE2BF2A8-D9D2-4C5F-9AC0-2903975AEEE6}" srcOrd="0" destOrd="0" presId="urn:microsoft.com/office/officeart/2018/5/layout/CenteredIconLabelDescriptionList"/>
    <dgm:cxn modelId="{2A2FA9C9-D701-4D4F-855E-9321B9D8A86A}" type="presParOf" srcId="{6931CC2B-65F9-41FB-9018-A971BD368481}" destId="{4811F8FA-2FDD-4452-AB41-0C825A51E12F}" srcOrd="1" destOrd="0" presId="urn:microsoft.com/office/officeart/2018/5/layout/CenteredIconLabelDescriptionList"/>
    <dgm:cxn modelId="{EF9D5774-64A6-4A1D-B411-16BBA8C1676B}" type="presParOf" srcId="{6931CC2B-65F9-41FB-9018-A971BD368481}" destId="{55221864-72C9-45D2-95B8-9D46A2A88751}" srcOrd="2" destOrd="0" presId="urn:microsoft.com/office/officeart/2018/5/layout/CenteredIconLabelDescriptionList"/>
    <dgm:cxn modelId="{F5CB5C23-33A7-4016-8075-8806B491EE4F}" type="presParOf" srcId="{6931CC2B-65F9-41FB-9018-A971BD368481}" destId="{11AD820F-53E1-40DE-B82F-C8BAB31EC53B}" srcOrd="3" destOrd="0" presId="urn:microsoft.com/office/officeart/2018/5/layout/CenteredIconLabelDescriptionList"/>
    <dgm:cxn modelId="{5B69EC75-EDE6-40C2-AE85-6C0961272D3A}" type="presParOf" srcId="{6931CC2B-65F9-41FB-9018-A971BD368481}" destId="{0D12D492-6398-429E-95D7-87979B36DFE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5C4B65-A60B-4D72-B9DF-BFF099210767}" type="doc">
      <dgm:prSet loTypeId="urn:microsoft.com/office/officeart/2005/8/layout/vList5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E08735F-D3B0-43D7-91A6-EBC6C3ECA831}">
      <dgm:prSet/>
      <dgm:spPr/>
      <dgm:t>
        <a:bodyPr/>
        <a:lstStyle/>
        <a:p>
          <a:pPr>
            <a:defRPr cap="all"/>
          </a:pPr>
          <a:r>
            <a:rPr lang="en-US">
              <a:latin typeface="Calibri Light" panose="020F0302020204030204"/>
            </a:rPr>
            <a:t>UI</a:t>
          </a:r>
          <a:r>
            <a:rPr lang="en-US"/>
            <a:t>.</a:t>
          </a:r>
        </a:p>
      </dgm:t>
    </dgm:pt>
    <dgm:pt modelId="{37F58693-91DA-40CE-A362-37281758DD4D}" type="parTrans" cxnId="{F16C9410-F36C-4A0F-915E-3768D1FD9187}">
      <dgm:prSet/>
      <dgm:spPr/>
      <dgm:t>
        <a:bodyPr/>
        <a:lstStyle/>
        <a:p>
          <a:endParaRPr lang="en-US"/>
        </a:p>
      </dgm:t>
    </dgm:pt>
    <dgm:pt modelId="{061DB396-3E00-40FB-9B68-E22050027D25}" type="sibTrans" cxnId="{F16C9410-F36C-4A0F-915E-3768D1FD9187}">
      <dgm:prSet/>
      <dgm:spPr/>
      <dgm:t>
        <a:bodyPr/>
        <a:lstStyle/>
        <a:p>
          <a:endParaRPr lang="en-US"/>
        </a:p>
      </dgm:t>
    </dgm:pt>
    <dgm:pt modelId="{DA6B23E1-3257-48FF-B7BE-41D2102BEE77}">
      <dgm:prSet phldr="0"/>
      <dgm:spPr/>
      <dgm:t>
        <a:bodyPr/>
        <a:lstStyle/>
        <a:p>
          <a:pPr>
            <a:defRPr cap="all"/>
          </a:pPr>
          <a:r>
            <a:rPr lang="en-US"/>
            <a:t>Performance.</a:t>
          </a:r>
        </a:p>
      </dgm:t>
    </dgm:pt>
    <dgm:pt modelId="{44E42472-C901-421A-8161-481294C62988}" type="parTrans" cxnId="{E5DF3FE8-F8D5-4E3F-BC6F-5FCC4EA51D7C}">
      <dgm:prSet/>
      <dgm:spPr/>
    </dgm:pt>
    <dgm:pt modelId="{C6910B09-30F2-4F42-BCDD-DDCDB4AE2591}" type="sibTrans" cxnId="{E5DF3FE8-F8D5-4E3F-BC6F-5FCC4EA51D7C}">
      <dgm:prSet/>
      <dgm:spPr/>
      <dgm:t>
        <a:bodyPr/>
        <a:lstStyle/>
        <a:p>
          <a:endParaRPr lang="en-US"/>
        </a:p>
      </dgm:t>
    </dgm:pt>
    <dgm:pt modelId="{7F25E658-B855-4E66-B949-C8336B20B795}">
      <dgm:prSet phldr="0"/>
      <dgm:spPr/>
      <dgm:t>
        <a:bodyPr/>
        <a:lstStyle/>
        <a:p>
          <a:pPr>
            <a:defRPr cap="all"/>
          </a:pPr>
          <a:r>
            <a:rPr lang="en-US">
              <a:latin typeface="Calibri Light" panose="020F0302020204030204"/>
            </a:rPr>
            <a:t>Firebase</a:t>
          </a:r>
        </a:p>
      </dgm:t>
    </dgm:pt>
    <dgm:pt modelId="{2B490B0E-2589-48A8-A96B-201C9ABC22BA}" type="parTrans" cxnId="{0C9E591E-2E68-41AF-8F7F-7F29C515A698}">
      <dgm:prSet/>
      <dgm:spPr/>
    </dgm:pt>
    <dgm:pt modelId="{6FE5D3F2-088A-4BCF-BAA8-905926701418}" type="sibTrans" cxnId="{0C9E591E-2E68-41AF-8F7F-7F29C515A698}">
      <dgm:prSet/>
      <dgm:spPr/>
      <dgm:t>
        <a:bodyPr/>
        <a:lstStyle/>
        <a:p>
          <a:endParaRPr lang="en-US"/>
        </a:p>
      </dgm:t>
    </dgm:pt>
    <dgm:pt modelId="{7021AE42-C64C-4960-9D5C-A824FA2A450F}">
      <dgm:prSet phldr="0"/>
      <dgm:spPr/>
      <dgm:t>
        <a:bodyPr/>
        <a:lstStyle/>
        <a:p>
          <a:pPr>
            <a:defRPr cap="all"/>
          </a:pPr>
          <a:r>
            <a:rPr lang="en-US">
              <a:latin typeface="Calibri Light" panose="020F0302020204030204"/>
            </a:rPr>
            <a:t>R/W Operations.</a:t>
          </a:r>
        </a:p>
      </dgm:t>
    </dgm:pt>
    <dgm:pt modelId="{CF9BFF13-A46B-40ED-A4C8-2C2FA0010910}" type="parTrans" cxnId="{0AFF2079-3174-4531-88A7-490A284AE2DB}">
      <dgm:prSet/>
      <dgm:spPr/>
    </dgm:pt>
    <dgm:pt modelId="{7B49A9C3-5AAB-4AE9-B751-172CC40B6AA7}" type="sibTrans" cxnId="{0AFF2079-3174-4531-88A7-490A284AE2DB}">
      <dgm:prSet/>
      <dgm:spPr/>
      <dgm:t>
        <a:bodyPr/>
        <a:lstStyle/>
        <a:p>
          <a:endParaRPr lang="en-US"/>
        </a:p>
      </dgm:t>
    </dgm:pt>
    <dgm:pt modelId="{D4EE810A-4D35-41B9-886C-3603721134CB}">
      <dgm:prSet phldr="0"/>
      <dgm:spPr/>
      <dgm:t>
        <a:bodyPr/>
        <a:lstStyle/>
        <a:p>
          <a:pPr>
            <a:defRPr cap="all"/>
          </a:pPr>
          <a:r>
            <a:rPr lang="en-US">
              <a:latin typeface="Calibri Light" panose="020F0302020204030204"/>
            </a:rPr>
            <a:t>Libraries.</a:t>
          </a:r>
        </a:p>
      </dgm:t>
    </dgm:pt>
    <dgm:pt modelId="{63FF1E55-5A3D-4B16-80B2-B55285BA9E88}" type="parTrans" cxnId="{63393ABB-8AD8-451C-A982-B1A147179D82}">
      <dgm:prSet/>
      <dgm:spPr/>
    </dgm:pt>
    <dgm:pt modelId="{B1B6721D-B7FF-438B-8F79-2025B67DA71C}" type="sibTrans" cxnId="{63393ABB-8AD8-451C-A982-B1A147179D82}">
      <dgm:prSet/>
      <dgm:spPr/>
      <dgm:t>
        <a:bodyPr/>
        <a:lstStyle/>
        <a:p>
          <a:endParaRPr lang="en-US"/>
        </a:p>
      </dgm:t>
    </dgm:pt>
    <dgm:pt modelId="{0593B06B-4201-4BB8-AD31-9F545777AADE}">
      <dgm:prSet phldr="0"/>
      <dgm:spPr/>
      <dgm:t>
        <a:bodyPr/>
        <a:lstStyle/>
        <a:p>
          <a:pPr>
            <a:defRPr cap="all"/>
          </a:pPr>
          <a:r>
            <a:rPr lang="en-US">
              <a:latin typeface="Calibri Light" panose="020F0302020204030204"/>
            </a:rPr>
            <a:t>Database</a:t>
          </a:r>
        </a:p>
      </dgm:t>
    </dgm:pt>
    <dgm:pt modelId="{65ADD8A9-76DE-413B-8CD5-81E4D25904E8}" type="parTrans" cxnId="{B1A1E7AC-AFDD-4194-B873-642184256E40}">
      <dgm:prSet/>
      <dgm:spPr/>
    </dgm:pt>
    <dgm:pt modelId="{5CA94EB1-66BC-476E-BEAD-E511B60D6D9D}" type="sibTrans" cxnId="{B1A1E7AC-AFDD-4194-B873-642184256E40}">
      <dgm:prSet/>
      <dgm:spPr/>
      <dgm:t>
        <a:bodyPr/>
        <a:lstStyle/>
        <a:p>
          <a:endParaRPr lang="en-US"/>
        </a:p>
      </dgm:t>
    </dgm:pt>
    <dgm:pt modelId="{CE7ED7D2-E34B-4B20-9168-D46A4F0E05AB}" type="pres">
      <dgm:prSet presAssocID="{CB5C4B65-A60B-4D72-B9DF-BFF099210767}" presName="Name0" presStyleCnt="0">
        <dgm:presLayoutVars>
          <dgm:dir/>
          <dgm:animLvl val="lvl"/>
          <dgm:resizeHandles val="exact"/>
        </dgm:presLayoutVars>
      </dgm:prSet>
      <dgm:spPr/>
    </dgm:pt>
    <dgm:pt modelId="{1763A67C-6266-4574-8639-A8EC4CABCB29}" type="pres">
      <dgm:prSet presAssocID="{7F25E658-B855-4E66-B949-C8336B20B795}" presName="linNode" presStyleCnt="0"/>
      <dgm:spPr/>
    </dgm:pt>
    <dgm:pt modelId="{E00CA6D6-C998-474A-A027-E066A8797F43}" type="pres">
      <dgm:prSet presAssocID="{7F25E658-B855-4E66-B949-C8336B20B795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904D251-E635-4B88-94C3-C4D5B6BD873C}" type="pres">
      <dgm:prSet presAssocID="{6FE5D3F2-088A-4BCF-BAA8-905926701418}" presName="sp" presStyleCnt="0"/>
      <dgm:spPr/>
    </dgm:pt>
    <dgm:pt modelId="{4A3BCD4F-FC7D-4649-9431-CB18DEF10BCB}" type="pres">
      <dgm:prSet presAssocID="{0593B06B-4201-4BB8-AD31-9F545777AADE}" presName="linNode" presStyleCnt="0"/>
      <dgm:spPr/>
    </dgm:pt>
    <dgm:pt modelId="{8BB11CD6-167C-4B8B-8645-E375244632C7}" type="pres">
      <dgm:prSet presAssocID="{0593B06B-4201-4BB8-AD31-9F545777AAD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2606A81F-3B74-4C3B-9859-A270BA9E479B}" type="pres">
      <dgm:prSet presAssocID="{5CA94EB1-66BC-476E-BEAD-E511B60D6D9D}" presName="sp" presStyleCnt="0"/>
      <dgm:spPr/>
    </dgm:pt>
    <dgm:pt modelId="{DF20D78D-D75A-48AE-98BA-8306B52E77EC}" type="pres">
      <dgm:prSet presAssocID="{7021AE42-C64C-4960-9D5C-A824FA2A450F}" presName="linNode" presStyleCnt="0"/>
      <dgm:spPr/>
    </dgm:pt>
    <dgm:pt modelId="{37C7E19F-C3C0-4AD7-87BB-C6BA51C70A3B}" type="pres">
      <dgm:prSet presAssocID="{7021AE42-C64C-4960-9D5C-A824FA2A450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B1F38B3-8C42-4708-A7E5-E6E26D9AED8F}" type="pres">
      <dgm:prSet presAssocID="{7B49A9C3-5AAB-4AE9-B751-172CC40B6AA7}" presName="sp" presStyleCnt="0"/>
      <dgm:spPr/>
    </dgm:pt>
    <dgm:pt modelId="{4A8EE9D7-96E7-4028-BF17-B5E18630D812}" type="pres">
      <dgm:prSet presAssocID="{D4EE810A-4D35-41B9-886C-3603721134CB}" presName="linNode" presStyleCnt="0"/>
      <dgm:spPr/>
    </dgm:pt>
    <dgm:pt modelId="{EE3BBB9B-E064-426E-B772-1E073A7AC26D}" type="pres">
      <dgm:prSet presAssocID="{D4EE810A-4D35-41B9-886C-3603721134C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4945930F-CC8D-44EA-8510-3C4BF2290902}" type="pres">
      <dgm:prSet presAssocID="{B1B6721D-B7FF-438B-8F79-2025B67DA71C}" presName="sp" presStyleCnt="0"/>
      <dgm:spPr/>
    </dgm:pt>
    <dgm:pt modelId="{2D3F482C-BFA2-4A6E-A070-443EA1E158CB}" type="pres">
      <dgm:prSet presAssocID="{DA6B23E1-3257-48FF-B7BE-41D2102BEE77}" presName="linNode" presStyleCnt="0"/>
      <dgm:spPr/>
    </dgm:pt>
    <dgm:pt modelId="{715B303A-32DB-4167-9830-E444B3FA139C}" type="pres">
      <dgm:prSet presAssocID="{DA6B23E1-3257-48FF-B7BE-41D2102BEE77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2733AF0A-6776-4215-B7D8-DAFDC75E9ABB}" type="pres">
      <dgm:prSet presAssocID="{C6910B09-30F2-4F42-BCDD-DDCDB4AE2591}" presName="sp" presStyleCnt="0"/>
      <dgm:spPr/>
    </dgm:pt>
    <dgm:pt modelId="{07D12C47-E792-4847-8EC7-5ED9402EE835}" type="pres">
      <dgm:prSet presAssocID="{EE08735F-D3B0-43D7-91A6-EBC6C3ECA831}" presName="linNode" presStyleCnt="0"/>
      <dgm:spPr/>
    </dgm:pt>
    <dgm:pt modelId="{4D331D9E-97E7-47BF-90CE-32F1D9E884F0}" type="pres">
      <dgm:prSet presAssocID="{EE08735F-D3B0-43D7-91A6-EBC6C3ECA831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F16C9410-F36C-4A0F-915E-3768D1FD9187}" srcId="{CB5C4B65-A60B-4D72-B9DF-BFF099210767}" destId="{EE08735F-D3B0-43D7-91A6-EBC6C3ECA831}" srcOrd="5" destOrd="0" parTransId="{37F58693-91DA-40CE-A362-37281758DD4D}" sibTransId="{061DB396-3E00-40FB-9B68-E22050027D25}"/>
    <dgm:cxn modelId="{3EAA261D-31A1-40C6-8E30-B0E12868BEA4}" type="presOf" srcId="{D4EE810A-4D35-41B9-886C-3603721134CB}" destId="{EE3BBB9B-E064-426E-B772-1E073A7AC26D}" srcOrd="0" destOrd="0" presId="urn:microsoft.com/office/officeart/2005/8/layout/vList5"/>
    <dgm:cxn modelId="{0C9E591E-2E68-41AF-8F7F-7F29C515A698}" srcId="{CB5C4B65-A60B-4D72-B9DF-BFF099210767}" destId="{7F25E658-B855-4E66-B949-C8336B20B795}" srcOrd="0" destOrd="0" parTransId="{2B490B0E-2589-48A8-A96B-201C9ABC22BA}" sibTransId="{6FE5D3F2-088A-4BCF-BAA8-905926701418}"/>
    <dgm:cxn modelId="{60DE2828-B4CF-4C7E-A059-E134339B93D8}" type="presOf" srcId="{CB5C4B65-A60B-4D72-B9DF-BFF099210767}" destId="{CE7ED7D2-E34B-4B20-9168-D46A4F0E05AB}" srcOrd="0" destOrd="0" presId="urn:microsoft.com/office/officeart/2005/8/layout/vList5"/>
    <dgm:cxn modelId="{5E06ED60-6683-4F07-9DF2-49A70D9BAB47}" type="presOf" srcId="{EE08735F-D3B0-43D7-91A6-EBC6C3ECA831}" destId="{4D331D9E-97E7-47BF-90CE-32F1D9E884F0}" srcOrd="0" destOrd="0" presId="urn:microsoft.com/office/officeart/2005/8/layout/vList5"/>
    <dgm:cxn modelId="{08B40668-7EA7-46D2-B2B6-C6EFF8F3EA7D}" type="presOf" srcId="{7F25E658-B855-4E66-B949-C8336B20B795}" destId="{E00CA6D6-C998-474A-A027-E066A8797F43}" srcOrd="0" destOrd="0" presId="urn:microsoft.com/office/officeart/2005/8/layout/vList5"/>
    <dgm:cxn modelId="{0AFF2079-3174-4531-88A7-490A284AE2DB}" srcId="{CB5C4B65-A60B-4D72-B9DF-BFF099210767}" destId="{7021AE42-C64C-4960-9D5C-A824FA2A450F}" srcOrd="2" destOrd="0" parTransId="{CF9BFF13-A46B-40ED-A4C8-2C2FA0010910}" sibTransId="{7B49A9C3-5AAB-4AE9-B751-172CC40B6AA7}"/>
    <dgm:cxn modelId="{B1A1E7AC-AFDD-4194-B873-642184256E40}" srcId="{CB5C4B65-A60B-4D72-B9DF-BFF099210767}" destId="{0593B06B-4201-4BB8-AD31-9F545777AADE}" srcOrd="1" destOrd="0" parTransId="{65ADD8A9-76DE-413B-8CD5-81E4D25904E8}" sibTransId="{5CA94EB1-66BC-476E-BEAD-E511B60D6D9D}"/>
    <dgm:cxn modelId="{7DED9DAE-9A62-41B2-8C1E-6457B893A398}" type="presOf" srcId="{7021AE42-C64C-4960-9D5C-A824FA2A450F}" destId="{37C7E19F-C3C0-4AD7-87BB-C6BA51C70A3B}" srcOrd="0" destOrd="0" presId="urn:microsoft.com/office/officeart/2005/8/layout/vList5"/>
    <dgm:cxn modelId="{63393ABB-8AD8-451C-A982-B1A147179D82}" srcId="{CB5C4B65-A60B-4D72-B9DF-BFF099210767}" destId="{D4EE810A-4D35-41B9-886C-3603721134CB}" srcOrd="3" destOrd="0" parTransId="{63FF1E55-5A3D-4B16-80B2-B55285BA9E88}" sibTransId="{B1B6721D-B7FF-438B-8F79-2025B67DA71C}"/>
    <dgm:cxn modelId="{B0AA82E2-E00A-4534-BABB-7989AD7CEA28}" type="presOf" srcId="{0593B06B-4201-4BB8-AD31-9F545777AADE}" destId="{8BB11CD6-167C-4B8B-8645-E375244632C7}" srcOrd="0" destOrd="0" presId="urn:microsoft.com/office/officeart/2005/8/layout/vList5"/>
    <dgm:cxn modelId="{E5DF3FE8-F8D5-4E3F-BC6F-5FCC4EA51D7C}" srcId="{CB5C4B65-A60B-4D72-B9DF-BFF099210767}" destId="{DA6B23E1-3257-48FF-B7BE-41D2102BEE77}" srcOrd="4" destOrd="0" parTransId="{44E42472-C901-421A-8161-481294C62988}" sibTransId="{C6910B09-30F2-4F42-BCDD-DDCDB4AE2591}"/>
    <dgm:cxn modelId="{58BC70F9-EE42-4B6A-AF1C-4FB27DC3F41B}" type="presOf" srcId="{DA6B23E1-3257-48FF-B7BE-41D2102BEE77}" destId="{715B303A-32DB-4167-9830-E444B3FA139C}" srcOrd="0" destOrd="0" presId="urn:microsoft.com/office/officeart/2005/8/layout/vList5"/>
    <dgm:cxn modelId="{81426021-D619-480C-9222-BE7CE222A547}" type="presParOf" srcId="{CE7ED7D2-E34B-4B20-9168-D46A4F0E05AB}" destId="{1763A67C-6266-4574-8639-A8EC4CABCB29}" srcOrd="0" destOrd="0" presId="urn:microsoft.com/office/officeart/2005/8/layout/vList5"/>
    <dgm:cxn modelId="{2F3708D3-67A1-4D75-907E-BAF65CE188D2}" type="presParOf" srcId="{1763A67C-6266-4574-8639-A8EC4CABCB29}" destId="{E00CA6D6-C998-474A-A027-E066A8797F43}" srcOrd="0" destOrd="0" presId="urn:microsoft.com/office/officeart/2005/8/layout/vList5"/>
    <dgm:cxn modelId="{7772A000-D881-43AD-A13A-34D32E2110FF}" type="presParOf" srcId="{CE7ED7D2-E34B-4B20-9168-D46A4F0E05AB}" destId="{B904D251-E635-4B88-94C3-C4D5B6BD873C}" srcOrd="1" destOrd="0" presId="urn:microsoft.com/office/officeart/2005/8/layout/vList5"/>
    <dgm:cxn modelId="{0AF3D05A-CDFC-41D0-97C0-D6037F02A623}" type="presParOf" srcId="{CE7ED7D2-E34B-4B20-9168-D46A4F0E05AB}" destId="{4A3BCD4F-FC7D-4649-9431-CB18DEF10BCB}" srcOrd="2" destOrd="0" presId="urn:microsoft.com/office/officeart/2005/8/layout/vList5"/>
    <dgm:cxn modelId="{3A727D42-95A2-4069-848C-11FCB1EA17D0}" type="presParOf" srcId="{4A3BCD4F-FC7D-4649-9431-CB18DEF10BCB}" destId="{8BB11CD6-167C-4B8B-8645-E375244632C7}" srcOrd="0" destOrd="0" presId="urn:microsoft.com/office/officeart/2005/8/layout/vList5"/>
    <dgm:cxn modelId="{E4D93A3F-82A8-473E-A14E-C4AF5696C5F8}" type="presParOf" srcId="{CE7ED7D2-E34B-4B20-9168-D46A4F0E05AB}" destId="{2606A81F-3B74-4C3B-9859-A270BA9E479B}" srcOrd="3" destOrd="0" presId="urn:microsoft.com/office/officeart/2005/8/layout/vList5"/>
    <dgm:cxn modelId="{59AE0913-8CD9-4331-A6E6-458C07056FCC}" type="presParOf" srcId="{CE7ED7D2-E34B-4B20-9168-D46A4F0E05AB}" destId="{DF20D78D-D75A-48AE-98BA-8306B52E77EC}" srcOrd="4" destOrd="0" presId="urn:microsoft.com/office/officeart/2005/8/layout/vList5"/>
    <dgm:cxn modelId="{14D2B7EB-E209-46E4-B581-7689E44B6895}" type="presParOf" srcId="{DF20D78D-D75A-48AE-98BA-8306B52E77EC}" destId="{37C7E19F-C3C0-4AD7-87BB-C6BA51C70A3B}" srcOrd="0" destOrd="0" presId="urn:microsoft.com/office/officeart/2005/8/layout/vList5"/>
    <dgm:cxn modelId="{BD2D9972-B23B-41AA-9CD7-FBE748FF079F}" type="presParOf" srcId="{CE7ED7D2-E34B-4B20-9168-D46A4F0E05AB}" destId="{2B1F38B3-8C42-4708-A7E5-E6E26D9AED8F}" srcOrd="5" destOrd="0" presId="urn:microsoft.com/office/officeart/2005/8/layout/vList5"/>
    <dgm:cxn modelId="{206A60DF-9DA1-486C-9F3D-C98CDC406D6B}" type="presParOf" srcId="{CE7ED7D2-E34B-4B20-9168-D46A4F0E05AB}" destId="{4A8EE9D7-96E7-4028-BF17-B5E18630D812}" srcOrd="6" destOrd="0" presId="urn:microsoft.com/office/officeart/2005/8/layout/vList5"/>
    <dgm:cxn modelId="{2AADBCBA-FAFF-42C6-B463-1F51EAA533EA}" type="presParOf" srcId="{4A8EE9D7-96E7-4028-BF17-B5E18630D812}" destId="{EE3BBB9B-E064-426E-B772-1E073A7AC26D}" srcOrd="0" destOrd="0" presId="urn:microsoft.com/office/officeart/2005/8/layout/vList5"/>
    <dgm:cxn modelId="{19823E37-1D59-4F41-B064-36648CCD7E1B}" type="presParOf" srcId="{CE7ED7D2-E34B-4B20-9168-D46A4F0E05AB}" destId="{4945930F-CC8D-44EA-8510-3C4BF2290902}" srcOrd="7" destOrd="0" presId="urn:microsoft.com/office/officeart/2005/8/layout/vList5"/>
    <dgm:cxn modelId="{6C5E602D-7AF9-4735-99FB-571C269112DA}" type="presParOf" srcId="{CE7ED7D2-E34B-4B20-9168-D46A4F0E05AB}" destId="{2D3F482C-BFA2-4A6E-A070-443EA1E158CB}" srcOrd="8" destOrd="0" presId="urn:microsoft.com/office/officeart/2005/8/layout/vList5"/>
    <dgm:cxn modelId="{DDE245D2-DEB0-4DB8-8B31-76B07D360E7A}" type="presParOf" srcId="{2D3F482C-BFA2-4A6E-A070-443EA1E158CB}" destId="{715B303A-32DB-4167-9830-E444B3FA139C}" srcOrd="0" destOrd="0" presId="urn:microsoft.com/office/officeart/2005/8/layout/vList5"/>
    <dgm:cxn modelId="{A347634F-77DC-4B28-BF39-C866DF6799F1}" type="presParOf" srcId="{CE7ED7D2-E34B-4B20-9168-D46A4F0E05AB}" destId="{2733AF0A-6776-4215-B7D8-DAFDC75E9ABB}" srcOrd="9" destOrd="0" presId="urn:microsoft.com/office/officeart/2005/8/layout/vList5"/>
    <dgm:cxn modelId="{07024BE6-D48F-4767-A176-FBE2D5DE0F1B}" type="presParOf" srcId="{CE7ED7D2-E34B-4B20-9168-D46A4F0E05AB}" destId="{07D12C47-E792-4847-8EC7-5ED9402EE835}" srcOrd="10" destOrd="0" presId="urn:microsoft.com/office/officeart/2005/8/layout/vList5"/>
    <dgm:cxn modelId="{8A7B6EE4-FC50-4855-9A62-2D19C75DDD10}" type="presParOf" srcId="{07D12C47-E792-4847-8EC7-5ED9402EE835}" destId="{4D331D9E-97E7-47BF-90CE-32F1D9E884F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539BCE-225E-40F0-8640-AE057AF71D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4E483C6-E125-4805-AED2-231B94EBE9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Setting up connection.</a:t>
          </a:r>
        </a:p>
      </dgm:t>
    </dgm:pt>
    <dgm:pt modelId="{E63E06B5-9385-4164-A9DE-2B69D26374FC}" type="parTrans" cxnId="{0B256641-6901-4319-8E17-943A5E181B05}">
      <dgm:prSet/>
      <dgm:spPr/>
      <dgm:t>
        <a:bodyPr/>
        <a:lstStyle/>
        <a:p>
          <a:endParaRPr lang="en-US"/>
        </a:p>
      </dgm:t>
    </dgm:pt>
    <dgm:pt modelId="{A4574FEC-3312-4386-8A09-1DEAC7709B1C}" type="sibTrans" cxnId="{0B256641-6901-4319-8E17-943A5E181B05}">
      <dgm:prSet/>
      <dgm:spPr/>
      <dgm:t>
        <a:bodyPr/>
        <a:lstStyle/>
        <a:p>
          <a:endParaRPr lang="en-US"/>
        </a:p>
      </dgm:t>
    </dgm:pt>
    <dgm:pt modelId="{EA45B946-4432-4E22-A44B-6DA78A0189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</a:t>
          </a:r>
          <a:r>
            <a:rPr lang="en-US">
              <a:latin typeface="Calibri Light" panose="020F0302020204030204"/>
            </a:rPr>
            <a:t>.</a:t>
          </a:r>
          <a:endParaRPr lang="en-US"/>
        </a:p>
      </dgm:t>
    </dgm:pt>
    <dgm:pt modelId="{1E817CCF-69B5-4BF2-A46E-E2DDFF134A62}" type="parTrans" cxnId="{2E0B8391-6B86-42CD-92CA-646763728D74}">
      <dgm:prSet/>
      <dgm:spPr/>
      <dgm:t>
        <a:bodyPr/>
        <a:lstStyle/>
        <a:p>
          <a:endParaRPr lang="en-US"/>
        </a:p>
      </dgm:t>
    </dgm:pt>
    <dgm:pt modelId="{76C5D3AC-5ACD-44BC-9768-83425CCF43A6}" type="sibTrans" cxnId="{2E0B8391-6B86-42CD-92CA-646763728D74}">
      <dgm:prSet/>
      <dgm:spPr/>
      <dgm:t>
        <a:bodyPr/>
        <a:lstStyle/>
        <a:p>
          <a:endParaRPr lang="en-US"/>
        </a:p>
      </dgm:t>
    </dgm:pt>
    <dgm:pt modelId="{BC68010A-B2EC-4EB6-9DDF-87C91D5B1E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Storage (app logo, images and graphics).</a:t>
          </a:r>
        </a:p>
      </dgm:t>
    </dgm:pt>
    <dgm:pt modelId="{CD4EE694-8FB7-4982-8537-D9AA42D5D10D}" type="parTrans" cxnId="{315E602F-7F3F-4645-8BFB-094426048F5B}">
      <dgm:prSet/>
      <dgm:spPr/>
      <dgm:t>
        <a:bodyPr/>
        <a:lstStyle/>
        <a:p>
          <a:endParaRPr lang="en-US"/>
        </a:p>
      </dgm:t>
    </dgm:pt>
    <dgm:pt modelId="{0168D091-0BDD-46A6-9FB9-D2C9D963932B}" type="sibTrans" cxnId="{315E602F-7F3F-4645-8BFB-094426048F5B}">
      <dgm:prSet/>
      <dgm:spPr/>
      <dgm:t>
        <a:bodyPr/>
        <a:lstStyle/>
        <a:p>
          <a:endParaRPr lang="en-US"/>
        </a:p>
      </dgm:t>
    </dgm:pt>
    <dgm:pt modelId="{F1F41D1B-BB75-4290-B012-68C86D9AD9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Authentication (user credentials).</a:t>
          </a:r>
        </a:p>
      </dgm:t>
    </dgm:pt>
    <dgm:pt modelId="{46004D81-8E10-4445-9EBF-B6A5E9EDA8BF}" type="parTrans" cxnId="{CF4FBFFA-8303-4080-A59D-24E5B7EB9227}">
      <dgm:prSet/>
      <dgm:spPr/>
      <dgm:t>
        <a:bodyPr/>
        <a:lstStyle/>
        <a:p>
          <a:endParaRPr lang="en-US"/>
        </a:p>
      </dgm:t>
    </dgm:pt>
    <dgm:pt modelId="{1CF17531-B739-44C8-8253-6077B695CCA2}" type="sibTrans" cxnId="{CF4FBFFA-8303-4080-A59D-24E5B7EB9227}">
      <dgm:prSet/>
      <dgm:spPr/>
      <dgm:t>
        <a:bodyPr/>
        <a:lstStyle/>
        <a:p>
          <a:endParaRPr lang="en-US"/>
        </a:p>
      </dgm:t>
    </dgm:pt>
    <dgm:pt modelId="{59916C57-9EF0-4EDC-AEA2-5C99EBBD35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Firebase</a:t>
          </a:r>
          <a:r>
            <a:rPr lang="en-US">
              <a:latin typeface="Calibri Light" panose="020F0302020204030204"/>
            </a:rPr>
            <a:t> – real time database </a:t>
          </a:r>
          <a:r>
            <a:rPr lang="en-US"/>
            <a:t>is </a:t>
          </a:r>
          <a:r>
            <a:rPr lang="en-US">
              <a:latin typeface="Calibri Light" panose="020F0302020204030204"/>
            </a:rPr>
            <a:t>used</a:t>
          </a:r>
          <a:r>
            <a:rPr lang="en-US"/>
            <a:t>.</a:t>
          </a:r>
        </a:p>
      </dgm:t>
    </dgm:pt>
    <dgm:pt modelId="{E46B8506-2DCE-46E9-AC40-9DFD1FDFAB4B}" type="parTrans" cxnId="{40409E7D-B733-46D9-9D6A-228F33241E47}">
      <dgm:prSet/>
      <dgm:spPr/>
      <dgm:t>
        <a:bodyPr/>
        <a:lstStyle/>
        <a:p>
          <a:endParaRPr lang="en-US"/>
        </a:p>
      </dgm:t>
    </dgm:pt>
    <dgm:pt modelId="{EB0AB53E-132E-4352-86C3-E14A48680D55}" type="sibTrans" cxnId="{40409E7D-B733-46D9-9D6A-228F33241E47}">
      <dgm:prSet/>
      <dgm:spPr/>
      <dgm:t>
        <a:bodyPr/>
        <a:lstStyle/>
        <a:p>
          <a:endParaRPr lang="en-US"/>
        </a:p>
      </dgm:t>
    </dgm:pt>
    <dgm:pt modelId="{B9815E4F-6D51-45E0-87FA-BEF26CBDE1A3}" type="pres">
      <dgm:prSet presAssocID="{DB539BCE-225E-40F0-8640-AE057AF71DD3}" presName="root" presStyleCnt="0">
        <dgm:presLayoutVars>
          <dgm:dir/>
          <dgm:resizeHandles val="exact"/>
        </dgm:presLayoutVars>
      </dgm:prSet>
      <dgm:spPr/>
    </dgm:pt>
    <dgm:pt modelId="{DC485B42-0A0C-4CDC-9B84-21A727306BE2}" type="pres">
      <dgm:prSet presAssocID="{F4E483C6-E125-4805-AED2-231B94EBE99B}" presName="compNode" presStyleCnt="0"/>
      <dgm:spPr/>
    </dgm:pt>
    <dgm:pt modelId="{6D7D1704-2C71-4879-B07B-CAC51B2D77B8}" type="pres">
      <dgm:prSet presAssocID="{F4E483C6-E125-4805-AED2-231B94EBE99B}" presName="bgRect" presStyleLbl="bgShp" presStyleIdx="0" presStyleCnt="5"/>
      <dgm:spPr/>
    </dgm:pt>
    <dgm:pt modelId="{CC1AD90D-D4DD-4753-A796-6F0EAB508A58}" type="pres">
      <dgm:prSet presAssocID="{F4E483C6-E125-4805-AED2-231B94EBE9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3F29092F-F807-4E79-8D25-9A36A4EE7298}" type="pres">
      <dgm:prSet presAssocID="{F4E483C6-E125-4805-AED2-231B94EBE99B}" presName="spaceRect" presStyleCnt="0"/>
      <dgm:spPr/>
    </dgm:pt>
    <dgm:pt modelId="{0D090EA0-C475-4744-851A-B063F677C0EA}" type="pres">
      <dgm:prSet presAssocID="{F4E483C6-E125-4805-AED2-231B94EBE99B}" presName="parTx" presStyleLbl="revTx" presStyleIdx="0" presStyleCnt="5">
        <dgm:presLayoutVars>
          <dgm:chMax val="0"/>
          <dgm:chPref val="0"/>
        </dgm:presLayoutVars>
      </dgm:prSet>
      <dgm:spPr/>
    </dgm:pt>
    <dgm:pt modelId="{80F2619A-A0B5-414D-97DD-63E8F2E4E995}" type="pres">
      <dgm:prSet presAssocID="{A4574FEC-3312-4386-8A09-1DEAC7709B1C}" presName="sibTrans" presStyleCnt="0"/>
      <dgm:spPr/>
    </dgm:pt>
    <dgm:pt modelId="{925282FD-C40B-4DA2-B204-2BD77994EF9D}" type="pres">
      <dgm:prSet presAssocID="{EA45B946-4432-4E22-A44B-6DA78A018986}" presName="compNode" presStyleCnt="0"/>
      <dgm:spPr/>
    </dgm:pt>
    <dgm:pt modelId="{5EE34039-B6D7-4665-A5F5-EBD6D42473B0}" type="pres">
      <dgm:prSet presAssocID="{EA45B946-4432-4E22-A44B-6DA78A018986}" presName="bgRect" presStyleLbl="bgShp" presStyleIdx="1" presStyleCnt="5"/>
      <dgm:spPr/>
    </dgm:pt>
    <dgm:pt modelId="{F421D2AA-A58A-4F28-B117-A1D693F52E09}" type="pres">
      <dgm:prSet presAssocID="{EA45B946-4432-4E22-A44B-6DA78A0189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A1387C-C95D-4BAB-8DCE-49E7E32A08E0}" type="pres">
      <dgm:prSet presAssocID="{EA45B946-4432-4E22-A44B-6DA78A018986}" presName="spaceRect" presStyleCnt="0"/>
      <dgm:spPr/>
    </dgm:pt>
    <dgm:pt modelId="{175245BC-EEFE-4430-A958-B387F374B2FE}" type="pres">
      <dgm:prSet presAssocID="{EA45B946-4432-4E22-A44B-6DA78A018986}" presName="parTx" presStyleLbl="revTx" presStyleIdx="1" presStyleCnt="5">
        <dgm:presLayoutVars>
          <dgm:chMax val="0"/>
          <dgm:chPref val="0"/>
        </dgm:presLayoutVars>
      </dgm:prSet>
      <dgm:spPr/>
    </dgm:pt>
    <dgm:pt modelId="{CAB85C9A-0F86-4C55-A14F-2DB0235DA7F8}" type="pres">
      <dgm:prSet presAssocID="{76C5D3AC-5ACD-44BC-9768-83425CCF43A6}" presName="sibTrans" presStyleCnt="0"/>
      <dgm:spPr/>
    </dgm:pt>
    <dgm:pt modelId="{F7BAEBD5-53E6-4662-81D2-A6C42F660740}" type="pres">
      <dgm:prSet presAssocID="{BC68010A-B2EC-4EB6-9DDF-87C91D5B1E6F}" presName="compNode" presStyleCnt="0"/>
      <dgm:spPr/>
    </dgm:pt>
    <dgm:pt modelId="{5018DB42-578B-4220-9956-32A57CD90A4B}" type="pres">
      <dgm:prSet presAssocID="{BC68010A-B2EC-4EB6-9DDF-87C91D5B1E6F}" presName="bgRect" presStyleLbl="bgShp" presStyleIdx="2" presStyleCnt="5"/>
      <dgm:spPr/>
    </dgm:pt>
    <dgm:pt modelId="{A8115075-675E-4B58-B5CE-3BFC32577AC2}" type="pres">
      <dgm:prSet presAssocID="{BC68010A-B2EC-4EB6-9DDF-87C91D5B1E6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99EE1C94-A87D-4BD9-B3D3-17DC09289EE9}" type="pres">
      <dgm:prSet presAssocID="{BC68010A-B2EC-4EB6-9DDF-87C91D5B1E6F}" presName="spaceRect" presStyleCnt="0"/>
      <dgm:spPr/>
    </dgm:pt>
    <dgm:pt modelId="{53E49A98-FD8A-4690-8EF3-53B50CC1849E}" type="pres">
      <dgm:prSet presAssocID="{BC68010A-B2EC-4EB6-9DDF-87C91D5B1E6F}" presName="parTx" presStyleLbl="revTx" presStyleIdx="2" presStyleCnt="5">
        <dgm:presLayoutVars>
          <dgm:chMax val="0"/>
          <dgm:chPref val="0"/>
        </dgm:presLayoutVars>
      </dgm:prSet>
      <dgm:spPr/>
    </dgm:pt>
    <dgm:pt modelId="{567E9603-5DDD-4DA6-8103-560561181419}" type="pres">
      <dgm:prSet presAssocID="{0168D091-0BDD-46A6-9FB9-D2C9D963932B}" presName="sibTrans" presStyleCnt="0"/>
      <dgm:spPr/>
    </dgm:pt>
    <dgm:pt modelId="{B06D021E-AA2F-4D0E-BCF9-575B7F0DC65C}" type="pres">
      <dgm:prSet presAssocID="{F1F41D1B-BB75-4290-B012-68C86D9AD970}" presName="compNode" presStyleCnt="0"/>
      <dgm:spPr/>
    </dgm:pt>
    <dgm:pt modelId="{74C013F0-C61A-4BF4-9168-306B9C1BA47E}" type="pres">
      <dgm:prSet presAssocID="{F1F41D1B-BB75-4290-B012-68C86D9AD970}" presName="bgRect" presStyleLbl="bgShp" presStyleIdx="3" presStyleCnt="5"/>
      <dgm:spPr/>
    </dgm:pt>
    <dgm:pt modelId="{86FF0439-F3CE-439D-9BE9-0484929E2482}" type="pres">
      <dgm:prSet presAssocID="{F1F41D1B-BB75-4290-B012-68C86D9AD9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A2CD3C3-EB9A-40C3-8A02-ED3F57699488}" type="pres">
      <dgm:prSet presAssocID="{F1F41D1B-BB75-4290-B012-68C86D9AD970}" presName="spaceRect" presStyleCnt="0"/>
      <dgm:spPr/>
    </dgm:pt>
    <dgm:pt modelId="{1DC926D1-5C53-457C-85D8-2153E5007275}" type="pres">
      <dgm:prSet presAssocID="{F1F41D1B-BB75-4290-B012-68C86D9AD970}" presName="parTx" presStyleLbl="revTx" presStyleIdx="3" presStyleCnt="5">
        <dgm:presLayoutVars>
          <dgm:chMax val="0"/>
          <dgm:chPref val="0"/>
        </dgm:presLayoutVars>
      </dgm:prSet>
      <dgm:spPr/>
    </dgm:pt>
    <dgm:pt modelId="{A0448044-A8FE-48DD-9930-40243D7398F6}" type="pres">
      <dgm:prSet presAssocID="{1CF17531-B739-44C8-8253-6077B695CCA2}" presName="sibTrans" presStyleCnt="0"/>
      <dgm:spPr/>
    </dgm:pt>
    <dgm:pt modelId="{0385FE5C-3466-46EE-B97D-8214BBF6A2E8}" type="pres">
      <dgm:prSet presAssocID="{59916C57-9EF0-4EDC-AEA2-5C99EBBD354F}" presName="compNode" presStyleCnt="0"/>
      <dgm:spPr/>
    </dgm:pt>
    <dgm:pt modelId="{6CF5BE23-A023-4427-8280-2BD90BA19CDF}" type="pres">
      <dgm:prSet presAssocID="{59916C57-9EF0-4EDC-AEA2-5C99EBBD354F}" presName="bgRect" presStyleLbl="bgShp" presStyleIdx="4" presStyleCnt="5"/>
      <dgm:spPr/>
    </dgm:pt>
    <dgm:pt modelId="{390F0395-DFBA-4CE5-86FC-4DF9FBB3AEDC}" type="pres">
      <dgm:prSet presAssocID="{59916C57-9EF0-4EDC-AEA2-5C99EBBD354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F05DC22-0277-43A8-B278-336A31726A7C}" type="pres">
      <dgm:prSet presAssocID="{59916C57-9EF0-4EDC-AEA2-5C99EBBD354F}" presName="spaceRect" presStyleCnt="0"/>
      <dgm:spPr/>
    </dgm:pt>
    <dgm:pt modelId="{74FDDD2A-B899-47BE-81B0-EAE9B816E5C1}" type="pres">
      <dgm:prSet presAssocID="{59916C57-9EF0-4EDC-AEA2-5C99EBBD354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96F309-C874-45F2-8549-171D5EC8329A}" type="presOf" srcId="{DB539BCE-225E-40F0-8640-AE057AF71DD3}" destId="{B9815E4F-6D51-45E0-87FA-BEF26CBDE1A3}" srcOrd="0" destOrd="0" presId="urn:microsoft.com/office/officeart/2018/2/layout/IconVerticalSolidList"/>
    <dgm:cxn modelId="{B125F115-AA54-4C1B-AA5A-90EECC2DD6F7}" type="presOf" srcId="{BC68010A-B2EC-4EB6-9DDF-87C91D5B1E6F}" destId="{53E49A98-FD8A-4690-8EF3-53B50CC1849E}" srcOrd="0" destOrd="0" presId="urn:microsoft.com/office/officeart/2018/2/layout/IconVerticalSolidList"/>
    <dgm:cxn modelId="{315E602F-7F3F-4645-8BFB-094426048F5B}" srcId="{DB539BCE-225E-40F0-8640-AE057AF71DD3}" destId="{BC68010A-B2EC-4EB6-9DDF-87C91D5B1E6F}" srcOrd="2" destOrd="0" parTransId="{CD4EE694-8FB7-4982-8537-D9AA42D5D10D}" sibTransId="{0168D091-0BDD-46A6-9FB9-D2C9D963932B}"/>
    <dgm:cxn modelId="{0B256641-6901-4319-8E17-943A5E181B05}" srcId="{DB539BCE-225E-40F0-8640-AE057AF71DD3}" destId="{F4E483C6-E125-4805-AED2-231B94EBE99B}" srcOrd="0" destOrd="0" parTransId="{E63E06B5-9385-4164-A9DE-2B69D26374FC}" sibTransId="{A4574FEC-3312-4386-8A09-1DEAC7709B1C}"/>
    <dgm:cxn modelId="{40409E7D-B733-46D9-9D6A-228F33241E47}" srcId="{DB539BCE-225E-40F0-8640-AE057AF71DD3}" destId="{59916C57-9EF0-4EDC-AEA2-5C99EBBD354F}" srcOrd="4" destOrd="0" parTransId="{E46B8506-2DCE-46E9-AC40-9DFD1FDFAB4B}" sibTransId="{EB0AB53E-132E-4352-86C3-E14A48680D55}"/>
    <dgm:cxn modelId="{2E0B8391-6B86-42CD-92CA-646763728D74}" srcId="{DB539BCE-225E-40F0-8640-AE057AF71DD3}" destId="{EA45B946-4432-4E22-A44B-6DA78A018986}" srcOrd="1" destOrd="0" parTransId="{1E817CCF-69B5-4BF2-A46E-E2DDFF134A62}" sibTransId="{76C5D3AC-5ACD-44BC-9768-83425CCF43A6}"/>
    <dgm:cxn modelId="{EE2E02B1-DB86-44D5-BAB1-088D4C3873C2}" type="presOf" srcId="{F1F41D1B-BB75-4290-B012-68C86D9AD970}" destId="{1DC926D1-5C53-457C-85D8-2153E5007275}" srcOrd="0" destOrd="0" presId="urn:microsoft.com/office/officeart/2018/2/layout/IconVerticalSolidList"/>
    <dgm:cxn modelId="{286EAEB1-787E-4B53-8754-B19B3824D642}" type="presOf" srcId="{59916C57-9EF0-4EDC-AEA2-5C99EBBD354F}" destId="{74FDDD2A-B899-47BE-81B0-EAE9B816E5C1}" srcOrd="0" destOrd="0" presId="urn:microsoft.com/office/officeart/2018/2/layout/IconVerticalSolidList"/>
    <dgm:cxn modelId="{099F35B3-3EB6-475D-9EE8-0EDC52B3288A}" type="presOf" srcId="{EA45B946-4432-4E22-A44B-6DA78A018986}" destId="{175245BC-EEFE-4430-A958-B387F374B2FE}" srcOrd="0" destOrd="0" presId="urn:microsoft.com/office/officeart/2018/2/layout/IconVerticalSolidList"/>
    <dgm:cxn modelId="{2BA650F7-CFD8-4F2F-8676-126554216F0B}" type="presOf" srcId="{F4E483C6-E125-4805-AED2-231B94EBE99B}" destId="{0D090EA0-C475-4744-851A-B063F677C0EA}" srcOrd="0" destOrd="0" presId="urn:microsoft.com/office/officeart/2018/2/layout/IconVerticalSolidList"/>
    <dgm:cxn modelId="{CF4FBFFA-8303-4080-A59D-24E5B7EB9227}" srcId="{DB539BCE-225E-40F0-8640-AE057AF71DD3}" destId="{F1F41D1B-BB75-4290-B012-68C86D9AD970}" srcOrd="3" destOrd="0" parTransId="{46004D81-8E10-4445-9EBF-B6A5E9EDA8BF}" sibTransId="{1CF17531-B739-44C8-8253-6077B695CCA2}"/>
    <dgm:cxn modelId="{96D081ED-7607-4ED4-84B9-286EAE65FAAB}" type="presParOf" srcId="{B9815E4F-6D51-45E0-87FA-BEF26CBDE1A3}" destId="{DC485B42-0A0C-4CDC-9B84-21A727306BE2}" srcOrd="0" destOrd="0" presId="urn:microsoft.com/office/officeart/2018/2/layout/IconVerticalSolidList"/>
    <dgm:cxn modelId="{10E02E69-E340-437F-B2CD-32CEC62A9F17}" type="presParOf" srcId="{DC485B42-0A0C-4CDC-9B84-21A727306BE2}" destId="{6D7D1704-2C71-4879-B07B-CAC51B2D77B8}" srcOrd="0" destOrd="0" presId="urn:microsoft.com/office/officeart/2018/2/layout/IconVerticalSolidList"/>
    <dgm:cxn modelId="{96866BE0-8D99-4F73-BCAB-30BC25ECAA33}" type="presParOf" srcId="{DC485B42-0A0C-4CDC-9B84-21A727306BE2}" destId="{CC1AD90D-D4DD-4753-A796-6F0EAB508A58}" srcOrd="1" destOrd="0" presId="urn:microsoft.com/office/officeart/2018/2/layout/IconVerticalSolidList"/>
    <dgm:cxn modelId="{890C8F05-0529-49DE-86A1-50897E4DC227}" type="presParOf" srcId="{DC485B42-0A0C-4CDC-9B84-21A727306BE2}" destId="{3F29092F-F807-4E79-8D25-9A36A4EE7298}" srcOrd="2" destOrd="0" presId="urn:microsoft.com/office/officeart/2018/2/layout/IconVerticalSolidList"/>
    <dgm:cxn modelId="{6CAEBA0D-279A-417F-B90B-6FE4B2ECEBA0}" type="presParOf" srcId="{DC485B42-0A0C-4CDC-9B84-21A727306BE2}" destId="{0D090EA0-C475-4744-851A-B063F677C0EA}" srcOrd="3" destOrd="0" presId="urn:microsoft.com/office/officeart/2018/2/layout/IconVerticalSolidList"/>
    <dgm:cxn modelId="{E159F91D-C28A-408F-90B4-C88A7A761B62}" type="presParOf" srcId="{B9815E4F-6D51-45E0-87FA-BEF26CBDE1A3}" destId="{80F2619A-A0B5-414D-97DD-63E8F2E4E995}" srcOrd="1" destOrd="0" presId="urn:microsoft.com/office/officeart/2018/2/layout/IconVerticalSolidList"/>
    <dgm:cxn modelId="{EB4B4B5F-4341-4CDF-BF08-D7F0479A3E26}" type="presParOf" srcId="{B9815E4F-6D51-45E0-87FA-BEF26CBDE1A3}" destId="{925282FD-C40B-4DA2-B204-2BD77994EF9D}" srcOrd="2" destOrd="0" presId="urn:microsoft.com/office/officeart/2018/2/layout/IconVerticalSolidList"/>
    <dgm:cxn modelId="{D8FF67C8-5E25-4F92-833F-AC19076EDF4C}" type="presParOf" srcId="{925282FD-C40B-4DA2-B204-2BD77994EF9D}" destId="{5EE34039-B6D7-4665-A5F5-EBD6D42473B0}" srcOrd="0" destOrd="0" presId="urn:microsoft.com/office/officeart/2018/2/layout/IconVerticalSolidList"/>
    <dgm:cxn modelId="{BEE4041A-51FB-4896-8001-FD0123543A76}" type="presParOf" srcId="{925282FD-C40B-4DA2-B204-2BD77994EF9D}" destId="{F421D2AA-A58A-4F28-B117-A1D693F52E09}" srcOrd="1" destOrd="0" presId="urn:microsoft.com/office/officeart/2018/2/layout/IconVerticalSolidList"/>
    <dgm:cxn modelId="{B52E5715-2E30-4377-BF21-4DFABE4A0DD6}" type="presParOf" srcId="{925282FD-C40B-4DA2-B204-2BD77994EF9D}" destId="{25A1387C-C95D-4BAB-8DCE-49E7E32A08E0}" srcOrd="2" destOrd="0" presId="urn:microsoft.com/office/officeart/2018/2/layout/IconVerticalSolidList"/>
    <dgm:cxn modelId="{986B4B6B-3FC5-44BE-9E1E-4FC0952B5965}" type="presParOf" srcId="{925282FD-C40B-4DA2-B204-2BD77994EF9D}" destId="{175245BC-EEFE-4430-A958-B387F374B2FE}" srcOrd="3" destOrd="0" presId="urn:microsoft.com/office/officeart/2018/2/layout/IconVerticalSolidList"/>
    <dgm:cxn modelId="{1A158338-B285-4D71-B7A4-8613965B32DF}" type="presParOf" srcId="{B9815E4F-6D51-45E0-87FA-BEF26CBDE1A3}" destId="{CAB85C9A-0F86-4C55-A14F-2DB0235DA7F8}" srcOrd="3" destOrd="0" presId="urn:microsoft.com/office/officeart/2018/2/layout/IconVerticalSolidList"/>
    <dgm:cxn modelId="{1C427C19-0FB4-44F8-A5F1-D8F8F5362900}" type="presParOf" srcId="{B9815E4F-6D51-45E0-87FA-BEF26CBDE1A3}" destId="{F7BAEBD5-53E6-4662-81D2-A6C42F660740}" srcOrd="4" destOrd="0" presId="urn:microsoft.com/office/officeart/2018/2/layout/IconVerticalSolidList"/>
    <dgm:cxn modelId="{06486375-7D7F-40D5-BECF-4A8E3B06C1A6}" type="presParOf" srcId="{F7BAEBD5-53E6-4662-81D2-A6C42F660740}" destId="{5018DB42-578B-4220-9956-32A57CD90A4B}" srcOrd="0" destOrd="0" presId="urn:microsoft.com/office/officeart/2018/2/layout/IconVerticalSolidList"/>
    <dgm:cxn modelId="{907EB6B5-3274-40CA-A3CA-67206911B652}" type="presParOf" srcId="{F7BAEBD5-53E6-4662-81D2-A6C42F660740}" destId="{A8115075-675E-4B58-B5CE-3BFC32577AC2}" srcOrd="1" destOrd="0" presId="urn:microsoft.com/office/officeart/2018/2/layout/IconVerticalSolidList"/>
    <dgm:cxn modelId="{FF474D20-CD3D-423B-B39A-3CEB3FFBF206}" type="presParOf" srcId="{F7BAEBD5-53E6-4662-81D2-A6C42F660740}" destId="{99EE1C94-A87D-4BD9-B3D3-17DC09289EE9}" srcOrd="2" destOrd="0" presId="urn:microsoft.com/office/officeart/2018/2/layout/IconVerticalSolidList"/>
    <dgm:cxn modelId="{3BF4C404-5E02-4C51-B506-5376C69F55EF}" type="presParOf" srcId="{F7BAEBD5-53E6-4662-81D2-A6C42F660740}" destId="{53E49A98-FD8A-4690-8EF3-53B50CC1849E}" srcOrd="3" destOrd="0" presId="urn:microsoft.com/office/officeart/2018/2/layout/IconVerticalSolidList"/>
    <dgm:cxn modelId="{45597DE4-A195-458E-8E1F-CE0D1B59236C}" type="presParOf" srcId="{B9815E4F-6D51-45E0-87FA-BEF26CBDE1A3}" destId="{567E9603-5DDD-4DA6-8103-560561181419}" srcOrd="5" destOrd="0" presId="urn:microsoft.com/office/officeart/2018/2/layout/IconVerticalSolidList"/>
    <dgm:cxn modelId="{AE3E2066-F4EF-479E-8CE9-D7DA399494AD}" type="presParOf" srcId="{B9815E4F-6D51-45E0-87FA-BEF26CBDE1A3}" destId="{B06D021E-AA2F-4D0E-BCF9-575B7F0DC65C}" srcOrd="6" destOrd="0" presId="urn:microsoft.com/office/officeart/2018/2/layout/IconVerticalSolidList"/>
    <dgm:cxn modelId="{0E35B956-89D6-4546-B41D-6694B6BDFB59}" type="presParOf" srcId="{B06D021E-AA2F-4D0E-BCF9-575B7F0DC65C}" destId="{74C013F0-C61A-4BF4-9168-306B9C1BA47E}" srcOrd="0" destOrd="0" presId="urn:microsoft.com/office/officeart/2018/2/layout/IconVerticalSolidList"/>
    <dgm:cxn modelId="{E902E57F-69B2-49A8-BB29-DB65752BD427}" type="presParOf" srcId="{B06D021E-AA2F-4D0E-BCF9-575B7F0DC65C}" destId="{86FF0439-F3CE-439D-9BE9-0484929E2482}" srcOrd="1" destOrd="0" presId="urn:microsoft.com/office/officeart/2018/2/layout/IconVerticalSolidList"/>
    <dgm:cxn modelId="{00114CD0-CC1F-438D-BCB2-6477A1983E7B}" type="presParOf" srcId="{B06D021E-AA2F-4D0E-BCF9-575B7F0DC65C}" destId="{BA2CD3C3-EB9A-40C3-8A02-ED3F57699488}" srcOrd="2" destOrd="0" presId="urn:microsoft.com/office/officeart/2018/2/layout/IconVerticalSolidList"/>
    <dgm:cxn modelId="{23E38D38-657A-4D9C-831C-83C46B553657}" type="presParOf" srcId="{B06D021E-AA2F-4D0E-BCF9-575B7F0DC65C}" destId="{1DC926D1-5C53-457C-85D8-2153E5007275}" srcOrd="3" destOrd="0" presId="urn:microsoft.com/office/officeart/2018/2/layout/IconVerticalSolidList"/>
    <dgm:cxn modelId="{BA7E8769-367F-4451-9BA0-224AD0D46F5A}" type="presParOf" srcId="{B9815E4F-6D51-45E0-87FA-BEF26CBDE1A3}" destId="{A0448044-A8FE-48DD-9930-40243D7398F6}" srcOrd="7" destOrd="0" presId="urn:microsoft.com/office/officeart/2018/2/layout/IconVerticalSolidList"/>
    <dgm:cxn modelId="{4E7C81FF-7492-4F26-96BC-27B189606C9F}" type="presParOf" srcId="{B9815E4F-6D51-45E0-87FA-BEF26CBDE1A3}" destId="{0385FE5C-3466-46EE-B97D-8214BBF6A2E8}" srcOrd="8" destOrd="0" presId="urn:microsoft.com/office/officeart/2018/2/layout/IconVerticalSolidList"/>
    <dgm:cxn modelId="{95102D66-321B-469D-9B84-9DFA9B138F8E}" type="presParOf" srcId="{0385FE5C-3466-46EE-B97D-8214BBF6A2E8}" destId="{6CF5BE23-A023-4427-8280-2BD90BA19CDF}" srcOrd="0" destOrd="0" presId="urn:microsoft.com/office/officeart/2018/2/layout/IconVerticalSolidList"/>
    <dgm:cxn modelId="{A67635CA-C736-4979-9593-97B40E726E2D}" type="presParOf" srcId="{0385FE5C-3466-46EE-B97D-8214BBF6A2E8}" destId="{390F0395-DFBA-4CE5-86FC-4DF9FBB3AEDC}" srcOrd="1" destOrd="0" presId="urn:microsoft.com/office/officeart/2018/2/layout/IconVerticalSolidList"/>
    <dgm:cxn modelId="{A692D1CA-EA41-471F-9B74-5CE365584132}" type="presParOf" srcId="{0385FE5C-3466-46EE-B97D-8214BBF6A2E8}" destId="{FF05DC22-0277-43A8-B278-336A31726A7C}" srcOrd="2" destOrd="0" presId="urn:microsoft.com/office/officeart/2018/2/layout/IconVerticalSolidList"/>
    <dgm:cxn modelId="{1EC8551C-4386-46F9-BB05-542FACB5D5C7}" type="presParOf" srcId="{0385FE5C-3466-46EE-B97D-8214BBF6A2E8}" destId="{74FDDD2A-B899-47BE-81B0-EAE9B816E5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11DC96-EE02-458B-B391-0D4540F31BEC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0E889F-5943-4A25-A1AB-C10A4876385E}">
      <dgm:prSet/>
      <dgm:spPr/>
      <dgm:t>
        <a:bodyPr/>
        <a:lstStyle/>
        <a:p>
          <a:r>
            <a:rPr lang="en-US"/>
            <a:t>Creating/Designing Database schema.</a:t>
          </a:r>
        </a:p>
      </dgm:t>
    </dgm:pt>
    <dgm:pt modelId="{8D026E02-883A-4216-9154-4DEAB1E4FD27}" type="parTrans" cxnId="{0FE38E1F-F4E8-47E6-A820-C6A784222F05}">
      <dgm:prSet/>
      <dgm:spPr/>
      <dgm:t>
        <a:bodyPr/>
        <a:lstStyle/>
        <a:p>
          <a:endParaRPr lang="en-US"/>
        </a:p>
      </dgm:t>
    </dgm:pt>
    <dgm:pt modelId="{3775BB88-3E44-4BC9-8DFC-34EAE7767895}" type="sibTrans" cxnId="{0FE38E1F-F4E8-47E6-A820-C6A784222F05}">
      <dgm:prSet/>
      <dgm:spPr/>
      <dgm:t>
        <a:bodyPr/>
        <a:lstStyle/>
        <a:p>
          <a:endParaRPr lang="en-US"/>
        </a:p>
      </dgm:t>
    </dgm:pt>
    <dgm:pt modelId="{6C7E7CE6-F85F-45AD-8939-2A2309497583}">
      <dgm:prSet/>
      <dgm:spPr/>
      <dgm:t>
        <a:bodyPr/>
        <a:lstStyle/>
        <a:p>
          <a:r>
            <a:rPr lang="en-US">
              <a:latin typeface="Calibri Light" panose="020F0302020204030204"/>
            </a:rPr>
            <a:t>Consistency.</a:t>
          </a:r>
          <a:endParaRPr lang="en-US"/>
        </a:p>
      </dgm:t>
    </dgm:pt>
    <dgm:pt modelId="{3C45DC73-BD55-4B38-9222-1977D3F4BF0F}" type="parTrans" cxnId="{C97DB689-6B2D-4E4A-A900-C0982C714406}">
      <dgm:prSet/>
      <dgm:spPr/>
      <dgm:t>
        <a:bodyPr/>
        <a:lstStyle/>
        <a:p>
          <a:endParaRPr lang="en-US"/>
        </a:p>
      </dgm:t>
    </dgm:pt>
    <dgm:pt modelId="{39FC0503-1F1C-42F1-8252-6C5CFC4B492B}" type="sibTrans" cxnId="{C97DB689-6B2D-4E4A-A900-C0982C714406}">
      <dgm:prSet/>
      <dgm:spPr/>
      <dgm:t>
        <a:bodyPr/>
        <a:lstStyle/>
        <a:p>
          <a:endParaRPr lang="en-US"/>
        </a:p>
      </dgm:t>
    </dgm:pt>
    <dgm:pt modelId="{15D7BDDA-31C4-4BC0-8390-7C4F44E0CB1F}" type="pres">
      <dgm:prSet presAssocID="{0D11DC96-EE02-458B-B391-0D4540F31B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C4F138-7648-4B54-978F-7693ED84981D}" type="pres">
      <dgm:prSet presAssocID="{BF0E889F-5943-4A25-A1AB-C10A4876385E}" presName="hierRoot1" presStyleCnt="0">
        <dgm:presLayoutVars>
          <dgm:hierBranch val="init"/>
        </dgm:presLayoutVars>
      </dgm:prSet>
      <dgm:spPr/>
    </dgm:pt>
    <dgm:pt modelId="{F22A5D3C-4399-45F2-9D43-386E1D2F2CDA}" type="pres">
      <dgm:prSet presAssocID="{BF0E889F-5943-4A25-A1AB-C10A4876385E}" presName="rootComposite1" presStyleCnt="0"/>
      <dgm:spPr/>
    </dgm:pt>
    <dgm:pt modelId="{6A58CF66-B531-4C35-A6F5-F69595950C29}" type="pres">
      <dgm:prSet presAssocID="{BF0E889F-5943-4A25-A1AB-C10A4876385E}" presName="rootText1" presStyleLbl="node0" presStyleIdx="0" presStyleCnt="2">
        <dgm:presLayoutVars>
          <dgm:chPref val="3"/>
        </dgm:presLayoutVars>
      </dgm:prSet>
      <dgm:spPr/>
    </dgm:pt>
    <dgm:pt modelId="{01BD2213-F8A0-47AA-B063-AEE5BB459ACE}" type="pres">
      <dgm:prSet presAssocID="{BF0E889F-5943-4A25-A1AB-C10A4876385E}" presName="rootConnector1" presStyleLbl="node1" presStyleIdx="0" presStyleCnt="0"/>
      <dgm:spPr/>
    </dgm:pt>
    <dgm:pt modelId="{08127DDB-1227-4485-93A3-741972CB87C0}" type="pres">
      <dgm:prSet presAssocID="{BF0E889F-5943-4A25-A1AB-C10A4876385E}" presName="hierChild2" presStyleCnt="0"/>
      <dgm:spPr/>
    </dgm:pt>
    <dgm:pt modelId="{7D2FEED7-9121-40C8-A612-E587CEE3C7F4}" type="pres">
      <dgm:prSet presAssocID="{BF0E889F-5943-4A25-A1AB-C10A4876385E}" presName="hierChild3" presStyleCnt="0"/>
      <dgm:spPr/>
    </dgm:pt>
    <dgm:pt modelId="{3B09E612-8572-4349-A663-201553F41CBA}" type="pres">
      <dgm:prSet presAssocID="{6C7E7CE6-F85F-45AD-8939-2A2309497583}" presName="hierRoot1" presStyleCnt="0">
        <dgm:presLayoutVars>
          <dgm:hierBranch val="init"/>
        </dgm:presLayoutVars>
      </dgm:prSet>
      <dgm:spPr/>
    </dgm:pt>
    <dgm:pt modelId="{915BB248-F695-4009-8CCA-4E0921849CE2}" type="pres">
      <dgm:prSet presAssocID="{6C7E7CE6-F85F-45AD-8939-2A2309497583}" presName="rootComposite1" presStyleCnt="0"/>
      <dgm:spPr/>
    </dgm:pt>
    <dgm:pt modelId="{E2E98181-91B3-414A-BBA2-811460EA7081}" type="pres">
      <dgm:prSet presAssocID="{6C7E7CE6-F85F-45AD-8939-2A2309497583}" presName="rootText1" presStyleLbl="node0" presStyleIdx="1" presStyleCnt="2">
        <dgm:presLayoutVars>
          <dgm:chPref val="3"/>
        </dgm:presLayoutVars>
      </dgm:prSet>
      <dgm:spPr/>
    </dgm:pt>
    <dgm:pt modelId="{BBAB3E09-8911-40F1-97A6-343E148A8433}" type="pres">
      <dgm:prSet presAssocID="{6C7E7CE6-F85F-45AD-8939-2A2309497583}" presName="rootConnector1" presStyleLbl="node1" presStyleIdx="0" presStyleCnt="0"/>
      <dgm:spPr/>
    </dgm:pt>
    <dgm:pt modelId="{E355AFAC-C531-4AD6-8A24-03A7530EDD4C}" type="pres">
      <dgm:prSet presAssocID="{6C7E7CE6-F85F-45AD-8939-2A2309497583}" presName="hierChild2" presStyleCnt="0"/>
      <dgm:spPr/>
    </dgm:pt>
    <dgm:pt modelId="{333E7656-4BBA-4535-8F3F-6599EEFFF3BD}" type="pres">
      <dgm:prSet presAssocID="{6C7E7CE6-F85F-45AD-8939-2A2309497583}" presName="hierChild3" presStyleCnt="0"/>
      <dgm:spPr/>
    </dgm:pt>
  </dgm:ptLst>
  <dgm:cxnLst>
    <dgm:cxn modelId="{FB34E01E-80C9-4B94-9A48-8E7698447A02}" type="presOf" srcId="{6C7E7CE6-F85F-45AD-8939-2A2309497583}" destId="{BBAB3E09-8911-40F1-97A6-343E148A8433}" srcOrd="1" destOrd="0" presId="urn:microsoft.com/office/officeart/2009/3/layout/HorizontalOrganizationChart"/>
    <dgm:cxn modelId="{0FE38E1F-F4E8-47E6-A820-C6A784222F05}" srcId="{0D11DC96-EE02-458B-B391-0D4540F31BEC}" destId="{BF0E889F-5943-4A25-A1AB-C10A4876385E}" srcOrd="0" destOrd="0" parTransId="{8D026E02-883A-4216-9154-4DEAB1E4FD27}" sibTransId="{3775BB88-3E44-4BC9-8DFC-34EAE7767895}"/>
    <dgm:cxn modelId="{96F1A374-0062-413F-9132-53516BB7102D}" type="presOf" srcId="{6C7E7CE6-F85F-45AD-8939-2A2309497583}" destId="{E2E98181-91B3-414A-BBA2-811460EA7081}" srcOrd="0" destOrd="0" presId="urn:microsoft.com/office/officeart/2009/3/layout/HorizontalOrganizationChart"/>
    <dgm:cxn modelId="{C97DB689-6B2D-4E4A-A900-C0982C714406}" srcId="{0D11DC96-EE02-458B-B391-0D4540F31BEC}" destId="{6C7E7CE6-F85F-45AD-8939-2A2309497583}" srcOrd="1" destOrd="0" parTransId="{3C45DC73-BD55-4B38-9222-1977D3F4BF0F}" sibTransId="{39FC0503-1F1C-42F1-8252-6C5CFC4B492B}"/>
    <dgm:cxn modelId="{C4CD5295-5BD8-4DD5-92C8-5F18B5A5BBB9}" type="presOf" srcId="{BF0E889F-5943-4A25-A1AB-C10A4876385E}" destId="{01BD2213-F8A0-47AA-B063-AEE5BB459ACE}" srcOrd="1" destOrd="0" presId="urn:microsoft.com/office/officeart/2009/3/layout/HorizontalOrganizationChart"/>
    <dgm:cxn modelId="{B74514AF-C74D-40BA-BAA9-82DE5BAB2A9D}" type="presOf" srcId="{0D11DC96-EE02-458B-B391-0D4540F31BEC}" destId="{15D7BDDA-31C4-4BC0-8390-7C4F44E0CB1F}" srcOrd="0" destOrd="0" presId="urn:microsoft.com/office/officeart/2009/3/layout/HorizontalOrganizationChart"/>
    <dgm:cxn modelId="{633C6BCA-F6EF-40F3-AB47-FDE12B9A3AC5}" type="presOf" srcId="{BF0E889F-5943-4A25-A1AB-C10A4876385E}" destId="{6A58CF66-B531-4C35-A6F5-F69595950C29}" srcOrd="0" destOrd="0" presId="urn:microsoft.com/office/officeart/2009/3/layout/HorizontalOrganizationChart"/>
    <dgm:cxn modelId="{3D1D65DA-EA4A-45D9-B8EE-1FB62248DC9C}" type="presParOf" srcId="{15D7BDDA-31C4-4BC0-8390-7C4F44E0CB1F}" destId="{01C4F138-7648-4B54-978F-7693ED84981D}" srcOrd="0" destOrd="0" presId="urn:microsoft.com/office/officeart/2009/3/layout/HorizontalOrganizationChart"/>
    <dgm:cxn modelId="{18219430-6C09-4D0B-AE09-5A0D61197CA1}" type="presParOf" srcId="{01C4F138-7648-4B54-978F-7693ED84981D}" destId="{F22A5D3C-4399-45F2-9D43-386E1D2F2CDA}" srcOrd="0" destOrd="0" presId="urn:microsoft.com/office/officeart/2009/3/layout/HorizontalOrganizationChart"/>
    <dgm:cxn modelId="{7A83A72E-4AE6-445F-A65B-64491B68AFFD}" type="presParOf" srcId="{F22A5D3C-4399-45F2-9D43-386E1D2F2CDA}" destId="{6A58CF66-B531-4C35-A6F5-F69595950C29}" srcOrd="0" destOrd="0" presId="urn:microsoft.com/office/officeart/2009/3/layout/HorizontalOrganizationChart"/>
    <dgm:cxn modelId="{B3ED5229-5D34-4801-AFA7-294229BBBD83}" type="presParOf" srcId="{F22A5D3C-4399-45F2-9D43-386E1D2F2CDA}" destId="{01BD2213-F8A0-47AA-B063-AEE5BB459ACE}" srcOrd="1" destOrd="0" presId="urn:microsoft.com/office/officeart/2009/3/layout/HorizontalOrganizationChart"/>
    <dgm:cxn modelId="{6617799C-995F-4A1A-BBE5-0E810EC3FA59}" type="presParOf" srcId="{01C4F138-7648-4B54-978F-7693ED84981D}" destId="{08127DDB-1227-4485-93A3-741972CB87C0}" srcOrd="1" destOrd="0" presId="urn:microsoft.com/office/officeart/2009/3/layout/HorizontalOrganizationChart"/>
    <dgm:cxn modelId="{240268DC-BFEF-40BD-8B3F-CB4758BA8955}" type="presParOf" srcId="{01C4F138-7648-4B54-978F-7693ED84981D}" destId="{7D2FEED7-9121-40C8-A612-E587CEE3C7F4}" srcOrd="2" destOrd="0" presId="urn:microsoft.com/office/officeart/2009/3/layout/HorizontalOrganizationChart"/>
    <dgm:cxn modelId="{45EC008D-B653-4574-893F-046068DF084C}" type="presParOf" srcId="{15D7BDDA-31C4-4BC0-8390-7C4F44E0CB1F}" destId="{3B09E612-8572-4349-A663-201553F41CBA}" srcOrd="1" destOrd="0" presId="urn:microsoft.com/office/officeart/2009/3/layout/HorizontalOrganizationChart"/>
    <dgm:cxn modelId="{C7E89CB2-EFF9-45C1-85A8-B3CB242B6E9D}" type="presParOf" srcId="{3B09E612-8572-4349-A663-201553F41CBA}" destId="{915BB248-F695-4009-8CCA-4E0921849CE2}" srcOrd="0" destOrd="0" presId="urn:microsoft.com/office/officeart/2009/3/layout/HorizontalOrganizationChart"/>
    <dgm:cxn modelId="{1E19BBA6-6EC7-4743-ADE8-4A03421AAEF4}" type="presParOf" srcId="{915BB248-F695-4009-8CCA-4E0921849CE2}" destId="{E2E98181-91B3-414A-BBA2-811460EA7081}" srcOrd="0" destOrd="0" presId="urn:microsoft.com/office/officeart/2009/3/layout/HorizontalOrganizationChart"/>
    <dgm:cxn modelId="{72393666-7434-4610-A3A2-5884DA31569D}" type="presParOf" srcId="{915BB248-F695-4009-8CCA-4E0921849CE2}" destId="{BBAB3E09-8911-40F1-97A6-343E148A8433}" srcOrd="1" destOrd="0" presId="urn:microsoft.com/office/officeart/2009/3/layout/HorizontalOrganizationChart"/>
    <dgm:cxn modelId="{A7553519-6C97-4407-A8FF-182DB84789F7}" type="presParOf" srcId="{3B09E612-8572-4349-A663-201553F41CBA}" destId="{E355AFAC-C531-4AD6-8A24-03A7530EDD4C}" srcOrd="1" destOrd="0" presId="urn:microsoft.com/office/officeart/2009/3/layout/HorizontalOrganizationChart"/>
    <dgm:cxn modelId="{8423A3E6-6803-48EA-BF76-B156710AD748}" type="presParOf" srcId="{3B09E612-8572-4349-A663-201553F41CBA}" destId="{333E7656-4BBA-4535-8F3F-6599EEFFF3B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196581-2D20-4D6B-B0F1-ABC6D401A5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956E4045-5966-4E04-B838-011B6B09B8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to use.</a:t>
          </a:r>
        </a:p>
      </dgm:t>
    </dgm:pt>
    <dgm:pt modelId="{618A97F7-D968-44FA-A2D2-BC91A6E26C36}" type="parTrans" cxnId="{2F8CEF12-24D4-4676-AF45-FA88691732EA}">
      <dgm:prSet/>
      <dgm:spPr/>
      <dgm:t>
        <a:bodyPr/>
        <a:lstStyle/>
        <a:p>
          <a:endParaRPr lang="en-US"/>
        </a:p>
      </dgm:t>
    </dgm:pt>
    <dgm:pt modelId="{5FD75F09-E892-470C-AC3C-F2048CA89E92}" type="sibTrans" cxnId="{2F8CEF12-24D4-4676-AF45-FA88691732EA}">
      <dgm:prSet/>
      <dgm:spPr/>
      <dgm:t>
        <a:bodyPr/>
        <a:lstStyle/>
        <a:p>
          <a:endParaRPr lang="en-US"/>
        </a:p>
      </dgm:t>
    </dgm:pt>
    <dgm:pt modelId="{DB8E3515-F112-4520-AB34-CDAA2DF619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Ease of access.</a:t>
          </a:r>
        </a:p>
      </dgm:t>
    </dgm:pt>
    <dgm:pt modelId="{A00BE403-2280-441C-9A68-7F2F6845F80D}" type="parTrans" cxnId="{9FCBFF47-009B-4C52-8503-20D1D3F6A6DB}">
      <dgm:prSet/>
      <dgm:spPr/>
      <dgm:t>
        <a:bodyPr/>
        <a:lstStyle/>
        <a:p>
          <a:endParaRPr lang="en-US"/>
        </a:p>
      </dgm:t>
    </dgm:pt>
    <dgm:pt modelId="{B4CFB2C5-119A-4919-BECE-A3548F92CADE}" type="sibTrans" cxnId="{9FCBFF47-009B-4C52-8503-20D1D3F6A6DB}">
      <dgm:prSet/>
      <dgm:spPr/>
      <dgm:t>
        <a:bodyPr/>
        <a:lstStyle/>
        <a:p>
          <a:endParaRPr lang="en-US"/>
        </a:p>
      </dgm:t>
    </dgm:pt>
    <dgm:pt modelId="{12F66F21-B139-40DF-928D-5C50A638E4B3}" type="pres">
      <dgm:prSet presAssocID="{4C196581-2D20-4D6B-B0F1-ABC6D401A5A0}" presName="root" presStyleCnt="0">
        <dgm:presLayoutVars>
          <dgm:dir/>
          <dgm:resizeHandles val="exact"/>
        </dgm:presLayoutVars>
      </dgm:prSet>
      <dgm:spPr/>
    </dgm:pt>
    <dgm:pt modelId="{3FDFA658-9318-4DB6-8831-7BD8703740B1}" type="pres">
      <dgm:prSet presAssocID="{956E4045-5966-4E04-B838-011B6B09B8D8}" presName="compNode" presStyleCnt="0"/>
      <dgm:spPr/>
    </dgm:pt>
    <dgm:pt modelId="{0378CAE5-8FB6-4B90-A9B6-469CDCE1BDF9}" type="pres">
      <dgm:prSet presAssocID="{956E4045-5966-4E04-B838-011B6B09B8D8}" presName="bgRect" presStyleLbl="bgShp" presStyleIdx="0" presStyleCnt="2"/>
      <dgm:spPr/>
    </dgm:pt>
    <dgm:pt modelId="{2BB8BBE3-9397-4B85-BBE2-422DD3A3A70D}" type="pres">
      <dgm:prSet presAssocID="{956E4045-5966-4E04-B838-011B6B09B8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35BA754-0D4A-48D0-BCCD-59847E0AF2F0}" type="pres">
      <dgm:prSet presAssocID="{956E4045-5966-4E04-B838-011B6B09B8D8}" presName="spaceRect" presStyleCnt="0"/>
      <dgm:spPr/>
    </dgm:pt>
    <dgm:pt modelId="{DA2EE452-458F-4A38-BC82-45A2C08D2851}" type="pres">
      <dgm:prSet presAssocID="{956E4045-5966-4E04-B838-011B6B09B8D8}" presName="parTx" presStyleLbl="revTx" presStyleIdx="0" presStyleCnt="2">
        <dgm:presLayoutVars>
          <dgm:chMax val="0"/>
          <dgm:chPref val="0"/>
        </dgm:presLayoutVars>
      </dgm:prSet>
      <dgm:spPr/>
    </dgm:pt>
    <dgm:pt modelId="{D42099A7-882E-4C2C-9674-817E4EC600C6}" type="pres">
      <dgm:prSet presAssocID="{5FD75F09-E892-470C-AC3C-F2048CA89E92}" presName="sibTrans" presStyleCnt="0"/>
      <dgm:spPr/>
    </dgm:pt>
    <dgm:pt modelId="{EDDD5137-33C2-42FC-8E7C-2B87C1B8D1B5}" type="pres">
      <dgm:prSet presAssocID="{DB8E3515-F112-4520-AB34-CDAA2DF619A7}" presName="compNode" presStyleCnt="0"/>
      <dgm:spPr/>
    </dgm:pt>
    <dgm:pt modelId="{7C7840DB-C6CD-4BA5-862C-C250FC23C326}" type="pres">
      <dgm:prSet presAssocID="{DB8E3515-F112-4520-AB34-CDAA2DF619A7}" presName="bgRect" presStyleLbl="bgShp" presStyleIdx="1" presStyleCnt="2"/>
      <dgm:spPr/>
    </dgm:pt>
    <dgm:pt modelId="{038388F2-9868-4612-A18C-4AE520E8B2AF}" type="pres">
      <dgm:prSet presAssocID="{DB8E3515-F112-4520-AB34-CDAA2DF619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C45FE3E-18C2-421E-B3AB-1F68D9C7A675}" type="pres">
      <dgm:prSet presAssocID="{DB8E3515-F112-4520-AB34-CDAA2DF619A7}" presName="spaceRect" presStyleCnt="0"/>
      <dgm:spPr/>
    </dgm:pt>
    <dgm:pt modelId="{EEDD97DA-2761-4E3B-BF7E-FCEC9CA8F9E9}" type="pres">
      <dgm:prSet presAssocID="{DB8E3515-F112-4520-AB34-CDAA2DF619A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F8CEF12-24D4-4676-AF45-FA88691732EA}" srcId="{4C196581-2D20-4D6B-B0F1-ABC6D401A5A0}" destId="{956E4045-5966-4E04-B838-011B6B09B8D8}" srcOrd="0" destOrd="0" parTransId="{618A97F7-D968-44FA-A2D2-BC91A6E26C36}" sibTransId="{5FD75F09-E892-470C-AC3C-F2048CA89E92}"/>
    <dgm:cxn modelId="{9A9AC862-ECB1-4DF7-8E6C-3E27DF7376C2}" type="presOf" srcId="{956E4045-5966-4E04-B838-011B6B09B8D8}" destId="{DA2EE452-458F-4A38-BC82-45A2C08D2851}" srcOrd="0" destOrd="0" presId="urn:microsoft.com/office/officeart/2018/2/layout/IconVerticalSolidList"/>
    <dgm:cxn modelId="{98304B63-74B0-4A5F-BCC7-CB780275F331}" type="presOf" srcId="{DB8E3515-F112-4520-AB34-CDAA2DF619A7}" destId="{EEDD97DA-2761-4E3B-BF7E-FCEC9CA8F9E9}" srcOrd="0" destOrd="0" presId="urn:microsoft.com/office/officeart/2018/2/layout/IconVerticalSolidList"/>
    <dgm:cxn modelId="{9FCBFF47-009B-4C52-8503-20D1D3F6A6DB}" srcId="{4C196581-2D20-4D6B-B0F1-ABC6D401A5A0}" destId="{DB8E3515-F112-4520-AB34-CDAA2DF619A7}" srcOrd="1" destOrd="0" parTransId="{A00BE403-2280-441C-9A68-7F2F6845F80D}" sibTransId="{B4CFB2C5-119A-4919-BECE-A3548F92CADE}"/>
    <dgm:cxn modelId="{9E42CF55-ACFE-4297-B154-6F6CC76DBD99}" type="presOf" srcId="{4C196581-2D20-4D6B-B0F1-ABC6D401A5A0}" destId="{12F66F21-B139-40DF-928D-5C50A638E4B3}" srcOrd="0" destOrd="0" presId="urn:microsoft.com/office/officeart/2018/2/layout/IconVerticalSolidList"/>
    <dgm:cxn modelId="{4AFEDD40-ADAB-4C56-B4C2-1DB892F8445D}" type="presParOf" srcId="{12F66F21-B139-40DF-928D-5C50A638E4B3}" destId="{3FDFA658-9318-4DB6-8831-7BD8703740B1}" srcOrd="0" destOrd="0" presId="urn:microsoft.com/office/officeart/2018/2/layout/IconVerticalSolidList"/>
    <dgm:cxn modelId="{9F20F927-EC47-4F58-AA30-D33211CAEF35}" type="presParOf" srcId="{3FDFA658-9318-4DB6-8831-7BD8703740B1}" destId="{0378CAE5-8FB6-4B90-A9B6-469CDCE1BDF9}" srcOrd="0" destOrd="0" presId="urn:microsoft.com/office/officeart/2018/2/layout/IconVerticalSolidList"/>
    <dgm:cxn modelId="{0077A869-1E0A-43ED-8F8A-1684A36682E1}" type="presParOf" srcId="{3FDFA658-9318-4DB6-8831-7BD8703740B1}" destId="{2BB8BBE3-9397-4B85-BBE2-422DD3A3A70D}" srcOrd="1" destOrd="0" presId="urn:microsoft.com/office/officeart/2018/2/layout/IconVerticalSolidList"/>
    <dgm:cxn modelId="{5A38327F-C62D-42E4-BCDC-A00A8FB18255}" type="presParOf" srcId="{3FDFA658-9318-4DB6-8831-7BD8703740B1}" destId="{135BA754-0D4A-48D0-BCCD-59847E0AF2F0}" srcOrd="2" destOrd="0" presId="urn:microsoft.com/office/officeart/2018/2/layout/IconVerticalSolidList"/>
    <dgm:cxn modelId="{8F9305CF-BE5D-4BD2-9932-2F5AF61C79F6}" type="presParOf" srcId="{3FDFA658-9318-4DB6-8831-7BD8703740B1}" destId="{DA2EE452-458F-4A38-BC82-45A2C08D2851}" srcOrd="3" destOrd="0" presId="urn:microsoft.com/office/officeart/2018/2/layout/IconVerticalSolidList"/>
    <dgm:cxn modelId="{1398E5C5-FEC5-427F-B2A8-197ACE7E2174}" type="presParOf" srcId="{12F66F21-B139-40DF-928D-5C50A638E4B3}" destId="{D42099A7-882E-4C2C-9674-817E4EC600C6}" srcOrd="1" destOrd="0" presId="urn:microsoft.com/office/officeart/2018/2/layout/IconVerticalSolidList"/>
    <dgm:cxn modelId="{7439B4C4-EF88-4838-AA86-B328691B20CE}" type="presParOf" srcId="{12F66F21-B139-40DF-928D-5C50A638E4B3}" destId="{EDDD5137-33C2-42FC-8E7C-2B87C1B8D1B5}" srcOrd="2" destOrd="0" presId="urn:microsoft.com/office/officeart/2018/2/layout/IconVerticalSolidList"/>
    <dgm:cxn modelId="{5F91A7CA-1E71-4CA2-B865-9034393FF106}" type="presParOf" srcId="{EDDD5137-33C2-42FC-8E7C-2B87C1B8D1B5}" destId="{7C7840DB-C6CD-4BA5-862C-C250FC23C326}" srcOrd="0" destOrd="0" presId="urn:microsoft.com/office/officeart/2018/2/layout/IconVerticalSolidList"/>
    <dgm:cxn modelId="{406FA2EA-1B20-4193-8223-DE962A4CB236}" type="presParOf" srcId="{EDDD5137-33C2-42FC-8E7C-2B87C1B8D1B5}" destId="{038388F2-9868-4612-A18C-4AE520E8B2AF}" srcOrd="1" destOrd="0" presId="urn:microsoft.com/office/officeart/2018/2/layout/IconVerticalSolidList"/>
    <dgm:cxn modelId="{47E422ED-3A8F-45AF-9934-CAD9575A77B2}" type="presParOf" srcId="{EDDD5137-33C2-42FC-8E7C-2B87C1B8D1B5}" destId="{3C45FE3E-18C2-421E-B3AB-1F68D9C7A675}" srcOrd="2" destOrd="0" presId="urn:microsoft.com/office/officeart/2018/2/layout/IconVerticalSolidList"/>
    <dgm:cxn modelId="{685D6EFF-3D08-4B28-ABC5-E50DB93B2686}" type="presParOf" srcId="{EDDD5137-33C2-42FC-8E7C-2B87C1B8D1B5}" destId="{EEDD97DA-2761-4E3B-BF7E-FCEC9CA8F9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6EC2F-1CDA-45A0-B492-D10644CBA9AA}">
      <dsp:nvSpPr>
        <dsp:cNvPr id="0" name=""/>
        <dsp:cNvSpPr/>
      </dsp:nvSpPr>
      <dsp:spPr>
        <a:xfrm>
          <a:off x="1061437" y="703441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04DB1-B1F4-4AB7-A6A5-87B00148D6DC}">
      <dsp:nvSpPr>
        <dsp:cNvPr id="0" name=""/>
        <dsp:cNvSpPr/>
      </dsp:nvSpPr>
      <dsp:spPr>
        <a:xfrm>
          <a:off x="1582" y="196461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kern="1200"/>
            <a:t>Iteration 1:</a:t>
          </a:r>
          <a:endParaRPr lang="en-US" sz="3100" kern="1200"/>
        </a:p>
      </dsp:txBody>
      <dsp:txXfrm>
        <a:off x="1582" y="1964618"/>
        <a:ext cx="3261093" cy="489164"/>
      </dsp:txXfrm>
    </dsp:sp>
    <dsp:sp modelId="{B1EDA8B7-B48A-4779-A34B-C5B6AE12878A}">
      <dsp:nvSpPr>
        <dsp:cNvPr id="0" name=""/>
        <dsp:cNvSpPr/>
      </dsp:nvSpPr>
      <dsp:spPr>
        <a:xfrm>
          <a:off x="1582" y="2509501"/>
          <a:ext cx="3261093" cy="97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 Light" panose="020F0302020204030204"/>
            </a:rPr>
            <a:t>Setting up project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 Light" panose="020F0302020204030204"/>
            </a:rPr>
            <a:t>Firebase connectivity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err="1">
              <a:latin typeface="Calibri Light" panose="020F0302020204030204"/>
            </a:rPr>
            <a:t>Crashlytics</a:t>
          </a:r>
          <a:r>
            <a:rPr lang="en-GB" sz="1700" kern="1200">
              <a:latin typeface="Calibri Light" panose="020F0302020204030204"/>
            </a:rPr>
            <a:t> Setup</a:t>
          </a:r>
          <a:endParaRPr lang="en-US" sz="1700" kern="1200"/>
        </a:p>
      </dsp:txBody>
      <dsp:txXfrm>
        <a:off x="1582" y="2509501"/>
        <a:ext cx="3261093" cy="979862"/>
      </dsp:txXfrm>
    </dsp:sp>
    <dsp:sp modelId="{A69ECA6F-CC14-42A9-8F95-BB62B952B4EC}">
      <dsp:nvSpPr>
        <dsp:cNvPr id="0" name=""/>
        <dsp:cNvSpPr/>
      </dsp:nvSpPr>
      <dsp:spPr>
        <a:xfrm>
          <a:off x="4893223" y="703441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5252B-DDDF-4BD3-92F8-A40D176AB441}">
      <dsp:nvSpPr>
        <dsp:cNvPr id="0" name=""/>
        <dsp:cNvSpPr/>
      </dsp:nvSpPr>
      <dsp:spPr>
        <a:xfrm>
          <a:off x="3833367" y="196461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kern="1200"/>
            <a:t>Iteration 2:</a:t>
          </a:r>
          <a:endParaRPr lang="en-US" sz="3100" kern="1200"/>
        </a:p>
      </dsp:txBody>
      <dsp:txXfrm>
        <a:off x="3833367" y="1964618"/>
        <a:ext cx="3261093" cy="489164"/>
      </dsp:txXfrm>
    </dsp:sp>
    <dsp:sp modelId="{1227B846-F47D-48DC-8D2D-8FB962701FC8}">
      <dsp:nvSpPr>
        <dsp:cNvPr id="0" name=""/>
        <dsp:cNvSpPr/>
      </dsp:nvSpPr>
      <dsp:spPr>
        <a:xfrm>
          <a:off x="3833367" y="2509501"/>
          <a:ext cx="3261093" cy="97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 Light" panose="020F0302020204030204"/>
            </a:rPr>
            <a:t>Login Screen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 Light" panose="020F0302020204030204"/>
            </a:rPr>
            <a:t>Sign Up Screen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 Light" panose="020F0302020204030204"/>
            </a:rPr>
            <a:t>Verify Email Screen</a:t>
          </a:r>
          <a:endParaRPr lang="en-US" sz="1700" kern="1200"/>
        </a:p>
      </dsp:txBody>
      <dsp:txXfrm>
        <a:off x="3833367" y="2509501"/>
        <a:ext cx="3261093" cy="979862"/>
      </dsp:txXfrm>
    </dsp:sp>
    <dsp:sp modelId="{FE2BF2A8-D9D2-4C5F-9AC0-2903975AEEE6}">
      <dsp:nvSpPr>
        <dsp:cNvPr id="0" name=""/>
        <dsp:cNvSpPr/>
      </dsp:nvSpPr>
      <dsp:spPr>
        <a:xfrm>
          <a:off x="8725008" y="703441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21864-72C9-45D2-95B8-9D46A2A88751}">
      <dsp:nvSpPr>
        <dsp:cNvPr id="0" name=""/>
        <dsp:cNvSpPr/>
      </dsp:nvSpPr>
      <dsp:spPr>
        <a:xfrm>
          <a:off x="7665152" y="196461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kern="1200"/>
            <a:t>Iteration 3:</a:t>
          </a:r>
          <a:endParaRPr lang="en-US" sz="3100" kern="1200"/>
        </a:p>
      </dsp:txBody>
      <dsp:txXfrm>
        <a:off x="7665152" y="1964618"/>
        <a:ext cx="3261093" cy="489164"/>
      </dsp:txXfrm>
    </dsp:sp>
    <dsp:sp modelId="{0D12D492-6398-429E-95D7-87979B36DFE4}">
      <dsp:nvSpPr>
        <dsp:cNvPr id="0" name=""/>
        <dsp:cNvSpPr/>
      </dsp:nvSpPr>
      <dsp:spPr>
        <a:xfrm>
          <a:off x="7665152" y="2509501"/>
          <a:ext cx="3261093" cy="97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 Light" panose="020F0302020204030204"/>
            </a:rPr>
            <a:t>Create Product Listing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 Light" panose="020F0302020204030204"/>
            </a:rPr>
            <a:t>View Products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 Light" panose="020F0302020204030204"/>
            </a:rPr>
            <a:t>Buy Product</a:t>
          </a:r>
          <a:endParaRPr lang="en-US" sz="1700" kern="1200"/>
        </a:p>
      </dsp:txBody>
      <dsp:txXfrm>
        <a:off x="7665152" y="2509501"/>
        <a:ext cx="3261093" cy="97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CA6D6-C998-474A-A027-E066A8797F43}">
      <dsp:nvSpPr>
        <dsp:cNvPr id="0" name=""/>
        <dsp:cNvSpPr/>
      </dsp:nvSpPr>
      <dsp:spPr>
        <a:xfrm>
          <a:off x="1261279" y="1141"/>
          <a:ext cx="1418939" cy="6643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Calibri Light" panose="020F0302020204030204"/>
            </a:rPr>
            <a:t>Firebase</a:t>
          </a:r>
        </a:p>
      </dsp:txBody>
      <dsp:txXfrm>
        <a:off x="1293709" y="33571"/>
        <a:ext cx="1354079" cy="599472"/>
      </dsp:txXfrm>
    </dsp:sp>
    <dsp:sp modelId="{8BB11CD6-167C-4B8B-8645-E375244632C7}">
      <dsp:nvSpPr>
        <dsp:cNvPr id="0" name=""/>
        <dsp:cNvSpPr/>
      </dsp:nvSpPr>
      <dsp:spPr>
        <a:xfrm>
          <a:off x="1261279" y="698690"/>
          <a:ext cx="1418939" cy="6643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Calibri Light" panose="020F0302020204030204"/>
            </a:rPr>
            <a:t>Database</a:t>
          </a:r>
        </a:p>
      </dsp:txBody>
      <dsp:txXfrm>
        <a:off x="1293709" y="731120"/>
        <a:ext cx="1354079" cy="599472"/>
      </dsp:txXfrm>
    </dsp:sp>
    <dsp:sp modelId="{37C7E19F-C3C0-4AD7-87BB-C6BA51C70A3B}">
      <dsp:nvSpPr>
        <dsp:cNvPr id="0" name=""/>
        <dsp:cNvSpPr/>
      </dsp:nvSpPr>
      <dsp:spPr>
        <a:xfrm>
          <a:off x="1261279" y="1396239"/>
          <a:ext cx="1418939" cy="6643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Calibri Light" panose="020F0302020204030204"/>
            </a:rPr>
            <a:t>R/W Operations.</a:t>
          </a:r>
        </a:p>
      </dsp:txBody>
      <dsp:txXfrm>
        <a:off x="1293709" y="1428669"/>
        <a:ext cx="1354079" cy="599472"/>
      </dsp:txXfrm>
    </dsp:sp>
    <dsp:sp modelId="{EE3BBB9B-E064-426E-B772-1E073A7AC26D}">
      <dsp:nvSpPr>
        <dsp:cNvPr id="0" name=""/>
        <dsp:cNvSpPr/>
      </dsp:nvSpPr>
      <dsp:spPr>
        <a:xfrm>
          <a:off x="1261279" y="2093788"/>
          <a:ext cx="1418939" cy="6643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Calibri Light" panose="020F0302020204030204"/>
            </a:rPr>
            <a:t>Libraries.</a:t>
          </a:r>
        </a:p>
      </dsp:txBody>
      <dsp:txXfrm>
        <a:off x="1293709" y="2126218"/>
        <a:ext cx="1354079" cy="599472"/>
      </dsp:txXfrm>
    </dsp:sp>
    <dsp:sp modelId="{715B303A-32DB-4167-9830-E444B3FA139C}">
      <dsp:nvSpPr>
        <dsp:cNvPr id="0" name=""/>
        <dsp:cNvSpPr/>
      </dsp:nvSpPr>
      <dsp:spPr>
        <a:xfrm>
          <a:off x="1261279" y="2791338"/>
          <a:ext cx="1418939" cy="6643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Performance.</a:t>
          </a:r>
        </a:p>
      </dsp:txBody>
      <dsp:txXfrm>
        <a:off x="1293709" y="2823768"/>
        <a:ext cx="1354079" cy="599472"/>
      </dsp:txXfrm>
    </dsp:sp>
    <dsp:sp modelId="{4D331D9E-97E7-47BF-90CE-32F1D9E884F0}">
      <dsp:nvSpPr>
        <dsp:cNvPr id="0" name=""/>
        <dsp:cNvSpPr/>
      </dsp:nvSpPr>
      <dsp:spPr>
        <a:xfrm>
          <a:off x="1261279" y="3488887"/>
          <a:ext cx="1418939" cy="6643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Calibri Light" panose="020F0302020204030204"/>
            </a:rPr>
            <a:t>UI</a:t>
          </a:r>
          <a:r>
            <a:rPr lang="en-US" sz="1400" kern="1200"/>
            <a:t>.</a:t>
          </a:r>
        </a:p>
      </dsp:txBody>
      <dsp:txXfrm>
        <a:off x="1293709" y="3521317"/>
        <a:ext cx="1354079" cy="599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D1704-2C71-4879-B07B-CAC51B2D77B8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AD90D-D4DD-4753-A796-6F0EAB508A58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90EA0-C475-4744-851A-B063F677C0EA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Setting up connection.</a:t>
          </a:r>
        </a:p>
      </dsp:txBody>
      <dsp:txXfrm>
        <a:off x="1131174" y="4597"/>
        <a:ext cx="5382429" cy="979371"/>
      </dsp:txXfrm>
    </dsp:sp>
    <dsp:sp modelId="{5EE34039-B6D7-4665-A5F5-EBD6D42473B0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1D2AA-A58A-4F28-B117-A1D693F52E09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245BC-EEFE-4430-A958-B387F374B2FE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</a:t>
          </a:r>
          <a:r>
            <a:rPr lang="en-US" sz="1900" kern="1200">
              <a:latin typeface="Calibri Light" panose="020F0302020204030204"/>
            </a:rPr>
            <a:t>.</a:t>
          </a:r>
          <a:endParaRPr lang="en-US" sz="1900" kern="1200"/>
        </a:p>
      </dsp:txBody>
      <dsp:txXfrm>
        <a:off x="1131174" y="1228812"/>
        <a:ext cx="5382429" cy="979371"/>
      </dsp:txXfrm>
    </dsp:sp>
    <dsp:sp modelId="{5018DB42-578B-4220-9956-32A57CD90A4B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15075-675E-4B58-B5CE-3BFC32577AC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49A98-FD8A-4690-8EF3-53B50CC1849E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Storage (app logo, images and graphics).</a:t>
          </a:r>
        </a:p>
      </dsp:txBody>
      <dsp:txXfrm>
        <a:off x="1131174" y="2453027"/>
        <a:ext cx="5382429" cy="979371"/>
      </dsp:txXfrm>
    </dsp:sp>
    <dsp:sp modelId="{74C013F0-C61A-4BF4-9168-306B9C1BA47E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F0439-F3CE-439D-9BE9-0484929E2482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926D1-5C53-457C-85D8-2153E5007275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Authentication (user credentials).</a:t>
          </a:r>
        </a:p>
      </dsp:txBody>
      <dsp:txXfrm>
        <a:off x="1131174" y="3677241"/>
        <a:ext cx="5382429" cy="979371"/>
      </dsp:txXfrm>
    </dsp:sp>
    <dsp:sp modelId="{6CF5BE23-A023-4427-8280-2BD90BA19CD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F0395-DFBA-4CE5-86FC-4DF9FBB3AED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DDD2A-B899-47BE-81B0-EAE9B816E5C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Firebase</a:t>
          </a:r>
          <a:r>
            <a:rPr lang="en-US" sz="1900" kern="1200">
              <a:latin typeface="Calibri Light" panose="020F0302020204030204"/>
            </a:rPr>
            <a:t> – real time database </a:t>
          </a:r>
          <a:r>
            <a:rPr lang="en-US" sz="1900" kern="1200"/>
            <a:t>is </a:t>
          </a:r>
          <a:r>
            <a:rPr lang="en-US" sz="1900" kern="1200">
              <a:latin typeface="Calibri Light" panose="020F0302020204030204"/>
            </a:rPr>
            <a:t>used</a:t>
          </a:r>
          <a:r>
            <a:rPr lang="en-US" sz="1900" kern="1200"/>
            <a:t>.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8CF66-B531-4C35-A6F5-F69595950C29}">
      <dsp:nvSpPr>
        <dsp:cNvPr id="0" name=""/>
        <dsp:cNvSpPr/>
      </dsp:nvSpPr>
      <dsp:spPr>
        <a:xfrm>
          <a:off x="720397" y="1666"/>
          <a:ext cx="5145694" cy="15694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Creating/Designing Database schema.</a:t>
          </a:r>
        </a:p>
      </dsp:txBody>
      <dsp:txXfrm>
        <a:off x="720397" y="1666"/>
        <a:ext cx="5145694" cy="1569436"/>
      </dsp:txXfrm>
    </dsp:sp>
    <dsp:sp modelId="{E2E98181-91B3-414A-BBA2-811460EA7081}">
      <dsp:nvSpPr>
        <dsp:cNvPr id="0" name=""/>
        <dsp:cNvSpPr/>
      </dsp:nvSpPr>
      <dsp:spPr>
        <a:xfrm>
          <a:off x="720397" y="2214315"/>
          <a:ext cx="5145694" cy="15694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latin typeface="Calibri Light" panose="020F0302020204030204"/>
            </a:rPr>
            <a:t>Consistency.</a:t>
          </a:r>
          <a:endParaRPr lang="en-US" sz="5100" kern="1200"/>
        </a:p>
      </dsp:txBody>
      <dsp:txXfrm>
        <a:off x="720397" y="2214315"/>
        <a:ext cx="5145694" cy="15694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8CAE5-8FB6-4B90-A9B6-469CDCE1BDF9}">
      <dsp:nvSpPr>
        <dsp:cNvPr id="0" name=""/>
        <dsp:cNvSpPr/>
      </dsp:nvSpPr>
      <dsp:spPr>
        <a:xfrm>
          <a:off x="0" y="502701"/>
          <a:ext cx="4741917" cy="9280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8BBE3-9397-4B85-BBE2-422DD3A3A70D}">
      <dsp:nvSpPr>
        <dsp:cNvPr id="0" name=""/>
        <dsp:cNvSpPr/>
      </dsp:nvSpPr>
      <dsp:spPr>
        <a:xfrm>
          <a:off x="280739" y="711515"/>
          <a:ext cx="510435" cy="510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EE452-458F-4A38-BC82-45A2C08D2851}">
      <dsp:nvSpPr>
        <dsp:cNvPr id="0" name=""/>
        <dsp:cNvSpPr/>
      </dsp:nvSpPr>
      <dsp:spPr>
        <a:xfrm>
          <a:off x="1071913" y="502701"/>
          <a:ext cx="3670003" cy="92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20" tIns="98220" rIns="98220" bIns="982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Easy to use.</a:t>
          </a:r>
        </a:p>
      </dsp:txBody>
      <dsp:txXfrm>
        <a:off x="1071913" y="502701"/>
        <a:ext cx="3670003" cy="928063"/>
      </dsp:txXfrm>
    </dsp:sp>
    <dsp:sp modelId="{7C7840DB-C6CD-4BA5-862C-C250FC23C326}">
      <dsp:nvSpPr>
        <dsp:cNvPr id="0" name=""/>
        <dsp:cNvSpPr/>
      </dsp:nvSpPr>
      <dsp:spPr>
        <a:xfrm>
          <a:off x="0" y="1662780"/>
          <a:ext cx="4741917" cy="92806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388F2-9868-4612-A18C-4AE520E8B2AF}">
      <dsp:nvSpPr>
        <dsp:cNvPr id="0" name=""/>
        <dsp:cNvSpPr/>
      </dsp:nvSpPr>
      <dsp:spPr>
        <a:xfrm>
          <a:off x="280739" y="1871595"/>
          <a:ext cx="510435" cy="5104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D97DA-2761-4E3B-BF7E-FCEC9CA8F9E9}">
      <dsp:nvSpPr>
        <dsp:cNvPr id="0" name=""/>
        <dsp:cNvSpPr/>
      </dsp:nvSpPr>
      <dsp:spPr>
        <a:xfrm>
          <a:off x="1071913" y="1662780"/>
          <a:ext cx="3670003" cy="92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20" tIns="98220" rIns="98220" bIns="982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Ease of access.</a:t>
          </a:r>
        </a:p>
      </dsp:txBody>
      <dsp:txXfrm>
        <a:off x="1071913" y="1662780"/>
        <a:ext cx="3670003" cy="928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O6r4kGmcp6jf9GCLFoMkx8/Project%3A-MavMarketplace?page-id=0%3A1&amp;node-id=1%3A213&amp;viewport=-1849%2C1143%2C0.76&amp;scaling=scale-down&amp;starting-point-node-id=1%3A213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1E5A8-55AF-450B-C3BE-9F8514E9B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842" r="-2" b="78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6433"/>
            <a:ext cx="9144000" cy="80501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  <a:cs typeface="Calibri Light"/>
              </a:rPr>
              <a:t>Maverick Home </a:t>
            </a:r>
            <a:r>
              <a:rPr lang="en-GB" dirty="0" err="1">
                <a:solidFill>
                  <a:srgbClr val="FFFFFF"/>
                </a:solidFill>
                <a:cs typeface="Calibri Light"/>
              </a:rPr>
              <a:t>Center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691"/>
            <a:ext cx="9144000" cy="635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Team 13 - Mavericks</a:t>
            </a:r>
            <a:endParaRPr lang="en-GB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A06F1-C5F8-3E19-B45B-7CB3D2F033AA}"/>
              </a:ext>
            </a:extLst>
          </p:cNvPr>
          <p:cNvSpPr txBox="1"/>
          <p:nvPr/>
        </p:nvSpPr>
        <p:spPr>
          <a:xfrm>
            <a:off x="8368393" y="5517695"/>
            <a:ext cx="369161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cs typeface="Calibri"/>
              </a:rPr>
              <a:t>Aditya Vikram Bhat - 1002014494</a:t>
            </a:r>
          </a:p>
          <a:p>
            <a:r>
              <a:rPr lang="en-GB" sz="2000" dirty="0">
                <a:cs typeface="Calibri"/>
              </a:rPr>
              <a:t>Akash Biswas - 1002055500</a:t>
            </a:r>
          </a:p>
          <a:p>
            <a:r>
              <a:rPr lang="en-GB" sz="2000" dirty="0">
                <a:cs typeface="Calibri"/>
              </a:rPr>
              <a:t>Amit Gupta - 1002066302</a:t>
            </a:r>
          </a:p>
          <a:p>
            <a:r>
              <a:rPr lang="en-GB" sz="2000" dirty="0">
                <a:cs typeface="Calibri"/>
              </a:rPr>
              <a:t>Ravi </a:t>
            </a:r>
            <a:r>
              <a:rPr lang="en-GB" sz="2000" dirty="0" err="1">
                <a:cs typeface="Calibri"/>
              </a:rPr>
              <a:t>Rajpurohit</a:t>
            </a:r>
            <a:r>
              <a:rPr lang="en-GB" sz="2000" dirty="0">
                <a:cs typeface="Calibri"/>
              </a:rPr>
              <a:t> - 1002079916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B0F64-DE3D-AF96-1E39-1247F136119D}"/>
              </a:ext>
            </a:extLst>
          </p:cNvPr>
          <p:cNvSpPr txBox="1"/>
          <p:nvPr/>
        </p:nvSpPr>
        <p:spPr>
          <a:xfrm>
            <a:off x="129267" y="5211533"/>
            <a:ext cx="418147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ea typeface="+mn-lt"/>
                <a:cs typeface="+mn-lt"/>
              </a:rPr>
              <a:t>CSE 5325-004: Software Engineering 2: Management, Maintenance, and Quality assurance.</a:t>
            </a:r>
            <a:endParaRPr lang="en-US" dirty="0">
              <a:ea typeface="+mn-lt"/>
              <a:cs typeface="+mn-lt"/>
            </a:endParaRPr>
          </a:p>
          <a:p>
            <a:r>
              <a:rPr lang="en-GB" sz="2000" b="1" dirty="0">
                <a:cs typeface="Calibri"/>
              </a:rPr>
              <a:t>Under the guidance of</a:t>
            </a:r>
            <a:r>
              <a:rPr lang="en-GB" sz="2000" dirty="0">
                <a:ea typeface="+mn-lt"/>
                <a:cs typeface="+mn-lt"/>
              </a:rPr>
              <a:t>:</a:t>
            </a:r>
          </a:p>
          <a:p>
            <a:r>
              <a:rPr lang="en-GB" sz="2000" dirty="0" err="1">
                <a:ea typeface="+mn-lt"/>
                <a:cs typeface="+mn-lt"/>
              </a:rPr>
              <a:t>Dr.</a:t>
            </a:r>
            <a:r>
              <a:rPr lang="en-GB" sz="2000" dirty="0">
                <a:ea typeface="+mn-lt"/>
                <a:cs typeface="+mn-lt"/>
              </a:rPr>
              <a:t> A.C. Sahoo</a:t>
            </a:r>
            <a:endParaRPr lang="en-GB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9F1FBBE-B91C-70E3-50DD-82B1E94B8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836" y="1287665"/>
            <a:ext cx="3800327" cy="29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F098D7C2-2199-8AE6-E646-3021E4E05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D6BA1C-ACAE-3AB7-2A9B-B5C462FF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5E477-4B83-B09D-DCCE-D9A40D8D4132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FFFFFF"/>
                </a:solidFill>
              </a:rPr>
              <a:t>Frontend Technology:</a:t>
            </a:r>
            <a:endParaRPr lang="en-US" sz="2800" b="1">
              <a:solidFill>
                <a:srgbClr val="FFFFFF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</a:rPr>
              <a:t>Flutter</a:t>
            </a:r>
            <a:endParaRPr lang="en-US" sz="2800">
              <a:solidFill>
                <a:srgbClr val="FFFFFF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</a:rPr>
              <a:t>Java/ Kotlin</a:t>
            </a:r>
            <a:endParaRPr lang="en-US" sz="2800">
              <a:solidFill>
                <a:srgbClr val="FFFFFF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FFFFFF"/>
                </a:solidFill>
              </a:rPr>
              <a:t>Backend Technology:</a:t>
            </a:r>
            <a:endParaRPr lang="en-US" sz="2800">
              <a:solidFill>
                <a:srgbClr val="FFFFFF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</a:rPr>
              <a:t>Firebase by Google</a:t>
            </a:r>
            <a:endParaRPr lang="en-US" sz="2800">
              <a:solidFill>
                <a:srgbClr val="FFFFFF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rgbClr val="FFFFFF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rgbClr val="FFFFFF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rgbClr val="FFFFFF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rgbClr val="FFFFFF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rgbClr val="FFFFFF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990E9-39B2-3AA2-112D-FF122AE72CE8}"/>
              </a:ext>
            </a:extLst>
          </p:cNvPr>
          <p:cNvSpPr txBox="1"/>
          <p:nvPr/>
        </p:nvSpPr>
        <p:spPr>
          <a:xfrm>
            <a:off x="3660320" y="409575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7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ssorted metal pieces">
            <a:extLst>
              <a:ext uri="{FF2B5EF4-FFF2-40B4-BE49-F238E27FC236}">
                <a16:creationId xmlns:a16="http://schemas.microsoft.com/office/drawing/2014/main" id="{E451B35D-EAD4-0F27-ABFE-57297B9BA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77" r="-2" b="152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7A468-D127-0AE0-FD47-2FE545C0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Functionalities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21C55-6691-E799-06C1-C0BE62982626}"/>
              </a:ext>
            </a:extLst>
          </p:cNvPr>
          <p:cNvSpPr txBox="1"/>
          <p:nvPr/>
        </p:nvSpPr>
        <p:spPr>
          <a:xfrm>
            <a:off x="1029571" y="5409618"/>
            <a:ext cx="101212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chemeClr val="bg1"/>
                </a:solidFill>
                <a:cs typeface="Calibri"/>
                <a:hlinkClick r:id="rId3"/>
              </a:rPr>
              <a:t>https://www.figma.com/proto/O6r4kGmcp6jf9GCLFoMkx8/Project%3A-MavMarketplace?page-id=0%3A1&amp;node-id=1%3A213&amp;viewport=-1849%2C1143%2C0.76&amp;scaling=scale-down&amp;starting-point-node-id=1%3A213</a:t>
            </a:r>
            <a:endParaRPr lang="en-GB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022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2">
            <a:extLst>
              <a:ext uri="{FF2B5EF4-FFF2-40B4-BE49-F238E27FC236}">
                <a16:creationId xmlns:a16="http://schemas.microsoft.com/office/drawing/2014/main" id="{D327D602-E8DD-6253-72B7-3739849DC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09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73" name="Freeform: Shape 75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7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192CF-AF80-568F-0DDF-BDC25E7C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Challenges faced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56252A-F9D1-D299-7078-C43C65228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791507"/>
              </p:ext>
            </p:extLst>
          </p:nvPr>
        </p:nvGraphicFramePr>
        <p:xfrm>
          <a:off x="804672" y="2022601"/>
          <a:ext cx="3941499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9162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875A7-0DF3-1864-327D-4FC3A846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Firebase</a:t>
            </a:r>
            <a:endParaRPr lang="en-US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88AEBC1-B35F-DEDD-1F89-68349A475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7974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29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47E4-E4BE-6277-80D9-DB272CD1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>
                <a:ea typeface="+mj-lt"/>
                <a:cs typeface="+mj-lt"/>
              </a:rPr>
              <a:t>Database</a:t>
            </a:r>
          </a:p>
          <a:p>
            <a:endParaRPr lang="en-US">
              <a:cs typeface="Calibri Ligh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F05ABE-F2EF-1074-9640-4649BECFE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01" r="3105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65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05C3A82-8855-CFAA-E3EA-685035FCA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67259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73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3CBE6E-E6B2-417D-A61A-D5F70F02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1466BE98-0341-4CFA-8601-3E68FB73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404D2-B0D4-F564-F7ED-43A3A415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39" y="1458180"/>
            <a:ext cx="3100522" cy="394164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  <a:cs typeface="Calibri Light"/>
              </a:rPr>
              <a:t>R/W operations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3E89A1-984A-4500-9453-4203AD1B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50EAF0C-1B2D-6227-61B7-115F8086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851" y="1458180"/>
            <a:ext cx="5337242" cy="39416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Read/Write product data to the database.</a:t>
            </a:r>
          </a:p>
          <a:p>
            <a:r>
              <a:rPr lang="en-US" sz="2000">
                <a:cs typeface="Calibri" panose="020F0502020204030204"/>
              </a:rPr>
              <a:t>Sometimes the right read/write operations are not executed, and the data is not updated correctly.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FD642B-C569-4ABB-AE20-EFA6BC99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92FED3-1F18-4138-B4E4-627D78B0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0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A661-AD97-C1A6-6E92-159087BE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Flutter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E238-DFD9-C4F8-35C4-67E5905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Finding the right libraries. </a:t>
            </a:r>
            <a:r>
              <a:rPr lang="en-US" sz="2000">
                <a:cs typeface="Calibri"/>
              </a:rPr>
              <a:t> </a:t>
            </a:r>
            <a:endParaRPr lang="en-US"/>
          </a:p>
          <a:p>
            <a:endParaRPr lang="en-US" sz="2000">
              <a:cs typeface="Calibri"/>
            </a:endParaRPr>
          </a:p>
        </p:txBody>
      </p:sp>
      <p:pic>
        <p:nvPicPr>
          <p:cNvPr id="5" name="Picture 4" descr="Stack of multi-coloured books">
            <a:extLst>
              <a:ext uri="{FF2B5EF4-FFF2-40B4-BE49-F238E27FC236}">
                <a16:creationId xmlns:a16="http://schemas.microsoft.com/office/drawing/2014/main" id="{BC1224BA-A02D-99FB-1979-BBF597C73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32" r="3943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27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9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6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48024-C6AF-750C-28E8-0B7F7BE0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8298-8791-F551-0036-B55459F01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894530"/>
            <a:ext cx="4887685" cy="3209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Product details and confirmation page.</a:t>
            </a:r>
          </a:p>
        </p:txBody>
      </p:sp>
      <p:cxnSp>
        <p:nvCxnSpPr>
          <p:cNvPr id="72" name="Straight Connector 38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hand holding a pen and shading circles on a sheet">
            <a:extLst>
              <a:ext uri="{FF2B5EF4-FFF2-40B4-BE49-F238E27FC236}">
                <a16:creationId xmlns:a16="http://schemas.microsoft.com/office/drawing/2014/main" id="{58FDAE06-464A-873F-A43F-AD7F5D05F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28" r="12318" b="-1"/>
          <a:stretch/>
        </p:blipFill>
        <p:spPr>
          <a:xfrm>
            <a:off x="6749145" y="573678"/>
            <a:ext cx="5103206" cy="57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5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1F326-EE55-3688-A896-6100D05C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UI Design</a:t>
            </a:r>
          </a:p>
        </p:txBody>
      </p:sp>
      <p:grpSp>
        <p:nvGrpSpPr>
          <p:cNvPr id="26" name="Group 20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95131" y="958617"/>
            <a:ext cx="4888676" cy="4290039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CCCED-EC57-F9A8-2A9B-509092186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" r="31234" b="-2"/>
          <a:stretch/>
        </p:blipFill>
        <p:spPr>
          <a:xfrm>
            <a:off x="7672428" y="1637757"/>
            <a:ext cx="2934082" cy="293175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859E6-058F-B54E-3846-FF69BF8D80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747637"/>
              </p:ext>
            </p:extLst>
          </p:nvPr>
        </p:nvGraphicFramePr>
        <p:xfrm>
          <a:off x="965199" y="2912937"/>
          <a:ext cx="4741917" cy="3093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73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1E5A8-55AF-450B-C3BE-9F8514E9B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842" r="-2" b="78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664"/>
            <a:ext cx="9144000" cy="805019"/>
          </a:xfrm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INTRODUCTION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FD2140FF-4EFB-A4D4-AA3A-16A56CF8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7198"/>
            <a:ext cx="9301655" cy="5548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GB" dirty="0">
                <a:ea typeface="+mn-lt"/>
                <a:cs typeface="+mn-lt"/>
              </a:rPr>
              <a:t>Maverick Home </a:t>
            </a:r>
            <a:r>
              <a:rPr lang="en-GB" dirty="0" err="1">
                <a:ea typeface="+mn-lt"/>
                <a:cs typeface="+mn-lt"/>
              </a:rPr>
              <a:t>Center</a:t>
            </a:r>
            <a:r>
              <a:rPr lang="en-GB" dirty="0">
                <a:ea typeface="+mn-lt"/>
                <a:cs typeface="+mn-lt"/>
              </a:rPr>
              <a:t> is a one-stop solution for buying and selling used items around The University of Texas at Arlington Campus. </a:t>
            </a:r>
            <a:endParaRPr lang="en-US" dirty="0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GB" dirty="0">
                <a:ea typeface="+mn-lt"/>
                <a:cs typeface="+mn-lt"/>
              </a:rPr>
              <a:t>It is designed for the students and by the students, ensuring that you shop and sell with trust.</a:t>
            </a:r>
          </a:p>
          <a:p>
            <a:pPr marL="342900" indent="-342900" algn="l">
              <a:buChar char="•"/>
            </a:pPr>
            <a:r>
              <a:rPr lang="en-GB" dirty="0">
                <a:ea typeface="+mn-lt"/>
                <a:cs typeface="+mn-lt"/>
              </a:rPr>
              <a:t>If you want to get rid of items you don’t need anymore, or if you are looking for a specific product with affordable pricing, Maverick Home </a:t>
            </a:r>
            <a:r>
              <a:rPr lang="en-GB" dirty="0" err="1">
                <a:ea typeface="+mn-lt"/>
                <a:cs typeface="+mn-lt"/>
              </a:rPr>
              <a:t>Center</a:t>
            </a:r>
            <a:r>
              <a:rPr lang="en-GB" dirty="0">
                <a:ea typeface="+mn-lt"/>
                <a:cs typeface="+mn-lt"/>
              </a:rPr>
              <a:t> has got your back!</a:t>
            </a:r>
            <a:endParaRPr lang="en-GB" dirty="0">
              <a:cs typeface="Calibri"/>
            </a:endParaRPr>
          </a:p>
          <a:p>
            <a:pPr marL="342900" indent="-342900" algn="l">
              <a:buChar char="•"/>
            </a:pPr>
            <a:r>
              <a:rPr lang="en-GB" dirty="0">
                <a:ea typeface="+mn-lt"/>
                <a:cs typeface="+mn-lt"/>
              </a:rPr>
              <a:t>There are multiple platforms out there for selling and buying used items for </a:t>
            </a:r>
            <a:r>
              <a:rPr lang="en-GB" dirty="0" err="1">
                <a:ea typeface="+mn-lt"/>
                <a:cs typeface="+mn-lt"/>
              </a:rPr>
              <a:t>Eg.</a:t>
            </a:r>
            <a:r>
              <a:rPr lang="en-GB" dirty="0">
                <a:ea typeface="+mn-lt"/>
                <a:cs typeface="+mn-lt"/>
              </a:rPr>
              <a:t> - eBay, Facebook Marketplace, Etsy, and </a:t>
            </a:r>
            <a:r>
              <a:rPr lang="en-GB" dirty="0" err="1">
                <a:ea typeface="+mn-lt"/>
                <a:cs typeface="+mn-lt"/>
              </a:rPr>
              <a:t>Ebid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>
              <a:cs typeface="Calibri"/>
            </a:endParaRPr>
          </a:p>
          <a:p>
            <a:pPr marL="342900" indent="-342900" algn="l">
              <a:buChar char="•"/>
            </a:pPr>
            <a:r>
              <a:rPr lang="en-GB" dirty="0">
                <a:ea typeface="+mn-lt"/>
                <a:cs typeface="+mn-lt"/>
              </a:rPr>
              <a:t>But the vital problem with the global marketplace is that anyone can masquerade as a buyer or a seller which could potentially scam other users.</a:t>
            </a:r>
            <a:endParaRPr lang="en-GB" dirty="0">
              <a:cs typeface="Calibri"/>
            </a:endParaRPr>
          </a:p>
          <a:p>
            <a:pPr marL="342900" indent="-342900" algn="l">
              <a:buChar char="•"/>
            </a:pPr>
            <a:r>
              <a:rPr lang="en-GB" dirty="0">
                <a:ea typeface="+mn-lt"/>
                <a:cs typeface="+mn-lt"/>
              </a:rPr>
              <a:t>This would eventually lead to the loss of trust in the system. </a:t>
            </a:r>
            <a:endParaRPr lang="en-GB" dirty="0">
              <a:cs typeface="Calibri"/>
            </a:endParaRPr>
          </a:p>
          <a:p>
            <a:pPr marL="342900" indent="-342900" algn="l">
              <a:buChar char="•"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56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E5A58-DEA2-E588-C2DC-D4F731F4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Iterations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1B6ACB-125F-E6B6-ABE4-5A492430D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99467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50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esk with technical drawings, pencil and tools">
            <a:extLst>
              <a:ext uri="{FF2B5EF4-FFF2-40B4-BE49-F238E27FC236}">
                <a16:creationId xmlns:a16="http://schemas.microsoft.com/office/drawing/2014/main" id="{19FF23A1-CE80-F81F-75C6-D847A3E51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945" r="-2" b="1065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4249A-D0EE-BC3A-CC5B-156040AE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System Design </a:t>
            </a:r>
          </a:p>
        </p:txBody>
      </p:sp>
    </p:spTree>
    <p:extLst>
      <p:ext uri="{BB962C8B-B14F-4D97-AF65-F5344CB8AC3E}">
        <p14:creationId xmlns:p14="http://schemas.microsoft.com/office/powerpoint/2010/main" val="4979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EABF0F-890F-C84D-E12D-5CC81C82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1">
                <a:cs typeface="Calibri"/>
              </a:rPr>
              <a:t>System Design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CF6B240-6990-6F10-6097-AE6843E9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857581"/>
            <a:ext cx="6922008" cy="52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9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DB55-1F52-475A-70EF-6ACAB001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Database Structure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E03BF-B3FE-9E9B-3C48-180C4E948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1417" cy="47595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GB" sz="1400">
                <a:ea typeface="+mn-lt"/>
                <a:cs typeface="+mn-lt"/>
              </a:rPr>
              <a:t>"-NGv-gU3gHFT42UsryyL": {</a:t>
            </a:r>
            <a:endParaRPr lang="en-US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     "availability": "</a:t>
            </a:r>
            <a:r>
              <a:rPr lang="en-GB" sz="1400" err="1">
                <a:ea typeface="+mn-lt"/>
                <a:cs typeface="+mn-lt"/>
              </a:rPr>
              <a:t>InStock</a:t>
            </a:r>
            <a:r>
              <a:rPr lang="en-GB" sz="1400">
                <a:ea typeface="+mn-lt"/>
                <a:cs typeface="+mn-lt"/>
              </a:rPr>
              <a:t>",</a:t>
            </a:r>
            <a:endParaRPr lang="en-GB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     "category": "Miscellaneous",</a:t>
            </a:r>
            <a:endParaRPr lang="en-GB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     "condition": "New",</a:t>
            </a:r>
            <a:endParaRPr lang="en-GB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     "</a:t>
            </a:r>
            <a:r>
              <a:rPr lang="en-GB" sz="1400" err="1">
                <a:ea typeface="+mn-lt"/>
                <a:cs typeface="+mn-lt"/>
              </a:rPr>
              <a:t>create_date</a:t>
            </a:r>
            <a:r>
              <a:rPr lang="en-GB" sz="1400">
                <a:ea typeface="+mn-lt"/>
                <a:cs typeface="+mn-lt"/>
              </a:rPr>
              <a:t>": 1668511090629,</a:t>
            </a:r>
            <a:endParaRPr lang="en-GB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     "description": "12",</a:t>
            </a:r>
            <a:endParaRPr lang="en-GB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     "</a:t>
            </a:r>
            <a:r>
              <a:rPr lang="en-GB" sz="1400" err="1">
                <a:ea typeface="+mn-lt"/>
                <a:cs typeface="+mn-lt"/>
              </a:rPr>
              <a:t>image_url</a:t>
            </a:r>
            <a:r>
              <a:rPr lang="en-GB" sz="1400">
                <a:ea typeface="+mn-lt"/>
                <a:cs typeface="+mn-lt"/>
              </a:rPr>
              <a:t>": [</a:t>
            </a:r>
            <a:endParaRPr lang="en-GB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         "</a:t>
            </a:r>
            <a:r>
              <a:rPr lang="en-GB" sz="1400" err="1">
                <a:ea typeface="+mn-lt"/>
                <a:cs typeface="+mn-lt"/>
              </a:rPr>
              <a:t>gs</a:t>
            </a:r>
            <a:r>
              <a:rPr lang="en-GB" sz="1400">
                <a:ea typeface="+mn-lt"/>
                <a:cs typeface="+mn-lt"/>
              </a:rPr>
              <a:t>://mavmarketplace-78435.appspot.com/products/e6eeabe12acb9f9b7750fc4f0aa67d5e_1668511087977_uRXI3Ioyzkam99h9cB66COnN1t63"</a:t>
            </a:r>
            <a:endParaRPr lang="en-GB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     ],</a:t>
            </a:r>
            <a:endParaRPr lang="en-GB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     "name": "Product 1",</a:t>
            </a:r>
            <a:endParaRPr lang="en-GB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     "price": "12",</a:t>
            </a:r>
            <a:endParaRPr lang="en-GB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     "</a:t>
            </a:r>
            <a:r>
              <a:rPr lang="en-GB" sz="1400" err="1">
                <a:ea typeface="+mn-lt"/>
                <a:cs typeface="+mn-lt"/>
              </a:rPr>
              <a:t>product_id</a:t>
            </a:r>
            <a:r>
              <a:rPr lang="en-GB" sz="1400">
                <a:ea typeface="+mn-lt"/>
                <a:cs typeface="+mn-lt"/>
              </a:rPr>
              <a:t>": "-NGv-gU3gHFT42UsryyL",</a:t>
            </a:r>
            <a:endParaRPr lang="en-GB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     "</a:t>
            </a:r>
            <a:r>
              <a:rPr lang="en-GB" sz="1400" err="1">
                <a:ea typeface="+mn-lt"/>
                <a:cs typeface="+mn-lt"/>
              </a:rPr>
              <a:t>seller_id</a:t>
            </a:r>
            <a:r>
              <a:rPr lang="en-GB" sz="1400">
                <a:ea typeface="+mn-lt"/>
                <a:cs typeface="+mn-lt"/>
              </a:rPr>
              <a:t>": "uRXI3Ioyzkam99h9cB66COnN1t63"</a:t>
            </a:r>
            <a:endParaRPr lang="en-GB" sz="1400">
              <a:cs typeface="Calibri"/>
            </a:endParaRPr>
          </a:p>
          <a:p>
            <a:pPr marL="0" indent="0">
              <a:buNone/>
            </a:pPr>
            <a:r>
              <a:rPr lang="en-GB" sz="1400">
                <a:ea typeface="+mn-lt"/>
                <a:cs typeface="+mn-lt"/>
              </a:rPr>
              <a:t>        }</a:t>
            </a:r>
            <a:endParaRPr lang="en-GB" sz="1400">
              <a:cs typeface="Calibri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81FC0A-B3C7-6684-86A9-2FEF9FBE4AB0}"/>
              </a:ext>
            </a:extLst>
          </p:cNvPr>
          <p:cNvSpPr txBox="1">
            <a:spLocks/>
          </p:cNvSpPr>
          <p:nvPr/>
        </p:nvSpPr>
        <p:spPr>
          <a:xfrm>
            <a:off x="6639187" y="2124833"/>
            <a:ext cx="5321417" cy="41451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1400">
                <a:ea typeface="+mn-lt"/>
                <a:cs typeface="+mn-lt"/>
              </a:rPr>
              <a:t>"V6JJA0bbo8UD3eUoltWXFZBipcN2": {</a:t>
            </a:r>
            <a:endParaRPr lang="en-US" sz="1400">
              <a:ea typeface="+mn-lt"/>
              <a:cs typeface="+mn-lt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 "address": {</a:t>
            </a:r>
            <a:endParaRPr lang="en-GB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 "city": "Test",</a:t>
            </a: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 "line_1": "</a:t>
            </a:r>
            <a:r>
              <a:rPr lang="en-GB" sz="1400" err="1">
                <a:ea typeface="+mn-lt"/>
                <a:cs typeface="+mn-lt"/>
              </a:rPr>
              <a:t>asdsa</a:t>
            </a:r>
            <a:r>
              <a:rPr lang="en-GB" sz="1400">
                <a:ea typeface="+mn-lt"/>
                <a:cs typeface="+mn-lt"/>
              </a:rPr>
              <a:t>",</a:t>
            </a: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 "line_2": "</a:t>
            </a:r>
            <a:r>
              <a:rPr lang="en-GB" sz="1400" err="1">
                <a:ea typeface="+mn-lt"/>
                <a:cs typeface="+mn-lt"/>
              </a:rPr>
              <a:t>dsfdfsdfdsf</a:t>
            </a:r>
            <a:r>
              <a:rPr lang="en-GB" sz="1400">
                <a:ea typeface="+mn-lt"/>
                <a:cs typeface="+mn-lt"/>
              </a:rPr>
              <a:t>",</a:t>
            </a:r>
            <a:endParaRPr lang="en-GB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 "state": "Texas",</a:t>
            </a: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   "zip": "12312"</a:t>
            </a: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 },</a:t>
            </a:r>
            <a:endParaRPr lang="en-GB" sz="1400">
              <a:cs typeface="Calibri"/>
            </a:endParaRP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 "</a:t>
            </a:r>
            <a:r>
              <a:rPr lang="en-GB" sz="1400" err="1">
                <a:ea typeface="+mn-lt"/>
                <a:cs typeface="+mn-lt"/>
              </a:rPr>
              <a:t>first_name</a:t>
            </a:r>
            <a:r>
              <a:rPr lang="en-GB" sz="1400">
                <a:ea typeface="+mn-lt"/>
                <a:cs typeface="+mn-lt"/>
              </a:rPr>
              <a:t>": "Jatin",</a:t>
            </a: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 "</a:t>
            </a:r>
            <a:r>
              <a:rPr lang="en-GB" sz="1400" err="1">
                <a:ea typeface="+mn-lt"/>
                <a:cs typeface="+mn-lt"/>
              </a:rPr>
              <a:t>last_name</a:t>
            </a:r>
            <a:r>
              <a:rPr lang="en-GB" sz="1400">
                <a:ea typeface="+mn-lt"/>
                <a:cs typeface="+mn-lt"/>
              </a:rPr>
              <a:t>": "Shrivastava",</a:t>
            </a: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 "</a:t>
            </a:r>
            <a:r>
              <a:rPr lang="en-GB" sz="1400" err="1">
                <a:ea typeface="+mn-lt"/>
                <a:cs typeface="+mn-lt"/>
              </a:rPr>
              <a:t>phone_number</a:t>
            </a:r>
            <a:r>
              <a:rPr lang="en-GB" sz="1400">
                <a:ea typeface="+mn-lt"/>
                <a:cs typeface="+mn-lt"/>
              </a:rPr>
              <a:t>": "1231231231",</a:t>
            </a: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   "</a:t>
            </a:r>
            <a:r>
              <a:rPr lang="en-GB" sz="1400" err="1">
                <a:ea typeface="+mn-lt"/>
                <a:cs typeface="+mn-lt"/>
              </a:rPr>
              <a:t>uta_id</a:t>
            </a:r>
            <a:r>
              <a:rPr lang="en-GB" sz="1400">
                <a:ea typeface="+mn-lt"/>
                <a:cs typeface="+mn-lt"/>
              </a:rPr>
              <a:t>": "1234567890"</a:t>
            </a:r>
          </a:p>
          <a:p>
            <a:pPr>
              <a:buNone/>
            </a:pPr>
            <a:r>
              <a:rPr lang="en-GB" sz="1400">
                <a:ea typeface="+mn-lt"/>
                <a:cs typeface="+mn-lt"/>
              </a:rPr>
              <a:t>    }</a:t>
            </a:r>
          </a:p>
        </p:txBody>
      </p:sp>
    </p:spTree>
    <p:extLst>
      <p:ext uri="{BB962C8B-B14F-4D97-AF65-F5344CB8AC3E}">
        <p14:creationId xmlns:p14="http://schemas.microsoft.com/office/powerpoint/2010/main" val="13661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9752A-5331-DDFF-A37F-4C7E466F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3BC7BB4-0A7B-2684-802F-18E84FA0F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216" y="140002"/>
            <a:ext cx="7032043" cy="66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D95FB-3A32-F9E0-CE99-9A759D85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Actor System Model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0C51A6B-96B2-3AD6-15E1-1DAF797ED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879" y="218259"/>
            <a:ext cx="7885449" cy="65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0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2838-FC49-F0E2-E3D3-8048E9FA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98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36C7465-0A5F-3E2B-5F45-6A900D61D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171" y="551333"/>
            <a:ext cx="8868680" cy="57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7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589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Maverick Home Center</vt:lpstr>
      <vt:lpstr>INTRODUCTION</vt:lpstr>
      <vt:lpstr>Iterations</vt:lpstr>
      <vt:lpstr>System Design </vt:lpstr>
      <vt:lpstr>PowerPoint Presentation</vt:lpstr>
      <vt:lpstr>Database Structure</vt:lpstr>
      <vt:lpstr>Domain Model</vt:lpstr>
      <vt:lpstr>Actor System Model</vt:lpstr>
      <vt:lpstr>Use Case Diagram</vt:lpstr>
      <vt:lpstr>Technologies used</vt:lpstr>
      <vt:lpstr>Functionalities</vt:lpstr>
      <vt:lpstr>Challenges faced</vt:lpstr>
      <vt:lpstr>Firebase</vt:lpstr>
      <vt:lpstr>Database </vt:lpstr>
      <vt:lpstr>R/W operations</vt:lpstr>
      <vt:lpstr>Flutter Libraries</vt:lpstr>
      <vt:lpstr>Performance</vt:lpstr>
      <vt:lpstr>UI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adityav98@gmail.com</cp:lastModifiedBy>
  <cp:revision>3</cp:revision>
  <dcterms:created xsi:type="dcterms:W3CDTF">2022-11-17T20:22:42Z</dcterms:created>
  <dcterms:modified xsi:type="dcterms:W3CDTF">2023-04-19T08:31:58Z</dcterms:modified>
</cp:coreProperties>
</file>